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1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2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3.xml" ContentType="application/vnd.openxmlformats-officedocument.themeOverr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744" r:id="rId1"/>
    <p:sldMasterId id="2147483795" r:id="rId2"/>
  </p:sldMasterIdLst>
  <p:notesMasterIdLst>
    <p:notesMasterId r:id="rId25"/>
  </p:notesMasterIdLst>
  <p:sldIdLst>
    <p:sldId id="327" r:id="rId3"/>
    <p:sldId id="277" r:id="rId4"/>
    <p:sldId id="392" r:id="rId5"/>
    <p:sldId id="393" r:id="rId6"/>
    <p:sldId id="411" r:id="rId7"/>
    <p:sldId id="397" r:id="rId8"/>
    <p:sldId id="396" r:id="rId9"/>
    <p:sldId id="394" r:id="rId10"/>
    <p:sldId id="398" r:id="rId11"/>
    <p:sldId id="399" r:id="rId12"/>
    <p:sldId id="400" r:id="rId13"/>
    <p:sldId id="401" r:id="rId14"/>
    <p:sldId id="407" r:id="rId15"/>
    <p:sldId id="410" r:id="rId16"/>
    <p:sldId id="408" r:id="rId17"/>
    <p:sldId id="402" r:id="rId18"/>
    <p:sldId id="373" r:id="rId19"/>
    <p:sldId id="404" r:id="rId20"/>
    <p:sldId id="405" r:id="rId21"/>
    <p:sldId id="317" r:id="rId22"/>
    <p:sldId id="406" r:id="rId23"/>
    <p:sldId id="366" r:id="rId24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Fira Sans Extra Condensed" panose="020B0503050000020004" pitchFamily="34" charset="0"/>
      <p:regular r:id="rId31"/>
      <p:bold r:id="rId32"/>
    </p:embeddedFont>
    <p:embeddedFont>
      <p:font typeface="Itim" panose="020B0604020202020204" charset="0"/>
      <p:regular r:id="rId33"/>
    </p:embeddedFont>
    <p:embeddedFont>
      <p:font typeface="Permanent Marker" panose="020B0604020202020204" charset="0"/>
      <p:regular r:id="rId34"/>
    </p:embeddedFont>
    <p:embeddedFont>
      <p:font typeface="Prompt" panose="00000500000000000000" pitchFamily="2" charset="-34"/>
      <p:regular r:id="rId35"/>
      <p:bold r:id="rId36"/>
      <p:italic r:id="rId37"/>
      <p:boldItalic r:id="rId38"/>
    </p:embeddedFont>
    <p:embeddedFont>
      <p:font typeface="Tahoma" panose="020B0604030504040204" pitchFamily="34" charset="0"/>
      <p:regular r:id="rId39"/>
      <p:bold r:id="rId40"/>
    </p:embeddedFont>
    <p:embeddedFont>
      <p:font typeface="TH SarabunPSK" panose="020B0500040200020003" pitchFamily="34" charset="-34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00FF00"/>
    <a:srgbClr val="E169D6"/>
    <a:srgbClr val="FF6600"/>
    <a:srgbClr val="008080"/>
    <a:srgbClr val="6D1665"/>
    <a:srgbClr val="000099"/>
    <a:srgbClr val="FF9900"/>
    <a:srgbClr val="CC6600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6461ED1-B415-4FE2-88C7-2352325BEDAA}">
  <a:tblStyle styleId="{06461ED1-B415-4FE2-88C7-2352325BED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82" autoAdjust="0"/>
    <p:restoredTop sz="71765" autoAdjust="0"/>
  </p:normalViewPr>
  <p:slideViewPr>
    <p:cSldViewPr snapToGrid="0">
      <p:cViewPr varScale="1">
        <p:scale>
          <a:sx n="78" d="100"/>
          <a:sy n="78" d="100"/>
        </p:scale>
        <p:origin x="1742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19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font" Target="fonts/font16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0693007793887961"/>
          <c:y val="0.13444499475084187"/>
          <c:w val="0.6732538461538462"/>
          <c:h val="0.82693256692826156"/>
        </c:manualLayout>
      </c:layout>
      <c:barChart>
        <c:barDir val="bar"/>
        <c:grouping val="clustered"/>
        <c:varyColors val="0"/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2"/>
        <c:overlap val="-14"/>
        <c:axId val="860780368"/>
        <c:axId val="860777456"/>
      </c:barChart>
      <c:catAx>
        <c:axId val="8607803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Prompt" panose="00000500000000000000" pitchFamily="2" charset="-34"/>
                <a:ea typeface="+mn-ea"/>
                <a:cs typeface="Prompt" panose="00000500000000000000" pitchFamily="2" charset="-34"/>
              </a:defRPr>
            </a:pPr>
            <a:endParaRPr lang="en-US"/>
          </a:p>
        </c:txPr>
        <c:crossAx val="860777456"/>
        <c:crosses val="autoZero"/>
        <c:auto val="1"/>
        <c:lblAlgn val="ctr"/>
        <c:lblOffset val="100"/>
        <c:noMultiLvlLbl val="0"/>
      </c:catAx>
      <c:valAx>
        <c:axId val="860777456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bg2">
                  <a:alpha val="2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860780368"/>
        <c:crosses val="autoZero"/>
        <c:crossBetween val="between"/>
      </c:valAx>
      <c:spPr>
        <a:noFill/>
        <a:ln>
          <a:noFill/>
        </a:ln>
        <a:effectLst>
          <a:glow>
            <a:schemeClr val="accent1"/>
          </a:glow>
        </a:effectLst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28575" cap="flat" cmpd="sng" algn="ctr">
      <a:solidFill>
        <a:schemeClr val="bg2"/>
      </a:solidFill>
      <a:prstDash val="dash"/>
    </a:ln>
    <a:effectLst/>
  </c:spPr>
  <c:txPr>
    <a:bodyPr/>
    <a:lstStyle/>
    <a:p>
      <a:pPr>
        <a:defRPr sz="1050">
          <a:solidFill>
            <a:schemeClr val="dk1"/>
          </a:solidFill>
          <a:latin typeface="Prompt" panose="00000500000000000000" pitchFamily="2" charset="-34"/>
          <a:ea typeface="+mn-ea"/>
          <a:cs typeface="Prompt" panose="00000500000000000000" pitchFamily="2" charset="-34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0693007793887961"/>
          <c:y val="0.13444499475084187"/>
          <c:w val="0.6732538461538462"/>
          <c:h val="0.82693256692826156"/>
        </c:manualLayout>
      </c:layout>
      <c:barChart>
        <c:barDir val="bar"/>
        <c:grouping val="clustered"/>
        <c:varyColors val="0"/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2"/>
        <c:overlap val="-14"/>
        <c:axId val="860780368"/>
        <c:axId val="860777456"/>
      </c:barChart>
      <c:catAx>
        <c:axId val="8607803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Prompt" panose="00000500000000000000" pitchFamily="2" charset="-34"/>
                <a:ea typeface="+mn-ea"/>
                <a:cs typeface="Prompt" panose="00000500000000000000" pitchFamily="2" charset="-34"/>
              </a:defRPr>
            </a:pPr>
            <a:endParaRPr lang="en-US"/>
          </a:p>
        </c:txPr>
        <c:crossAx val="860777456"/>
        <c:crosses val="autoZero"/>
        <c:auto val="1"/>
        <c:lblAlgn val="ctr"/>
        <c:lblOffset val="100"/>
        <c:noMultiLvlLbl val="0"/>
      </c:catAx>
      <c:valAx>
        <c:axId val="860777456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bg2">
                  <a:alpha val="2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860780368"/>
        <c:crosses val="autoZero"/>
        <c:crossBetween val="between"/>
      </c:valAx>
      <c:spPr>
        <a:noFill/>
        <a:ln>
          <a:noFill/>
        </a:ln>
        <a:effectLst>
          <a:glow>
            <a:schemeClr val="accent1"/>
          </a:glow>
        </a:effectLst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28575" cap="flat" cmpd="sng" algn="ctr">
      <a:solidFill>
        <a:schemeClr val="bg2"/>
      </a:solidFill>
      <a:prstDash val="dash"/>
    </a:ln>
    <a:effectLst/>
  </c:spPr>
  <c:txPr>
    <a:bodyPr/>
    <a:lstStyle/>
    <a:p>
      <a:pPr>
        <a:defRPr sz="1050">
          <a:solidFill>
            <a:schemeClr val="dk1"/>
          </a:solidFill>
          <a:latin typeface="Prompt" panose="00000500000000000000" pitchFamily="2" charset="-34"/>
          <a:ea typeface="+mn-ea"/>
          <a:cs typeface="Prompt" panose="00000500000000000000" pitchFamily="2" charset="-34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lrMapOvr bg1="lt1" tx1="dk1" bg2="dk2" tx2="lt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30670844860189217"/>
          <c:y val="6.6445011367107981E-2"/>
          <c:w val="0.6811579861273187"/>
          <c:h val="0.8269325669282615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NumPosts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467-4700-8BC8-77EC9CB29C79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467-4700-8BC8-77EC9CB29C79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8467-4700-8BC8-77EC9CB29C79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8467-4700-8BC8-77EC9CB29C79}"/>
              </c:ext>
            </c:extLst>
          </c:dPt>
          <c:dPt>
            <c:idx val="4"/>
            <c:invertIfNegative val="0"/>
            <c:bubble3D val="0"/>
            <c:spPr>
              <a:solidFill>
                <a:srgbClr val="FF993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8467-4700-8BC8-77EC9CB29C79}"/>
              </c:ext>
            </c:extLst>
          </c:dPt>
          <c:dPt>
            <c:idx val="7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8467-4700-8BC8-77EC9CB29C79}"/>
              </c:ext>
            </c:extLst>
          </c:dPt>
          <c:dPt>
            <c:idx val="8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B-8467-4700-8BC8-77EC9CB29C79}"/>
              </c:ext>
            </c:extLst>
          </c:dPt>
          <c:dPt>
            <c:idx val="9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C-8467-4700-8BC8-77EC9CB29C79}"/>
              </c:ext>
            </c:extLst>
          </c:dPt>
          <c:dLbls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000" b="1" i="0" u="none" strike="noStrike" kern="1200" baseline="0">
                      <a:solidFill>
                        <a:schemeClr val="bg2"/>
                      </a:solidFill>
                      <a:latin typeface="Prompt" panose="00000500000000000000" pitchFamily="2" charset="-34"/>
                      <a:ea typeface="+mn-ea"/>
                      <a:cs typeface="Prompt" panose="00000500000000000000" pitchFamily="2" charset="-34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9-8467-4700-8BC8-77EC9CB29C7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2"/>
                    </a:solidFill>
                    <a:latin typeface="Prompt" panose="00000500000000000000" pitchFamily="2" charset="-34"/>
                    <a:ea typeface="+mn-ea"/>
                    <a:cs typeface="Prompt" panose="00000500000000000000" pitchFamily="2" charset="-34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ร้านกาแฟ</c:v>
                </c:pt>
                <c:pt idx="1">
                  <c:v>เซ็นทรัลนครราชสีมา</c:v>
                </c:pt>
                <c:pt idx="2">
                  <c:v>ลานอนุสาวรีย์ท้าวสุรนารี</c:v>
                </c:pt>
                <c:pt idx="3">
                  <c:v>เดอะมอลล์โคราช</c:v>
                </c:pt>
                <c:pt idx="4">
                  <c:v>ร้านคาเฟ่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132</c:v>
                </c:pt>
                <c:pt idx="1">
                  <c:v>185</c:v>
                </c:pt>
                <c:pt idx="2">
                  <c:v>201</c:v>
                </c:pt>
                <c:pt idx="3">
                  <c:v>268</c:v>
                </c:pt>
                <c:pt idx="4">
                  <c:v>414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8467-4700-8BC8-77EC9CB29C7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2"/>
        <c:overlap val="-14"/>
        <c:axId val="860780368"/>
        <c:axId val="860777456"/>
      </c:barChart>
      <c:catAx>
        <c:axId val="86078036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dk1"/>
                    </a:solidFill>
                    <a:latin typeface="Prompt" panose="00000500000000000000" pitchFamily="2" charset="-34"/>
                    <a:ea typeface="+mn-ea"/>
                    <a:cs typeface="Prompt" panose="00000500000000000000" pitchFamily="2" charset="-34"/>
                  </a:defRPr>
                </a:pPr>
                <a:r>
                  <a:rPr lang="th-TH" dirty="0">
                    <a:solidFill>
                      <a:schemeClr val="bg2"/>
                    </a:solidFill>
                  </a:rPr>
                  <a:t>คำศัพท์</a:t>
                </a:r>
                <a:endParaRPr lang="en-US" dirty="0">
                  <a:solidFill>
                    <a:schemeClr val="bg2"/>
                  </a:solidFill>
                </a:endParaRPr>
              </a:p>
            </c:rich>
          </c:tx>
          <c:layout>
            <c:manualLayout>
              <c:xMode val="edge"/>
              <c:yMode val="edge"/>
              <c:x val="1.1664603051453608E-2"/>
              <c:y val="0.4070853145062475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50" b="0" i="0" u="none" strike="noStrike" kern="1200" baseline="0">
                  <a:solidFill>
                    <a:schemeClr val="dk1"/>
                  </a:solidFill>
                  <a:latin typeface="Prompt" panose="00000500000000000000" pitchFamily="2" charset="-34"/>
                  <a:ea typeface="+mn-ea"/>
                  <a:cs typeface="Prompt" panose="00000500000000000000" pitchFamily="2" charset="-34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Prompt" panose="00000500000000000000" pitchFamily="2" charset="-34"/>
                <a:ea typeface="+mn-ea"/>
                <a:cs typeface="Prompt" panose="00000500000000000000" pitchFamily="2" charset="-34"/>
              </a:defRPr>
            </a:pPr>
            <a:endParaRPr lang="en-US"/>
          </a:p>
        </c:txPr>
        <c:crossAx val="860777456"/>
        <c:crosses val="autoZero"/>
        <c:auto val="1"/>
        <c:lblAlgn val="ctr"/>
        <c:lblOffset val="100"/>
        <c:noMultiLvlLbl val="0"/>
      </c:catAx>
      <c:valAx>
        <c:axId val="860777456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bg2">
                  <a:alpha val="2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dk1"/>
                    </a:solidFill>
                    <a:latin typeface="Prompt" panose="00000500000000000000" pitchFamily="2" charset="-34"/>
                    <a:ea typeface="+mn-ea"/>
                    <a:cs typeface="Prompt" panose="00000500000000000000" pitchFamily="2" charset="-34"/>
                  </a:defRPr>
                </a:pPr>
                <a:r>
                  <a:rPr lang="th-TH" dirty="0">
                    <a:solidFill>
                      <a:schemeClr val="bg2"/>
                    </a:solidFill>
                  </a:rPr>
                  <a:t>จำนวนคำ</a:t>
                </a:r>
                <a:endParaRPr lang="en-US" dirty="0">
                  <a:solidFill>
                    <a:schemeClr val="bg2"/>
                  </a:solidFill>
                </a:endParaRPr>
              </a:p>
            </c:rich>
          </c:tx>
          <c:layout>
            <c:manualLayout>
              <c:xMode val="edge"/>
              <c:yMode val="edge"/>
              <c:x val="0.48019226376261187"/>
              <c:y val="0.8933777380617680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50" b="0" i="0" u="none" strike="noStrike" kern="1200" baseline="0">
                  <a:solidFill>
                    <a:schemeClr val="dk1"/>
                  </a:solidFill>
                  <a:latin typeface="Prompt" panose="00000500000000000000" pitchFamily="2" charset="-34"/>
                  <a:ea typeface="+mn-ea"/>
                  <a:cs typeface="Prompt" panose="00000500000000000000" pitchFamily="2" charset="-34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860780368"/>
        <c:crosses val="autoZero"/>
        <c:crossBetween val="between"/>
      </c:valAx>
      <c:spPr>
        <a:noFill/>
        <a:ln>
          <a:solidFill>
            <a:srgbClr val="000000"/>
          </a:solidFill>
        </a:ln>
        <a:effectLst>
          <a:glow>
            <a:schemeClr val="accent1"/>
          </a:glow>
        </a:effectLst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28575" cap="flat" cmpd="sng" algn="ctr">
      <a:solidFill>
        <a:srgbClr val="000000"/>
      </a:solidFill>
      <a:prstDash val="dash"/>
      <a:round/>
    </a:ln>
    <a:effectLst/>
  </c:spPr>
  <c:txPr>
    <a:bodyPr/>
    <a:lstStyle/>
    <a:p>
      <a:pPr>
        <a:defRPr sz="1050">
          <a:solidFill>
            <a:schemeClr val="dk1"/>
          </a:solidFill>
          <a:latin typeface="Prompt" panose="00000500000000000000" pitchFamily="2" charset="-34"/>
          <a:ea typeface="+mn-ea"/>
          <a:cs typeface="Prompt" panose="00000500000000000000" pitchFamily="2" charset="-34"/>
        </a:defRPr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lrMapOvr bg1="lt1" tx1="dk1" bg2="dk2" tx2="lt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29077482984306352"/>
          <c:y val="7.1428879762818087E-2"/>
          <c:w val="0.63912786732230153"/>
          <c:h val="0.8269325669282615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NumPosts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FAD-4AC2-B918-5297BE63C396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FAD-4AC2-B918-5297BE63C396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FAD-4AC2-B918-5297BE63C396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FAD-4AC2-B918-5297BE63C396}"/>
              </c:ext>
            </c:extLst>
          </c:dPt>
          <c:dPt>
            <c:idx val="4"/>
            <c:invertIfNegative val="0"/>
            <c:bubble3D val="0"/>
            <c:spPr>
              <a:solidFill>
                <a:srgbClr val="FF993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9FAD-4AC2-B918-5297BE63C396}"/>
              </c:ext>
            </c:extLst>
          </c:dPt>
          <c:dPt>
            <c:idx val="7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9FAD-4AC2-B918-5297BE63C396}"/>
              </c:ext>
            </c:extLst>
          </c:dPt>
          <c:dPt>
            <c:idx val="8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B-9FAD-4AC2-B918-5297BE63C396}"/>
              </c:ext>
            </c:extLst>
          </c:dPt>
          <c:dPt>
            <c:idx val="9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C-9FAD-4AC2-B918-5297BE63C396}"/>
              </c:ext>
            </c:extLst>
          </c:dPt>
          <c:dLbls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000" b="1" i="0" u="none" strike="noStrike" kern="1200" baseline="0">
                      <a:solidFill>
                        <a:schemeClr val="bg2"/>
                      </a:solidFill>
                      <a:latin typeface="Prompt" panose="00000500000000000000" pitchFamily="2" charset="-34"/>
                      <a:ea typeface="+mn-ea"/>
                      <a:cs typeface="Prompt" panose="00000500000000000000" pitchFamily="2" charset="-34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9-9FAD-4AC2-B918-5297BE63C39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2"/>
                    </a:solidFill>
                    <a:latin typeface="Prompt" panose="00000500000000000000" pitchFamily="2" charset="-34"/>
                    <a:ea typeface="+mn-ea"/>
                    <a:cs typeface="Prompt" panose="00000500000000000000" pitchFamily="2" charset="-34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ครบุรี</c:v>
                </c:pt>
                <c:pt idx="1">
                  <c:v>ถนนมิตรภาพ</c:v>
                </c:pt>
                <c:pt idx="2">
                  <c:v>วังน้ำเขียว</c:v>
                </c:pt>
                <c:pt idx="3">
                  <c:v>ปากช่อง</c:v>
                </c:pt>
                <c:pt idx="4">
                  <c:v>เขาใหญ่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103</c:v>
                </c:pt>
                <c:pt idx="1">
                  <c:v>157</c:v>
                </c:pt>
                <c:pt idx="2">
                  <c:v>179</c:v>
                </c:pt>
                <c:pt idx="3">
                  <c:v>261</c:v>
                </c:pt>
                <c:pt idx="4">
                  <c:v>265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9FAD-4AC2-B918-5297BE63C39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2"/>
        <c:overlap val="-14"/>
        <c:axId val="860780368"/>
        <c:axId val="860777456"/>
      </c:barChart>
      <c:catAx>
        <c:axId val="86078036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dk1"/>
                    </a:solidFill>
                    <a:latin typeface="Prompt" panose="00000500000000000000" pitchFamily="2" charset="-34"/>
                    <a:ea typeface="+mn-ea"/>
                    <a:cs typeface="Prompt" panose="00000500000000000000" pitchFamily="2" charset="-34"/>
                  </a:defRPr>
                </a:pPr>
                <a:r>
                  <a:rPr lang="th-TH" dirty="0">
                    <a:solidFill>
                      <a:schemeClr val="bg2"/>
                    </a:solidFill>
                  </a:rPr>
                  <a:t>คำศัพท์</a:t>
                </a:r>
                <a:endParaRPr lang="en-US" dirty="0">
                  <a:solidFill>
                    <a:schemeClr val="bg2"/>
                  </a:solidFill>
                </a:endParaRPr>
              </a:p>
            </c:rich>
          </c:tx>
          <c:layout>
            <c:manualLayout>
              <c:xMode val="edge"/>
              <c:yMode val="edge"/>
              <c:x val="1.1664603051453608E-2"/>
              <c:y val="0.4070853145062475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50" b="0" i="0" u="none" strike="noStrike" kern="1200" baseline="0">
                  <a:solidFill>
                    <a:schemeClr val="dk1"/>
                  </a:solidFill>
                  <a:latin typeface="Prompt" panose="00000500000000000000" pitchFamily="2" charset="-34"/>
                  <a:ea typeface="+mn-ea"/>
                  <a:cs typeface="Prompt" panose="00000500000000000000" pitchFamily="2" charset="-34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Prompt" panose="00000500000000000000" pitchFamily="2" charset="-34"/>
                <a:ea typeface="+mn-ea"/>
                <a:cs typeface="Prompt" panose="00000500000000000000" pitchFamily="2" charset="-34"/>
              </a:defRPr>
            </a:pPr>
            <a:endParaRPr lang="en-US"/>
          </a:p>
        </c:txPr>
        <c:crossAx val="860777456"/>
        <c:crosses val="autoZero"/>
        <c:auto val="1"/>
        <c:lblAlgn val="ctr"/>
        <c:lblOffset val="100"/>
        <c:noMultiLvlLbl val="0"/>
      </c:catAx>
      <c:valAx>
        <c:axId val="860777456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bg2">
                  <a:alpha val="2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dk1"/>
                    </a:solidFill>
                    <a:latin typeface="Prompt" panose="00000500000000000000" pitchFamily="2" charset="-34"/>
                    <a:ea typeface="+mn-ea"/>
                    <a:cs typeface="Prompt" panose="00000500000000000000" pitchFamily="2" charset="-34"/>
                  </a:defRPr>
                </a:pPr>
                <a:r>
                  <a:rPr lang="th-TH" dirty="0">
                    <a:solidFill>
                      <a:schemeClr val="bg2"/>
                    </a:solidFill>
                  </a:rPr>
                  <a:t>จำนวนคำ</a:t>
                </a:r>
                <a:endParaRPr lang="en-US" dirty="0">
                  <a:solidFill>
                    <a:schemeClr val="bg2"/>
                  </a:solidFill>
                </a:endParaRPr>
              </a:p>
            </c:rich>
          </c:tx>
          <c:layout>
            <c:manualLayout>
              <c:xMode val="edge"/>
              <c:yMode val="edge"/>
              <c:x val="0.48019226376261187"/>
              <c:y val="0.8933777380617680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50" b="0" i="0" u="none" strike="noStrike" kern="1200" baseline="0">
                  <a:solidFill>
                    <a:schemeClr val="dk1"/>
                  </a:solidFill>
                  <a:latin typeface="Prompt" panose="00000500000000000000" pitchFamily="2" charset="-34"/>
                  <a:ea typeface="+mn-ea"/>
                  <a:cs typeface="Prompt" panose="00000500000000000000" pitchFamily="2" charset="-34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860780368"/>
        <c:crosses val="autoZero"/>
        <c:crossBetween val="between"/>
      </c:valAx>
      <c:spPr>
        <a:noFill/>
        <a:ln>
          <a:noFill/>
        </a:ln>
        <a:effectLst>
          <a:glow>
            <a:schemeClr val="accent1"/>
          </a:glow>
        </a:effectLst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28575" cap="flat" cmpd="sng" algn="ctr">
      <a:solidFill>
        <a:srgbClr val="000000"/>
      </a:solidFill>
      <a:prstDash val="dash"/>
      <a:round/>
    </a:ln>
    <a:effectLst/>
  </c:spPr>
  <c:txPr>
    <a:bodyPr/>
    <a:lstStyle/>
    <a:p>
      <a:pPr>
        <a:defRPr sz="1050">
          <a:solidFill>
            <a:schemeClr val="dk1"/>
          </a:solidFill>
          <a:latin typeface="Prompt" panose="00000500000000000000" pitchFamily="2" charset="-34"/>
          <a:ea typeface="+mn-ea"/>
          <a:cs typeface="Prompt" panose="00000500000000000000" pitchFamily="2" charset="-34"/>
        </a:defRPr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lrMapOvr bg1="lt1" tx1="dk1" bg2="dk2" tx2="lt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24309267230144746"/>
          <c:y val="6.6445011367107981E-2"/>
          <c:w val="0.68681017311960868"/>
          <c:h val="0.8269325669282615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NumPosts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D33-4FE5-AE61-AD47AA2E71D5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D33-4FE5-AE61-AD47AA2E71D5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2D33-4FE5-AE61-AD47AA2E71D5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2D33-4FE5-AE61-AD47AA2E71D5}"/>
              </c:ext>
            </c:extLst>
          </c:dPt>
          <c:dPt>
            <c:idx val="4"/>
            <c:invertIfNegative val="0"/>
            <c:bubble3D val="0"/>
            <c:spPr>
              <a:solidFill>
                <a:srgbClr val="FF993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2D33-4FE5-AE61-AD47AA2E71D5}"/>
              </c:ext>
            </c:extLst>
          </c:dPt>
          <c:dPt>
            <c:idx val="7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2D33-4FE5-AE61-AD47AA2E71D5}"/>
              </c:ext>
            </c:extLst>
          </c:dPt>
          <c:dPt>
            <c:idx val="8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B-2D33-4FE5-AE61-AD47AA2E71D5}"/>
              </c:ext>
            </c:extLst>
          </c:dPt>
          <c:dPt>
            <c:idx val="9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C-2D33-4FE5-AE61-AD47AA2E71D5}"/>
              </c:ext>
            </c:extLst>
          </c:dPt>
          <c:dLbls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000" b="1" i="0" u="none" strike="noStrike" kern="1200" baseline="0">
                      <a:solidFill>
                        <a:schemeClr val="bg2"/>
                      </a:solidFill>
                      <a:latin typeface="Prompt" panose="00000500000000000000" pitchFamily="2" charset="-34"/>
                      <a:ea typeface="+mn-ea"/>
                      <a:cs typeface="Prompt" panose="00000500000000000000" pitchFamily="2" charset="-34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9-2D33-4FE5-AE61-AD47AA2E71D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2"/>
                    </a:solidFill>
                    <a:latin typeface="Prompt" panose="00000500000000000000" pitchFamily="2" charset="-34"/>
                    <a:ea typeface="+mn-ea"/>
                    <a:cs typeface="Prompt" panose="00000500000000000000" pitchFamily="2" charset="-34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ส้มตำ</c:v>
                </c:pt>
                <c:pt idx="1">
                  <c:v>อาหารทะเล</c:v>
                </c:pt>
                <c:pt idx="2">
                  <c:v>ก๋วยเตี๋ยว</c:v>
                </c:pt>
                <c:pt idx="3">
                  <c:v>เมนูปิ้งย่าง</c:v>
                </c:pt>
                <c:pt idx="4">
                  <c:v>บุฟเฟต์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60</c:v>
                </c:pt>
                <c:pt idx="1">
                  <c:v>78</c:v>
                </c:pt>
                <c:pt idx="2">
                  <c:v>84</c:v>
                </c:pt>
                <c:pt idx="3">
                  <c:v>102</c:v>
                </c:pt>
                <c:pt idx="4">
                  <c:v>179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2D33-4FE5-AE61-AD47AA2E71D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2"/>
        <c:overlap val="-14"/>
        <c:axId val="860780368"/>
        <c:axId val="860777456"/>
      </c:barChart>
      <c:catAx>
        <c:axId val="86078036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dk1"/>
                    </a:solidFill>
                    <a:latin typeface="Prompt" panose="00000500000000000000" pitchFamily="2" charset="-34"/>
                    <a:ea typeface="+mn-ea"/>
                    <a:cs typeface="Prompt" panose="00000500000000000000" pitchFamily="2" charset="-34"/>
                  </a:defRPr>
                </a:pPr>
                <a:r>
                  <a:rPr lang="th-TH" dirty="0">
                    <a:solidFill>
                      <a:schemeClr val="bg2"/>
                    </a:solidFill>
                  </a:rPr>
                  <a:t>คำศัพท์</a:t>
                </a:r>
                <a:endParaRPr lang="en-US" dirty="0">
                  <a:solidFill>
                    <a:schemeClr val="bg2"/>
                  </a:solidFill>
                </a:endParaRPr>
              </a:p>
            </c:rich>
          </c:tx>
          <c:layout>
            <c:manualLayout>
              <c:xMode val="edge"/>
              <c:yMode val="edge"/>
              <c:x val="1.1664603051453608E-2"/>
              <c:y val="0.4070853145062475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50" b="0" i="0" u="none" strike="noStrike" kern="1200" baseline="0">
                  <a:solidFill>
                    <a:schemeClr val="dk1"/>
                  </a:solidFill>
                  <a:latin typeface="Prompt" panose="00000500000000000000" pitchFamily="2" charset="-34"/>
                  <a:ea typeface="+mn-ea"/>
                  <a:cs typeface="Prompt" panose="00000500000000000000" pitchFamily="2" charset="-34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Prompt" panose="00000500000000000000" pitchFamily="2" charset="-34"/>
                <a:ea typeface="+mn-ea"/>
                <a:cs typeface="Prompt" panose="00000500000000000000" pitchFamily="2" charset="-34"/>
              </a:defRPr>
            </a:pPr>
            <a:endParaRPr lang="en-US"/>
          </a:p>
        </c:txPr>
        <c:crossAx val="860777456"/>
        <c:crosses val="autoZero"/>
        <c:auto val="1"/>
        <c:lblAlgn val="ctr"/>
        <c:lblOffset val="100"/>
        <c:noMultiLvlLbl val="0"/>
      </c:catAx>
      <c:valAx>
        <c:axId val="860777456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bg2">
                  <a:alpha val="2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dk1"/>
                    </a:solidFill>
                    <a:latin typeface="Prompt" panose="00000500000000000000" pitchFamily="2" charset="-34"/>
                    <a:ea typeface="+mn-ea"/>
                    <a:cs typeface="Prompt" panose="00000500000000000000" pitchFamily="2" charset="-34"/>
                  </a:defRPr>
                </a:pPr>
                <a:r>
                  <a:rPr lang="th-TH" dirty="0">
                    <a:solidFill>
                      <a:schemeClr val="bg2"/>
                    </a:solidFill>
                  </a:rPr>
                  <a:t>จำนวนคำ</a:t>
                </a:r>
                <a:endParaRPr lang="en-US" dirty="0">
                  <a:solidFill>
                    <a:schemeClr val="bg2"/>
                  </a:solidFill>
                </a:endParaRPr>
              </a:p>
            </c:rich>
          </c:tx>
          <c:layout>
            <c:manualLayout>
              <c:xMode val="edge"/>
              <c:yMode val="edge"/>
              <c:x val="0.48019226376261187"/>
              <c:y val="0.8933777380617680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50" b="0" i="0" u="none" strike="noStrike" kern="1200" baseline="0">
                  <a:solidFill>
                    <a:schemeClr val="dk1"/>
                  </a:solidFill>
                  <a:latin typeface="Prompt" panose="00000500000000000000" pitchFamily="2" charset="-34"/>
                  <a:ea typeface="+mn-ea"/>
                  <a:cs typeface="Prompt" panose="00000500000000000000" pitchFamily="2" charset="-34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860780368"/>
        <c:crosses val="autoZero"/>
        <c:crossBetween val="between"/>
      </c:valAx>
      <c:spPr>
        <a:noFill/>
        <a:ln>
          <a:noFill/>
        </a:ln>
        <a:effectLst>
          <a:glow>
            <a:schemeClr val="accent1"/>
          </a:glow>
        </a:effectLst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28575" cap="flat" cmpd="sng" algn="ctr">
      <a:solidFill>
        <a:srgbClr val="000000"/>
      </a:solidFill>
      <a:prstDash val="dash"/>
      <a:round/>
    </a:ln>
    <a:effectLst/>
  </c:spPr>
  <c:txPr>
    <a:bodyPr/>
    <a:lstStyle/>
    <a:p>
      <a:pPr>
        <a:defRPr sz="1050">
          <a:solidFill>
            <a:schemeClr val="dk1"/>
          </a:solidFill>
          <a:latin typeface="Prompt" panose="00000500000000000000" pitchFamily="2" charset="-34"/>
          <a:ea typeface="+mn-ea"/>
          <a:cs typeface="Prompt" panose="00000500000000000000" pitchFamily="2" charset="-34"/>
        </a:defRPr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Prompt" panose="00000500000000000000" pitchFamily="2" charset="-34"/>
        <a:ea typeface="Prompt" panose="00000500000000000000" pitchFamily="2" charset="-34"/>
        <a:cs typeface="Prompt" panose="00000500000000000000" pitchFamily="2" charset="-34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2" name="Google Shape;15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036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g116e14ccef7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5" name="Google Shape;2725;g116e14ccef7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545796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g116e14ccef7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5" name="Google Shape;2725;g116e14ccef7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95473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g116e14ccef7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5" name="Google Shape;2725;g116e14ccef7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26451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g116e14ccef7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5" name="Google Shape;2725;g116e14ccef7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24444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g116e14ccef7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5" name="Google Shape;2725;g116e14ccef7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174889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g116e14ccef7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5" name="Google Shape;2725;g116e14ccef7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1663824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g116e14ccef7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5" name="Google Shape;2725;g116e14ccef7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th-TH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H SarabunPSK" panose="020B0500040200020003" pitchFamily="34" charset="-34"/>
              </a:rPr>
              <a:t>เป็นการนำข้อมูลโพสต์ทั้งหมดมาผ่านการวิเคราะห์ด้วยโปรแกรม </a:t>
            </a:r>
            <a:r>
              <a:rPr lang="en-US" sz="1800" dirty="0">
                <a:effectLst/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Python </a:t>
            </a:r>
            <a:r>
              <a:rPr lang="th-TH" sz="1800" dirty="0">
                <a:effectLst/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หรือเรียกว่า </a:t>
            </a:r>
            <a:r>
              <a:rPr lang="en-US" sz="1800" dirty="0">
                <a:effectLst/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Text process </a:t>
            </a:r>
            <a:r>
              <a:rPr lang="th-TH" sz="1800" dirty="0">
                <a:effectLst/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ที่ทางบริษัทได้พัฒนาขึ้น โดยการใช้ตัวโปรแกรมในการเทรนคำ เพื่อทำการแยกคำที่เกี่ยวข้องกับไลฟ์สไตล์ มีขั้นตอนในการจัดเตรียม ดังนี้</a:t>
            </a:r>
            <a:endParaRPr lang="en-US" sz="1800" dirty="0">
              <a:effectLst/>
              <a:latin typeface="TH SarabunPSK" panose="020B0500040200020003" pitchFamily="34" charset="-34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lvl="0" indent="0" algn="l" defTabSz="914378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th-TH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rial"/>
              </a:rPr>
              <a:t>1. เลือกข้อมูลสำหรับการใช้งาน เป็นข้อมูลที่ได้มาจากการดึงข้อมูลโพสจากเพจเฟซบุ๊กในธุรกิจประเภทไลฟ์สไตล์ จำนวนทั้งหมด 33 เพจ  </a:t>
            </a:r>
          </a:p>
          <a:p>
            <a:pPr marL="0" marR="0" lvl="0" indent="0" algn="l" defTabSz="914378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th-TH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rial"/>
              </a:rPr>
              <a:t>2. นำข้อมูลที่ได้จัดเตรียมไว้ ไปวิเคราะห์ในโปรแกรม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rial"/>
              </a:rPr>
              <a:t>Visual Studio code </a:t>
            </a:r>
            <a:r>
              <a:rPr kumimoji="0" lang="th-TH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rial"/>
              </a:rPr>
              <a:t>เพื่อทำการแยกคำทั้งหมดที่เกี่ยวข้องกับไลฟ์สไตล์ </a:t>
            </a:r>
          </a:p>
          <a:p>
            <a:pPr marL="0" marR="0" lvl="0" indent="0" algn="l" defTabSz="914378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th-TH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rial"/>
              </a:rPr>
              <a:t>3. หากคำไหนไม่เกี่ยวข้องกับไลฟ์สไตล์ จะทำการตัดคำ(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rial"/>
              </a:rPr>
              <a:t>exclude) </a:t>
            </a:r>
            <a:r>
              <a:rPr kumimoji="0" lang="th-TH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rial"/>
              </a:rPr>
              <a:t>เพื่อนำคำที่ไม่เกี่ยวข้องออก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331432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" name="Google Shape;1673;g11619fd1901_0_8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4" name="Google Shape;1674;g11619fd1901_0_8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kumimoji="0" lang="th-TH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793266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g116e14ccef7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5" name="Google Shape;2725;g116e14ccef7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73366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g116e14ccef7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5" name="Google Shape;2725;g116e14ccef7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indent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th-TH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H SarabunPSK" panose="020B0500040200020003" pitchFamily="34" charset="-34"/>
              </a:rPr>
              <a:t>จากภาพ ได้ผลสรุปว่า ภายในครึ่งปี 2566 ประเภทคอนเทนต์ที่ได้ทำการนำเสนอมากที่สุดเป็นกลุ่มคอนเทนต์ประเภทไลฟ์สไตล์ จำนวน 1</a:t>
            </a:r>
            <a:r>
              <a:rPr lang="th-TH" sz="1800" dirty="0">
                <a:effectLst/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,</a:t>
            </a:r>
            <a:r>
              <a:rPr lang="th-TH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H SarabunPSK" panose="020B0500040200020003" pitchFamily="34" charset="-34"/>
              </a:rPr>
              <a:t>976 โพสต์ คิดเป็นร้อยละ 32.47 ต่อมาเป็นกลุ่มคอนเทนต์ประเภททั่วไป จำนวน 1</a:t>
            </a:r>
            <a:r>
              <a:rPr lang="th-TH" sz="1800" dirty="0">
                <a:effectLst/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,</a:t>
            </a:r>
            <a:r>
              <a:rPr lang="th-TH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H SarabunPSK" panose="020B0500040200020003" pitchFamily="34" charset="-34"/>
              </a:rPr>
              <a:t>816 โพสต์ คิดเป็นร้อยละ 29.83 ต่อมาเป็นกลุ่มคอนเทนต์ประเภทข่าวสาร จำนวน 1</a:t>
            </a:r>
            <a:r>
              <a:rPr lang="th-TH" sz="1800" dirty="0">
                <a:effectLst/>
                <a:latin typeface="TH SarabunPSK" panose="020B0500040200020003" pitchFamily="34" charset="-34"/>
                <a:ea typeface="Calibri" panose="020F0502020204030204" pitchFamily="34" charset="0"/>
                <a:cs typeface="Cordia New" panose="020B0304020202020204" pitchFamily="34" charset="-34"/>
              </a:rPr>
              <a:t>,</a:t>
            </a:r>
            <a:r>
              <a:rPr lang="th-TH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H SarabunPSK" panose="020B0500040200020003" pitchFamily="34" charset="-34"/>
              </a:rPr>
              <a:t>416 โพสต์ คิดเป็นร้อยละ 23.26 และสุดท้ายเป็นกลุ่มคอนเทนต์ประเภทอาหาร จำนวน 879 โพสต์ คิดเป็นร้อยละ 14.44</a:t>
            </a:r>
            <a:endParaRPr lang="th-TH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marR="0" indent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th-TH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H SarabunPSK" panose="020B0500040200020003" pitchFamily="34" charset="-34"/>
              </a:rPr>
              <a:t>สามารถสรุปได้ว่า ภายในครึ่งปี 2566 คอนเทนต์ที่ได้ถูกนำเสนอมากที่สุดคือ คอนเทนต์ประเภทไลฟ์สไตล์ เพราะได้มีการนำเสนอเกี่ยวกับเทศกาลและกิจกรรมที่ได้จัดขึ้น เช่น งานส่งท้ายปีเก่าต้อนรับปีใหม่ งานฉลองชัยท้าวสุรนารี งานสงกรานต์ เป็นต้น เนื่องจากเป็นเทศกาลที่มีคนรู้จักและให้ความสนใจเป็นอย่างมาก ทำให้มีการนำเสนอคอนเทนต์ประเภทนี้เยอะตามไปด้วย</a:t>
            </a:r>
            <a:endParaRPr lang="th-TH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7224116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g116e14ccef7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5" name="Google Shape;2725;g116e14ccef7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g11619fd1901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1" name="Google Shape;1561;g11619fd1901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6926907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g116e14ccef7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5" name="Google Shape;2725;g116e14ccef7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5622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g11619fd1901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0" name="Google Shape;1720;g11619fd1901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g116e14ccef7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5" name="Google Shape;2725;g116e14ccef7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075600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g116e14ccef7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5" name="Google Shape;2725;g116e14ccef7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82626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g116e14ccef7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5" name="Google Shape;2725;g116e14ccef7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g116e14ccef7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5" name="Google Shape;2725;g116e14ccef7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48624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g116e14ccef7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5" name="Google Shape;2725;g116e14ccef7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21013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g116e14ccef7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5" name="Google Shape;2725;g116e14ccef7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08392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g116e14ccef7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5" name="Google Shape;2725;g116e14ccef7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08306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16575" y="0"/>
            <a:ext cx="8579795" cy="5143484"/>
          </a:xfrm>
          <a:custGeom>
            <a:avLst/>
            <a:gdLst/>
            <a:ahLst/>
            <a:cxnLst/>
            <a:rect l="l" t="t" r="r" b="b"/>
            <a:pathLst>
              <a:path w="128517" h="78770" extrusionOk="0">
                <a:moveTo>
                  <a:pt x="35" y="1"/>
                </a:moveTo>
                <a:lnTo>
                  <a:pt x="0" y="78769"/>
                </a:lnTo>
                <a:lnTo>
                  <a:pt x="128517" y="78769"/>
                </a:lnTo>
                <a:cubicBezTo>
                  <a:pt x="61260" y="76442"/>
                  <a:pt x="7739" y="332"/>
                  <a:pt x="7739" y="332"/>
                </a:cubicBezTo>
                <a:lnTo>
                  <a:pt x="35" y="1"/>
                </a:lnTo>
                <a:close/>
              </a:path>
            </a:pathLst>
          </a:custGeom>
          <a:solidFill>
            <a:srgbClr val="F9CB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754550" y="1135650"/>
            <a:ext cx="5634900" cy="2872200"/>
          </a:xfrm>
          <a:prstGeom prst="plaque">
            <a:avLst>
              <a:gd name="adj" fmla="val 11691"/>
            </a:avLst>
          </a:prstGeom>
          <a:solidFill>
            <a:srgbClr val="FFFFF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2572800" y="3116850"/>
            <a:ext cx="3998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2572800" y="2222750"/>
            <a:ext cx="3998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" name="Google Shape;14;p2"/>
          <p:cNvGrpSpPr/>
          <p:nvPr/>
        </p:nvGrpSpPr>
        <p:grpSpPr>
          <a:xfrm rot="697126">
            <a:off x="8280187" y="-46678"/>
            <a:ext cx="1305393" cy="1346461"/>
            <a:chOff x="1492000" y="427450"/>
            <a:chExt cx="1188000" cy="1225375"/>
          </a:xfrm>
        </p:grpSpPr>
        <p:sp>
          <p:nvSpPr>
            <p:cNvPr id="15" name="Google Shape;15;p2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2"/>
          <p:cNvSpPr/>
          <p:nvPr/>
        </p:nvSpPr>
        <p:spPr>
          <a:xfrm>
            <a:off x="-50900" y="-21500"/>
            <a:ext cx="771000" cy="5165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27;p2"/>
          <p:cNvGrpSpPr/>
          <p:nvPr/>
        </p:nvGrpSpPr>
        <p:grpSpPr>
          <a:xfrm rot="-1976796" flipH="1">
            <a:off x="5917481" y="3990133"/>
            <a:ext cx="3474354" cy="888893"/>
            <a:chOff x="3809875" y="1963175"/>
            <a:chExt cx="1923600" cy="492150"/>
          </a:xfrm>
        </p:grpSpPr>
        <p:sp>
          <p:nvSpPr>
            <p:cNvPr id="28" name="Google Shape;28;p2"/>
            <p:cNvSpPr/>
            <p:nvPr/>
          </p:nvSpPr>
          <p:spPr>
            <a:xfrm>
              <a:off x="3902950" y="2044375"/>
              <a:ext cx="620050" cy="185725"/>
            </a:xfrm>
            <a:custGeom>
              <a:avLst/>
              <a:gdLst/>
              <a:ahLst/>
              <a:cxnLst/>
              <a:rect l="l" t="t" r="r" b="b"/>
              <a:pathLst>
                <a:path w="24802" h="7429" extrusionOk="0">
                  <a:moveTo>
                    <a:pt x="855" y="1"/>
                  </a:moveTo>
                  <a:cubicBezTo>
                    <a:pt x="361" y="1"/>
                    <a:pt x="75" y="222"/>
                    <a:pt x="0" y="665"/>
                  </a:cubicBezTo>
                  <a:cubicBezTo>
                    <a:pt x="0" y="674"/>
                    <a:pt x="9" y="818"/>
                    <a:pt x="27" y="1080"/>
                  </a:cubicBezTo>
                  <a:cubicBezTo>
                    <a:pt x="172" y="1359"/>
                    <a:pt x="541" y="1539"/>
                    <a:pt x="1136" y="1638"/>
                  </a:cubicBezTo>
                  <a:cubicBezTo>
                    <a:pt x="1347" y="1673"/>
                    <a:pt x="1535" y="1690"/>
                    <a:pt x="1698" y="1690"/>
                  </a:cubicBezTo>
                  <a:cubicBezTo>
                    <a:pt x="1959" y="1690"/>
                    <a:pt x="2157" y="1646"/>
                    <a:pt x="2290" y="1557"/>
                  </a:cubicBezTo>
                  <a:cubicBezTo>
                    <a:pt x="2407" y="1485"/>
                    <a:pt x="2488" y="1350"/>
                    <a:pt x="2515" y="1143"/>
                  </a:cubicBezTo>
                  <a:cubicBezTo>
                    <a:pt x="2605" y="638"/>
                    <a:pt x="2236" y="277"/>
                    <a:pt x="1397" y="70"/>
                  </a:cubicBezTo>
                  <a:cubicBezTo>
                    <a:pt x="1195" y="24"/>
                    <a:pt x="1014" y="1"/>
                    <a:pt x="855" y="1"/>
                  </a:cubicBezTo>
                  <a:close/>
                  <a:moveTo>
                    <a:pt x="24530" y="3727"/>
                  </a:moveTo>
                  <a:cubicBezTo>
                    <a:pt x="24518" y="3727"/>
                    <a:pt x="24505" y="3728"/>
                    <a:pt x="24491" y="3730"/>
                  </a:cubicBezTo>
                  <a:cubicBezTo>
                    <a:pt x="24320" y="3757"/>
                    <a:pt x="24176" y="4018"/>
                    <a:pt x="24067" y="4523"/>
                  </a:cubicBezTo>
                  <a:cubicBezTo>
                    <a:pt x="24040" y="4613"/>
                    <a:pt x="23977" y="4937"/>
                    <a:pt x="23878" y="5514"/>
                  </a:cubicBezTo>
                  <a:cubicBezTo>
                    <a:pt x="23860" y="5614"/>
                    <a:pt x="23833" y="5713"/>
                    <a:pt x="23815" y="5803"/>
                  </a:cubicBezTo>
                  <a:cubicBezTo>
                    <a:pt x="23599" y="6839"/>
                    <a:pt x="23617" y="7380"/>
                    <a:pt x="23878" y="7425"/>
                  </a:cubicBezTo>
                  <a:cubicBezTo>
                    <a:pt x="23888" y="7427"/>
                    <a:pt x="23899" y="7428"/>
                    <a:pt x="23909" y="7428"/>
                  </a:cubicBezTo>
                  <a:cubicBezTo>
                    <a:pt x="24147" y="7428"/>
                    <a:pt x="24334" y="6922"/>
                    <a:pt x="24464" y="5911"/>
                  </a:cubicBezTo>
                  <a:cubicBezTo>
                    <a:pt x="24482" y="5821"/>
                    <a:pt x="24500" y="5722"/>
                    <a:pt x="24509" y="5623"/>
                  </a:cubicBezTo>
                  <a:cubicBezTo>
                    <a:pt x="24608" y="5244"/>
                    <a:pt x="24680" y="4901"/>
                    <a:pt x="24716" y="4595"/>
                  </a:cubicBezTo>
                  <a:cubicBezTo>
                    <a:pt x="24802" y="4016"/>
                    <a:pt x="24742" y="3727"/>
                    <a:pt x="24530" y="37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866425" y="2007800"/>
              <a:ext cx="1864125" cy="387400"/>
            </a:xfrm>
            <a:custGeom>
              <a:avLst/>
              <a:gdLst/>
              <a:ahLst/>
              <a:cxnLst/>
              <a:rect l="l" t="t" r="r" b="b"/>
              <a:pathLst>
                <a:path w="74565" h="15496" extrusionOk="0">
                  <a:moveTo>
                    <a:pt x="2322" y="1540"/>
                  </a:moveTo>
                  <a:cubicBezTo>
                    <a:pt x="2425" y="1540"/>
                    <a:pt x="2537" y="1549"/>
                    <a:pt x="2660" y="1569"/>
                  </a:cubicBezTo>
                  <a:cubicBezTo>
                    <a:pt x="2714" y="1587"/>
                    <a:pt x="2777" y="1596"/>
                    <a:pt x="2840" y="1614"/>
                  </a:cubicBezTo>
                  <a:cubicBezTo>
                    <a:pt x="3634" y="1803"/>
                    <a:pt x="3985" y="2128"/>
                    <a:pt x="3904" y="2597"/>
                  </a:cubicBezTo>
                  <a:cubicBezTo>
                    <a:pt x="3877" y="2777"/>
                    <a:pt x="3814" y="2894"/>
                    <a:pt x="3715" y="2957"/>
                  </a:cubicBezTo>
                  <a:cubicBezTo>
                    <a:pt x="3588" y="3040"/>
                    <a:pt x="3402" y="3082"/>
                    <a:pt x="3157" y="3082"/>
                  </a:cubicBezTo>
                  <a:cubicBezTo>
                    <a:pt x="3000" y="3082"/>
                    <a:pt x="2819" y="3064"/>
                    <a:pt x="2615" y="3029"/>
                  </a:cubicBezTo>
                  <a:cubicBezTo>
                    <a:pt x="2038" y="2930"/>
                    <a:pt x="1687" y="2759"/>
                    <a:pt x="1569" y="2543"/>
                  </a:cubicBezTo>
                  <a:cubicBezTo>
                    <a:pt x="1551" y="2290"/>
                    <a:pt x="1542" y="2155"/>
                    <a:pt x="1542" y="2137"/>
                  </a:cubicBezTo>
                  <a:cubicBezTo>
                    <a:pt x="1609" y="1739"/>
                    <a:pt x="1862" y="1540"/>
                    <a:pt x="2322" y="1540"/>
                  </a:cubicBezTo>
                  <a:close/>
                  <a:moveTo>
                    <a:pt x="524" y="1"/>
                  </a:moveTo>
                  <a:lnTo>
                    <a:pt x="1" y="3119"/>
                  </a:lnTo>
                  <a:lnTo>
                    <a:pt x="25330" y="7347"/>
                  </a:lnTo>
                  <a:cubicBezTo>
                    <a:pt x="25330" y="7347"/>
                    <a:pt x="25393" y="7095"/>
                    <a:pt x="25420" y="6995"/>
                  </a:cubicBezTo>
                  <a:cubicBezTo>
                    <a:pt x="25537" y="6283"/>
                    <a:pt x="25582" y="6067"/>
                    <a:pt x="25601" y="6004"/>
                  </a:cubicBezTo>
                  <a:cubicBezTo>
                    <a:pt x="25736" y="5391"/>
                    <a:pt x="25889" y="5283"/>
                    <a:pt x="25961" y="5274"/>
                  </a:cubicBezTo>
                  <a:cubicBezTo>
                    <a:pt x="25979" y="5265"/>
                    <a:pt x="25997" y="5265"/>
                    <a:pt x="26015" y="5265"/>
                  </a:cubicBezTo>
                  <a:cubicBezTo>
                    <a:pt x="26141" y="5292"/>
                    <a:pt x="26177" y="5571"/>
                    <a:pt x="26105" y="6049"/>
                  </a:cubicBezTo>
                  <a:cubicBezTo>
                    <a:pt x="26069" y="6355"/>
                    <a:pt x="25997" y="6689"/>
                    <a:pt x="25898" y="7077"/>
                  </a:cubicBezTo>
                  <a:cubicBezTo>
                    <a:pt x="25880" y="7176"/>
                    <a:pt x="25871" y="7266"/>
                    <a:pt x="25844" y="7356"/>
                  </a:cubicBezTo>
                  <a:lnTo>
                    <a:pt x="25826" y="7437"/>
                  </a:lnTo>
                  <a:lnTo>
                    <a:pt x="26412" y="7527"/>
                  </a:lnTo>
                  <a:lnTo>
                    <a:pt x="26926" y="4408"/>
                  </a:lnTo>
                  <a:lnTo>
                    <a:pt x="524" y="1"/>
                  </a:lnTo>
                  <a:close/>
                  <a:moveTo>
                    <a:pt x="28368" y="5003"/>
                  </a:moveTo>
                  <a:lnTo>
                    <a:pt x="27899" y="7780"/>
                  </a:lnTo>
                  <a:lnTo>
                    <a:pt x="74095" y="15496"/>
                  </a:lnTo>
                  <a:lnTo>
                    <a:pt x="74564" y="12719"/>
                  </a:lnTo>
                  <a:lnTo>
                    <a:pt x="28368" y="500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13475" y="2066175"/>
              <a:ext cx="56825" cy="83625"/>
            </a:xfrm>
            <a:custGeom>
              <a:avLst/>
              <a:gdLst/>
              <a:ahLst/>
              <a:cxnLst/>
              <a:rect l="l" t="t" r="r" b="b"/>
              <a:pathLst>
                <a:path w="2273" h="3345" extrusionOk="0">
                  <a:moveTo>
                    <a:pt x="244" y="0"/>
                  </a:moveTo>
                  <a:cubicBezTo>
                    <a:pt x="109" y="884"/>
                    <a:pt x="1" y="2164"/>
                    <a:pt x="46" y="3056"/>
                  </a:cubicBezTo>
                  <a:lnTo>
                    <a:pt x="1767" y="3344"/>
                  </a:lnTo>
                  <a:lnTo>
                    <a:pt x="2272" y="334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818000" y="2001350"/>
              <a:ext cx="177350" cy="82875"/>
            </a:xfrm>
            <a:custGeom>
              <a:avLst/>
              <a:gdLst/>
              <a:ahLst/>
              <a:cxnLst/>
              <a:rect l="l" t="t" r="r" b="b"/>
              <a:pathLst>
                <a:path w="7094" h="3315" extrusionOk="0">
                  <a:moveTo>
                    <a:pt x="3991" y="0"/>
                  </a:moveTo>
                  <a:cubicBezTo>
                    <a:pt x="3917" y="0"/>
                    <a:pt x="3852" y="5"/>
                    <a:pt x="3795" y="15"/>
                  </a:cubicBezTo>
                  <a:cubicBezTo>
                    <a:pt x="3651" y="42"/>
                    <a:pt x="3515" y="105"/>
                    <a:pt x="3389" y="223"/>
                  </a:cubicBezTo>
                  <a:cubicBezTo>
                    <a:pt x="3299" y="286"/>
                    <a:pt x="3227" y="367"/>
                    <a:pt x="3173" y="457"/>
                  </a:cubicBezTo>
                  <a:lnTo>
                    <a:pt x="7094" y="1115"/>
                  </a:lnTo>
                  <a:cubicBezTo>
                    <a:pt x="7076" y="1007"/>
                    <a:pt x="7031" y="908"/>
                    <a:pt x="6968" y="817"/>
                  </a:cubicBezTo>
                  <a:cubicBezTo>
                    <a:pt x="6887" y="673"/>
                    <a:pt x="6778" y="565"/>
                    <a:pt x="6652" y="493"/>
                  </a:cubicBezTo>
                  <a:cubicBezTo>
                    <a:pt x="6517" y="412"/>
                    <a:pt x="6319" y="358"/>
                    <a:pt x="6048" y="313"/>
                  </a:cubicBezTo>
                  <a:lnTo>
                    <a:pt x="5471" y="214"/>
                  </a:lnTo>
                  <a:lnTo>
                    <a:pt x="4426" y="42"/>
                  </a:lnTo>
                  <a:cubicBezTo>
                    <a:pt x="4257" y="14"/>
                    <a:pt x="4112" y="0"/>
                    <a:pt x="3991" y="0"/>
                  </a:cubicBezTo>
                  <a:close/>
                  <a:moveTo>
                    <a:pt x="802" y="60"/>
                  </a:moveTo>
                  <a:cubicBezTo>
                    <a:pt x="424" y="1034"/>
                    <a:pt x="153" y="1998"/>
                    <a:pt x="0" y="2981"/>
                  </a:cubicBezTo>
                  <a:lnTo>
                    <a:pt x="2028" y="3314"/>
                  </a:lnTo>
                  <a:lnTo>
                    <a:pt x="2524" y="349"/>
                  </a:lnTo>
                  <a:lnTo>
                    <a:pt x="802" y="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928625" y="1968150"/>
              <a:ext cx="484300" cy="104000"/>
            </a:xfrm>
            <a:custGeom>
              <a:avLst/>
              <a:gdLst/>
              <a:ahLst/>
              <a:cxnLst/>
              <a:rect l="l" t="t" r="r" b="b"/>
              <a:pathLst>
                <a:path w="19372" h="4160" extrusionOk="0">
                  <a:moveTo>
                    <a:pt x="1858" y="496"/>
                  </a:moveTo>
                  <a:cubicBezTo>
                    <a:pt x="1867" y="496"/>
                    <a:pt x="1894" y="505"/>
                    <a:pt x="1930" y="532"/>
                  </a:cubicBezTo>
                  <a:cubicBezTo>
                    <a:pt x="1993" y="541"/>
                    <a:pt x="2948" y="676"/>
                    <a:pt x="4814" y="929"/>
                  </a:cubicBezTo>
                  <a:lnTo>
                    <a:pt x="18606" y="3236"/>
                  </a:lnTo>
                  <a:lnTo>
                    <a:pt x="18741" y="3389"/>
                  </a:lnTo>
                  <a:cubicBezTo>
                    <a:pt x="18732" y="3462"/>
                    <a:pt x="18696" y="3498"/>
                    <a:pt x="18642" y="3516"/>
                  </a:cubicBezTo>
                  <a:cubicBezTo>
                    <a:pt x="18626" y="3517"/>
                    <a:pt x="18607" y="3518"/>
                    <a:pt x="18586" y="3518"/>
                  </a:cubicBezTo>
                  <a:cubicBezTo>
                    <a:pt x="18474" y="3518"/>
                    <a:pt x="18282" y="3497"/>
                    <a:pt x="18002" y="3443"/>
                  </a:cubicBezTo>
                  <a:lnTo>
                    <a:pt x="4760" y="1217"/>
                  </a:lnTo>
                  <a:cubicBezTo>
                    <a:pt x="3246" y="938"/>
                    <a:pt x="2263" y="739"/>
                    <a:pt x="1813" y="631"/>
                  </a:cubicBezTo>
                  <a:cubicBezTo>
                    <a:pt x="1808" y="636"/>
                    <a:pt x="1805" y="638"/>
                    <a:pt x="1803" y="638"/>
                  </a:cubicBezTo>
                  <a:cubicBezTo>
                    <a:pt x="1795" y="638"/>
                    <a:pt x="1797" y="616"/>
                    <a:pt x="1804" y="568"/>
                  </a:cubicBezTo>
                  <a:cubicBezTo>
                    <a:pt x="1813" y="514"/>
                    <a:pt x="1831" y="496"/>
                    <a:pt x="1858" y="496"/>
                  </a:cubicBezTo>
                  <a:close/>
                  <a:moveTo>
                    <a:pt x="1128" y="0"/>
                  </a:moveTo>
                  <a:cubicBezTo>
                    <a:pt x="614" y="189"/>
                    <a:pt x="235" y="649"/>
                    <a:pt x="1" y="1370"/>
                  </a:cubicBezTo>
                  <a:lnTo>
                    <a:pt x="1046" y="1542"/>
                  </a:lnTo>
                  <a:cubicBezTo>
                    <a:pt x="1083" y="1190"/>
                    <a:pt x="1254" y="974"/>
                    <a:pt x="1551" y="884"/>
                  </a:cubicBezTo>
                  <a:lnTo>
                    <a:pt x="17019" y="3462"/>
                  </a:lnTo>
                  <a:cubicBezTo>
                    <a:pt x="17425" y="3858"/>
                    <a:pt x="17776" y="4083"/>
                    <a:pt x="18083" y="4129"/>
                  </a:cubicBezTo>
                  <a:cubicBezTo>
                    <a:pt x="18204" y="4150"/>
                    <a:pt x="18314" y="4160"/>
                    <a:pt x="18414" y="4160"/>
                  </a:cubicBezTo>
                  <a:cubicBezTo>
                    <a:pt x="18657" y="4160"/>
                    <a:pt x="18841" y="4099"/>
                    <a:pt x="18975" y="3984"/>
                  </a:cubicBezTo>
                  <a:cubicBezTo>
                    <a:pt x="19164" y="3804"/>
                    <a:pt x="19291" y="3489"/>
                    <a:pt x="19372" y="3029"/>
                  </a:cubicBezTo>
                  <a:lnTo>
                    <a:pt x="1128" y="0"/>
                  </a:lnTo>
                  <a:close/>
                </a:path>
              </a:pathLst>
            </a:custGeom>
            <a:solidFill>
              <a:srgbClr val="B6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73500" y="1980525"/>
              <a:ext cx="423650" cy="75575"/>
            </a:xfrm>
            <a:custGeom>
              <a:avLst/>
              <a:gdLst/>
              <a:ahLst/>
              <a:cxnLst/>
              <a:rect l="l" t="t" r="r" b="b"/>
              <a:pathLst>
                <a:path w="16946" h="3023" extrusionOk="0">
                  <a:moveTo>
                    <a:pt x="63" y="1"/>
                  </a:moveTo>
                  <a:cubicBezTo>
                    <a:pt x="36" y="1"/>
                    <a:pt x="18" y="19"/>
                    <a:pt x="9" y="73"/>
                  </a:cubicBezTo>
                  <a:cubicBezTo>
                    <a:pt x="2" y="121"/>
                    <a:pt x="0" y="143"/>
                    <a:pt x="8" y="143"/>
                  </a:cubicBezTo>
                  <a:cubicBezTo>
                    <a:pt x="10" y="143"/>
                    <a:pt x="13" y="141"/>
                    <a:pt x="18" y="136"/>
                  </a:cubicBezTo>
                  <a:cubicBezTo>
                    <a:pt x="468" y="244"/>
                    <a:pt x="1451" y="443"/>
                    <a:pt x="2965" y="722"/>
                  </a:cubicBezTo>
                  <a:lnTo>
                    <a:pt x="16207" y="2948"/>
                  </a:lnTo>
                  <a:cubicBezTo>
                    <a:pt x="16487" y="3002"/>
                    <a:pt x="16679" y="3023"/>
                    <a:pt x="16791" y="3023"/>
                  </a:cubicBezTo>
                  <a:cubicBezTo>
                    <a:pt x="16812" y="3023"/>
                    <a:pt x="16831" y="3022"/>
                    <a:pt x="16847" y="3021"/>
                  </a:cubicBezTo>
                  <a:cubicBezTo>
                    <a:pt x="16901" y="3003"/>
                    <a:pt x="16937" y="2967"/>
                    <a:pt x="16946" y="2894"/>
                  </a:cubicBezTo>
                  <a:lnTo>
                    <a:pt x="16811" y="2741"/>
                  </a:lnTo>
                  <a:lnTo>
                    <a:pt x="3019" y="434"/>
                  </a:lnTo>
                  <a:cubicBezTo>
                    <a:pt x="1153" y="181"/>
                    <a:pt x="198" y="46"/>
                    <a:pt x="135" y="37"/>
                  </a:cubicBezTo>
                  <a:cubicBezTo>
                    <a:pt x="99" y="10"/>
                    <a:pt x="72" y="1"/>
                    <a:pt x="6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855400" y="2081950"/>
              <a:ext cx="1864100" cy="370500"/>
            </a:xfrm>
            <a:custGeom>
              <a:avLst/>
              <a:gdLst/>
              <a:ahLst/>
              <a:cxnLst/>
              <a:rect l="l" t="t" r="r" b="b"/>
              <a:pathLst>
                <a:path w="74564" h="14820" extrusionOk="0">
                  <a:moveTo>
                    <a:pt x="469" y="0"/>
                  </a:moveTo>
                  <a:lnTo>
                    <a:pt x="0" y="2776"/>
                  </a:lnTo>
                  <a:lnTo>
                    <a:pt x="26411" y="7184"/>
                  </a:lnTo>
                  <a:lnTo>
                    <a:pt x="26465" y="6860"/>
                  </a:lnTo>
                  <a:lnTo>
                    <a:pt x="74158" y="14819"/>
                  </a:lnTo>
                  <a:lnTo>
                    <a:pt x="74563" y="12376"/>
                  </a:lnTo>
                  <a:lnTo>
                    <a:pt x="28520" y="4687"/>
                  </a:lnTo>
                  <a:lnTo>
                    <a:pt x="28962" y="2064"/>
                  </a:lnTo>
                  <a:lnTo>
                    <a:pt x="27159" y="1767"/>
                  </a:lnTo>
                  <a:lnTo>
                    <a:pt x="26718" y="4390"/>
                  </a:lnTo>
                  <a:lnTo>
                    <a:pt x="26294" y="4318"/>
                  </a:lnTo>
                  <a:lnTo>
                    <a:pt x="26285" y="4399"/>
                  </a:lnTo>
                  <a:cubicBezTo>
                    <a:pt x="26159" y="5418"/>
                    <a:pt x="25996" y="5733"/>
                    <a:pt x="25879" y="5823"/>
                  </a:cubicBezTo>
                  <a:cubicBezTo>
                    <a:pt x="25853" y="5836"/>
                    <a:pt x="25831" y="5845"/>
                    <a:pt x="25811" y="5845"/>
                  </a:cubicBezTo>
                  <a:cubicBezTo>
                    <a:pt x="25804" y="5845"/>
                    <a:pt x="25796" y="5844"/>
                    <a:pt x="25789" y="5841"/>
                  </a:cubicBezTo>
                  <a:cubicBezTo>
                    <a:pt x="25762" y="5841"/>
                    <a:pt x="25735" y="5823"/>
                    <a:pt x="25717" y="5796"/>
                  </a:cubicBezTo>
                  <a:cubicBezTo>
                    <a:pt x="25636" y="5670"/>
                    <a:pt x="25582" y="5318"/>
                    <a:pt x="25789" y="4309"/>
                  </a:cubicBezTo>
                  <a:lnTo>
                    <a:pt x="25807" y="4237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809875" y="1963175"/>
              <a:ext cx="1923600" cy="492150"/>
            </a:xfrm>
            <a:custGeom>
              <a:avLst/>
              <a:gdLst/>
              <a:ahLst/>
              <a:cxnLst/>
              <a:rect l="l" t="t" r="r" b="b"/>
              <a:pathLst>
                <a:path w="76944" h="19686" extrusionOk="0">
                  <a:moveTo>
                    <a:pt x="5950" y="379"/>
                  </a:moveTo>
                  <a:lnTo>
                    <a:pt x="5851" y="388"/>
                  </a:lnTo>
                  <a:cubicBezTo>
                    <a:pt x="7383" y="578"/>
                    <a:pt x="8897" y="830"/>
                    <a:pt x="10421" y="1074"/>
                  </a:cubicBezTo>
                  <a:lnTo>
                    <a:pt x="14982" y="1840"/>
                  </a:lnTo>
                  <a:lnTo>
                    <a:pt x="19534" y="2615"/>
                  </a:lnTo>
                  <a:lnTo>
                    <a:pt x="23920" y="3388"/>
                  </a:lnTo>
                  <a:lnTo>
                    <a:pt x="23920" y="3388"/>
                  </a:lnTo>
                  <a:cubicBezTo>
                    <a:pt x="23900" y="3582"/>
                    <a:pt x="23858" y="3771"/>
                    <a:pt x="23770" y="3940"/>
                  </a:cubicBezTo>
                  <a:cubicBezTo>
                    <a:pt x="23743" y="3994"/>
                    <a:pt x="23707" y="4039"/>
                    <a:pt x="23671" y="4084"/>
                  </a:cubicBezTo>
                  <a:cubicBezTo>
                    <a:pt x="23635" y="4129"/>
                    <a:pt x="23590" y="4156"/>
                    <a:pt x="23536" y="4192"/>
                  </a:cubicBezTo>
                  <a:cubicBezTo>
                    <a:pt x="23437" y="4246"/>
                    <a:pt x="23310" y="4264"/>
                    <a:pt x="23184" y="4264"/>
                  </a:cubicBezTo>
                  <a:cubicBezTo>
                    <a:pt x="23162" y="4266"/>
                    <a:pt x="23139" y="4267"/>
                    <a:pt x="23117" y="4267"/>
                  </a:cubicBezTo>
                  <a:cubicBezTo>
                    <a:pt x="23011" y="4267"/>
                    <a:pt x="22902" y="4251"/>
                    <a:pt x="22806" y="4228"/>
                  </a:cubicBezTo>
                  <a:cubicBezTo>
                    <a:pt x="22680" y="4201"/>
                    <a:pt x="22571" y="4138"/>
                    <a:pt x="22463" y="4066"/>
                  </a:cubicBezTo>
                  <a:cubicBezTo>
                    <a:pt x="22247" y="3931"/>
                    <a:pt x="22058" y="3742"/>
                    <a:pt x="21904" y="3525"/>
                  </a:cubicBezTo>
                  <a:lnTo>
                    <a:pt x="21904" y="3516"/>
                  </a:lnTo>
                  <a:cubicBezTo>
                    <a:pt x="21886" y="3498"/>
                    <a:pt x="21850" y="3471"/>
                    <a:pt x="21823" y="3471"/>
                  </a:cubicBezTo>
                  <a:lnTo>
                    <a:pt x="21796" y="3471"/>
                  </a:lnTo>
                  <a:cubicBezTo>
                    <a:pt x="20507" y="3282"/>
                    <a:pt x="19209" y="3093"/>
                    <a:pt x="17920" y="2885"/>
                  </a:cubicBezTo>
                  <a:cubicBezTo>
                    <a:pt x="16631" y="2687"/>
                    <a:pt x="15342" y="2489"/>
                    <a:pt x="14053" y="2272"/>
                  </a:cubicBezTo>
                  <a:cubicBezTo>
                    <a:pt x="12764" y="2056"/>
                    <a:pt x="11475" y="1858"/>
                    <a:pt x="10186" y="1632"/>
                  </a:cubicBezTo>
                  <a:cubicBezTo>
                    <a:pt x="8897" y="1407"/>
                    <a:pt x="7617" y="1173"/>
                    <a:pt x="6337" y="884"/>
                  </a:cubicBezTo>
                  <a:cubicBezTo>
                    <a:pt x="6310" y="884"/>
                    <a:pt x="6283" y="884"/>
                    <a:pt x="6256" y="893"/>
                  </a:cubicBezTo>
                  <a:lnTo>
                    <a:pt x="6247" y="893"/>
                  </a:lnTo>
                  <a:cubicBezTo>
                    <a:pt x="6076" y="947"/>
                    <a:pt x="5896" y="1046"/>
                    <a:pt x="5787" y="1209"/>
                  </a:cubicBezTo>
                  <a:cubicBezTo>
                    <a:pt x="5670" y="1371"/>
                    <a:pt x="5625" y="1551"/>
                    <a:pt x="5607" y="1723"/>
                  </a:cubicBezTo>
                  <a:lnTo>
                    <a:pt x="5598" y="1759"/>
                  </a:lnTo>
                  <a:cubicBezTo>
                    <a:pt x="5598" y="1768"/>
                    <a:pt x="5598" y="1786"/>
                    <a:pt x="5598" y="1795"/>
                  </a:cubicBezTo>
                  <a:cubicBezTo>
                    <a:pt x="5607" y="1871"/>
                    <a:pt x="5670" y="1931"/>
                    <a:pt x="5752" y="1931"/>
                  </a:cubicBezTo>
                  <a:cubicBezTo>
                    <a:pt x="5758" y="1931"/>
                    <a:pt x="5764" y="1930"/>
                    <a:pt x="5769" y="1930"/>
                  </a:cubicBezTo>
                  <a:cubicBezTo>
                    <a:pt x="5812" y="1927"/>
                    <a:pt x="5853" y="1926"/>
                    <a:pt x="5894" y="1926"/>
                  </a:cubicBezTo>
                  <a:cubicBezTo>
                    <a:pt x="5994" y="1926"/>
                    <a:pt x="6091" y="1932"/>
                    <a:pt x="6193" y="1939"/>
                  </a:cubicBezTo>
                  <a:cubicBezTo>
                    <a:pt x="6337" y="1948"/>
                    <a:pt x="6472" y="1957"/>
                    <a:pt x="6599" y="1993"/>
                  </a:cubicBezTo>
                  <a:cubicBezTo>
                    <a:pt x="6725" y="2020"/>
                    <a:pt x="6860" y="2065"/>
                    <a:pt x="6950" y="2137"/>
                  </a:cubicBezTo>
                  <a:cubicBezTo>
                    <a:pt x="7049" y="2200"/>
                    <a:pt x="7121" y="2299"/>
                    <a:pt x="7167" y="2417"/>
                  </a:cubicBezTo>
                  <a:lnTo>
                    <a:pt x="7176" y="2426"/>
                  </a:lnTo>
                  <a:cubicBezTo>
                    <a:pt x="7212" y="2507"/>
                    <a:pt x="7239" y="2588"/>
                    <a:pt x="7230" y="2678"/>
                  </a:cubicBezTo>
                  <a:cubicBezTo>
                    <a:pt x="7230" y="2750"/>
                    <a:pt x="7284" y="2822"/>
                    <a:pt x="7365" y="2831"/>
                  </a:cubicBezTo>
                  <a:lnTo>
                    <a:pt x="7392" y="2831"/>
                  </a:lnTo>
                  <a:cubicBezTo>
                    <a:pt x="8293" y="2957"/>
                    <a:pt x="9204" y="3084"/>
                    <a:pt x="10105" y="3228"/>
                  </a:cubicBezTo>
                  <a:lnTo>
                    <a:pt x="11466" y="3435"/>
                  </a:lnTo>
                  <a:lnTo>
                    <a:pt x="12818" y="3652"/>
                  </a:lnTo>
                  <a:cubicBezTo>
                    <a:pt x="14630" y="3940"/>
                    <a:pt x="16433" y="4255"/>
                    <a:pt x="18245" y="4562"/>
                  </a:cubicBezTo>
                  <a:lnTo>
                    <a:pt x="20949" y="5022"/>
                  </a:lnTo>
                  <a:lnTo>
                    <a:pt x="23662" y="5490"/>
                  </a:lnTo>
                  <a:cubicBezTo>
                    <a:pt x="25395" y="5785"/>
                    <a:pt x="27129" y="6096"/>
                    <a:pt x="28862" y="6416"/>
                  </a:cubicBezTo>
                  <a:lnTo>
                    <a:pt x="28862" y="6416"/>
                  </a:lnTo>
                  <a:cubicBezTo>
                    <a:pt x="28668" y="7221"/>
                    <a:pt x="28519" y="8032"/>
                    <a:pt x="28376" y="8844"/>
                  </a:cubicBezTo>
                  <a:cubicBezTo>
                    <a:pt x="28304" y="9285"/>
                    <a:pt x="28232" y="9718"/>
                    <a:pt x="28178" y="10160"/>
                  </a:cubicBezTo>
                  <a:cubicBezTo>
                    <a:pt x="28116" y="10597"/>
                    <a:pt x="28062" y="11034"/>
                    <a:pt x="28035" y="11480"/>
                  </a:cubicBezTo>
                  <a:lnTo>
                    <a:pt x="28035" y="11480"/>
                  </a:lnTo>
                  <a:cubicBezTo>
                    <a:pt x="28034" y="11482"/>
                    <a:pt x="28034" y="11483"/>
                    <a:pt x="28034" y="11485"/>
                  </a:cubicBezTo>
                  <a:lnTo>
                    <a:pt x="28034" y="11494"/>
                  </a:lnTo>
                  <a:lnTo>
                    <a:pt x="28012" y="11627"/>
                  </a:lnTo>
                  <a:lnTo>
                    <a:pt x="28012" y="11627"/>
                  </a:lnTo>
                  <a:cubicBezTo>
                    <a:pt x="25733" y="11284"/>
                    <a:pt x="23463" y="10933"/>
                    <a:pt x="21192" y="10565"/>
                  </a:cubicBezTo>
                  <a:lnTo>
                    <a:pt x="14197" y="9420"/>
                  </a:lnTo>
                  <a:cubicBezTo>
                    <a:pt x="11863" y="9042"/>
                    <a:pt x="9528" y="8645"/>
                    <a:pt x="7203" y="8249"/>
                  </a:cubicBezTo>
                  <a:cubicBezTo>
                    <a:pt x="4917" y="7860"/>
                    <a:pt x="2632" y="7498"/>
                    <a:pt x="372" y="7018"/>
                  </a:cubicBezTo>
                  <a:lnTo>
                    <a:pt x="372" y="7018"/>
                  </a:lnTo>
                  <a:cubicBezTo>
                    <a:pt x="332" y="6599"/>
                    <a:pt x="327" y="6180"/>
                    <a:pt x="343" y="5761"/>
                  </a:cubicBezTo>
                  <a:cubicBezTo>
                    <a:pt x="361" y="5292"/>
                    <a:pt x="406" y="4823"/>
                    <a:pt x="478" y="4355"/>
                  </a:cubicBezTo>
                  <a:cubicBezTo>
                    <a:pt x="624" y="3473"/>
                    <a:pt x="875" y="2607"/>
                    <a:pt x="1248" y="1788"/>
                  </a:cubicBezTo>
                  <a:lnTo>
                    <a:pt x="1248" y="1788"/>
                  </a:lnTo>
                  <a:cubicBezTo>
                    <a:pt x="1599" y="1800"/>
                    <a:pt x="1945" y="1849"/>
                    <a:pt x="2290" y="1912"/>
                  </a:cubicBezTo>
                  <a:cubicBezTo>
                    <a:pt x="2687" y="1984"/>
                    <a:pt x="3074" y="2065"/>
                    <a:pt x="3462" y="2173"/>
                  </a:cubicBezTo>
                  <a:lnTo>
                    <a:pt x="3525" y="2191"/>
                  </a:lnTo>
                  <a:cubicBezTo>
                    <a:pt x="3534" y="2200"/>
                    <a:pt x="3552" y="2200"/>
                    <a:pt x="3561" y="2200"/>
                  </a:cubicBezTo>
                  <a:cubicBezTo>
                    <a:pt x="3624" y="2191"/>
                    <a:pt x="3669" y="2146"/>
                    <a:pt x="3669" y="2083"/>
                  </a:cubicBezTo>
                  <a:cubicBezTo>
                    <a:pt x="3660" y="1984"/>
                    <a:pt x="3705" y="1894"/>
                    <a:pt x="3768" y="1822"/>
                  </a:cubicBezTo>
                  <a:lnTo>
                    <a:pt x="3777" y="1813"/>
                  </a:lnTo>
                  <a:cubicBezTo>
                    <a:pt x="3876" y="1677"/>
                    <a:pt x="4039" y="1596"/>
                    <a:pt x="4210" y="1596"/>
                  </a:cubicBezTo>
                  <a:cubicBezTo>
                    <a:pt x="4291" y="1596"/>
                    <a:pt x="4381" y="1605"/>
                    <a:pt x="4471" y="1632"/>
                  </a:cubicBezTo>
                  <a:cubicBezTo>
                    <a:pt x="4553" y="1659"/>
                    <a:pt x="4634" y="1705"/>
                    <a:pt x="4715" y="1759"/>
                  </a:cubicBezTo>
                  <a:cubicBezTo>
                    <a:pt x="4733" y="1768"/>
                    <a:pt x="4760" y="1777"/>
                    <a:pt x="4778" y="1777"/>
                  </a:cubicBezTo>
                  <a:cubicBezTo>
                    <a:pt x="4784" y="1777"/>
                    <a:pt x="4790" y="1778"/>
                    <a:pt x="4795" y="1778"/>
                  </a:cubicBezTo>
                  <a:cubicBezTo>
                    <a:pt x="4868" y="1778"/>
                    <a:pt x="4923" y="1726"/>
                    <a:pt x="4931" y="1659"/>
                  </a:cubicBezTo>
                  <a:lnTo>
                    <a:pt x="4931" y="1623"/>
                  </a:lnTo>
                  <a:cubicBezTo>
                    <a:pt x="4940" y="1479"/>
                    <a:pt x="4976" y="1335"/>
                    <a:pt x="5030" y="1191"/>
                  </a:cubicBezTo>
                  <a:cubicBezTo>
                    <a:pt x="5084" y="1056"/>
                    <a:pt x="5147" y="929"/>
                    <a:pt x="5238" y="812"/>
                  </a:cubicBezTo>
                  <a:cubicBezTo>
                    <a:pt x="5319" y="686"/>
                    <a:pt x="5427" y="587"/>
                    <a:pt x="5544" y="506"/>
                  </a:cubicBezTo>
                  <a:cubicBezTo>
                    <a:pt x="5670" y="434"/>
                    <a:pt x="5805" y="379"/>
                    <a:pt x="5950" y="379"/>
                  </a:cubicBezTo>
                  <a:close/>
                  <a:moveTo>
                    <a:pt x="29247" y="6810"/>
                  </a:moveTo>
                  <a:cubicBezTo>
                    <a:pt x="29673" y="6840"/>
                    <a:pt x="30093" y="6910"/>
                    <a:pt x="30513" y="6987"/>
                  </a:cubicBezTo>
                  <a:lnTo>
                    <a:pt x="32000" y="7230"/>
                  </a:lnTo>
                  <a:lnTo>
                    <a:pt x="34983" y="7735"/>
                  </a:lnTo>
                  <a:lnTo>
                    <a:pt x="40942" y="8735"/>
                  </a:lnTo>
                  <a:lnTo>
                    <a:pt x="52867" y="10736"/>
                  </a:lnTo>
                  <a:lnTo>
                    <a:pt x="64783" y="12738"/>
                  </a:lnTo>
                  <a:lnTo>
                    <a:pt x="76488" y="14721"/>
                  </a:lnTo>
                  <a:lnTo>
                    <a:pt x="76488" y="14721"/>
                  </a:lnTo>
                  <a:cubicBezTo>
                    <a:pt x="76399" y="15063"/>
                    <a:pt x="76318" y="15406"/>
                    <a:pt x="76249" y="15748"/>
                  </a:cubicBezTo>
                  <a:cubicBezTo>
                    <a:pt x="76159" y="16154"/>
                    <a:pt x="76087" y="16568"/>
                    <a:pt x="76015" y="16974"/>
                  </a:cubicBezTo>
                  <a:cubicBezTo>
                    <a:pt x="75952" y="17380"/>
                    <a:pt x="75889" y="17794"/>
                    <a:pt x="75835" y="18209"/>
                  </a:cubicBezTo>
                  <a:cubicBezTo>
                    <a:pt x="75797" y="18558"/>
                    <a:pt x="75759" y="18907"/>
                    <a:pt x="75731" y="19256"/>
                  </a:cubicBezTo>
                  <a:lnTo>
                    <a:pt x="75731" y="19256"/>
                  </a:lnTo>
                  <a:lnTo>
                    <a:pt x="64017" y="17335"/>
                  </a:lnTo>
                  <a:lnTo>
                    <a:pt x="52092" y="15361"/>
                  </a:lnTo>
                  <a:lnTo>
                    <a:pt x="40166" y="13377"/>
                  </a:lnTo>
                  <a:cubicBezTo>
                    <a:pt x="36259" y="12731"/>
                    <a:pt x="32352" y="12075"/>
                    <a:pt x="28462" y="11368"/>
                  </a:cubicBezTo>
                  <a:lnTo>
                    <a:pt x="28462" y="11368"/>
                  </a:lnTo>
                  <a:cubicBezTo>
                    <a:pt x="28556" y="10998"/>
                    <a:pt x="28633" y="10627"/>
                    <a:pt x="28710" y="10250"/>
                  </a:cubicBezTo>
                  <a:cubicBezTo>
                    <a:pt x="28800" y="9817"/>
                    <a:pt x="28881" y="9375"/>
                    <a:pt x="28953" y="8943"/>
                  </a:cubicBezTo>
                  <a:cubicBezTo>
                    <a:pt x="29062" y="8231"/>
                    <a:pt x="29171" y="7524"/>
                    <a:pt x="29247" y="6810"/>
                  </a:cubicBezTo>
                  <a:close/>
                  <a:moveTo>
                    <a:pt x="5878" y="1"/>
                  </a:moveTo>
                  <a:cubicBezTo>
                    <a:pt x="5860" y="1"/>
                    <a:pt x="5833" y="1"/>
                    <a:pt x="5814" y="19"/>
                  </a:cubicBezTo>
                  <a:cubicBezTo>
                    <a:pt x="5670" y="127"/>
                    <a:pt x="5535" y="226"/>
                    <a:pt x="5409" y="334"/>
                  </a:cubicBezTo>
                  <a:cubicBezTo>
                    <a:pt x="5292" y="452"/>
                    <a:pt x="5183" y="569"/>
                    <a:pt x="5084" y="686"/>
                  </a:cubicBezTo>
                  <a:cubicBezTo>
                    <a:pt x="4985" y="812"/>
                    <a:pt x="4895" y="947"/>
                    <a:pt x="4805" y="1083"/>
                  </a:cubicBezTo>
                  <a:cubicBezTo>
                    <a:pt x="4743" y="1193"/>
                    <a:pt x="4686" y="1298"/>
                    <a:pt x="4623" y="1406"/>
                  </a:cubicBezTo>
                  <a:lnTo>
                    <a:pt x="4623" y="1406"/>
                  </a:lnTo>
                  <a:cubicBezTo>
                    <a:pt x="4480" y="1431"/>
                    <a:pt x="4340" y="1441"/>
                    <a:pt x="4201" y="1461"/>
                  </a:cubicBezTo>
                  <a:cubicBezTo>
                    <a:pt x="4003" y="1488"/>
                    <a:pt x="3822" y="1569"/>
                    <a:pt x="3651" y="1677"/>
                  </a:cubicBezTo>
                  <a:lnTo>
                    <a:pt x="3660" y="1677"/>
                  </a:lnTo>
                  <a:cubicBezTo>
                    <a:pt x="3596" y="1704"/>
                    <a:pt x="3531" y="1744"/>
                    <a:pt x="3465" y="1790"/>
                  </a:cubicBezTo>
                  <a:lnTo>
                    <a:pt x="3465" y="1790"/>
                  </a:lnTo>
                  <a:cubicBezTo>
                    <a:pt x="3089" y="1763"/>
                    <a:pt x="2712" y="1719"/>
                    <a:pt x="2335" y="1659"/>
                  </a:cubicBezTo>
                  <a:cubicBezTo>
                    <a:pt x="1938" y="1605"/>
                    <a:pt x="1542" y="1533"/>
                    <a:pt x="1154" y="1398"/>
                  </a:cubicBezTo>
                  <a:lnTo>
                    <a:pt x="1145" y="1398"/>
                  </a:lnTo>
                  <a:cubicBezTo>
                    <a:pt x="1129" y="1393"/>
                    <a:pt x="1113" y="1390"/>
                    <a:pt x="1097" y="1390"/>
                  </a:cubicBezTo>
                  <a:cubicBezTo>
                    <a:pt x="1031" y="1390"/>
                    <a:pt x="969" y="1434"/>
                    <a:pt x="947" y="1506"/>
                  </a:cubicBezTo>
                  <a:lnTo>
                    <a:pt x="947" y="1524"/>
                  </a:lnTo>
                  <a:cubicBezTo>
                    <a:pt x="659" y="2444"/>
                    <a:pt x="406" y="3372"/>
                    <a:pt x="235" y="4319"/>
                  </a:cubicBezTo>
                  <a:cubicBezTo>
                    <a:pt x="154" y="4787"/>
                    <a:pt x="100" y="5265"/>
                    <a:pt x="55" y="5743"/>
                  </a:cubicBezTo>
                  <a:cubicBezTo>
                    <a:pt x="19" y="6220"/>
                    <a:pt x="1" y="6707"/>
                    <a:pt x="1" y="7185"/>
                  </a:cubicBezTo>
                  <a:lnTo>
                    <a:pt x="1" y="7203"/>
                  </a:lnTo>
                  <a:cubicBezTo>
                    <a:pt x="10" y="7284"/>
                    <a:pt x="73" y="7356"/>
                    <a:pt x="163" y="7365"/>
                  </a:cubicBezTo>
                  <a:cubicBezTo>
                    <a:pt x="2506" y="7654"/>
                    <a:pt x="4841" y="8059"/>
                    <a:pt x="7167" y="8438"/>
                  </a:cubicBezTo>
                  <a:cubicBezTo>
                    <a:pt x="9501" y="8825"/>
                    <a:pt x="11836" y="9204"/>
                    <a:pt x="14161" y="9601"/>
                  </a:cubicBezTo>
                  <a:lnTo>
                    <a:pt x="21156" y="10800"/>
                  </a:lnTo>
                  <a:cubicBezTo>
                    <a:pt x="23482" y="11196"/>
                    <a:pt x="25807" y="11611"/>
                    <a:pt x="28133" y="12043"/>
                  </a:cubicBezTo>
                  <a:cubicBezTo>
                    <a:pt x="28144" y="12045"/>
                    <a:pt x="28155" y="12046"/>
                    <a:pt x="28166" y="12046"/>
                  </a:cubicBezTo>
                  <a:cubicBezTo>
                    <a:pt x="28261" y="12046"/>
                    <a:pt x="28342" y="11978"/>
                    <a:pt x="28358" y="11881"/>
                  </a:cubicBezTo>
                  <a:lnTo>
                    <a:pt x="28380" y="11748"/>
                  </a:lnTo>
                  <a:lnTo>
                    <a:pt x="28380" y="11748"/>
                  </a:lnTo>
                  <a:cubicBezTo>
                    <a:pt x="32300" y="12344"/>
                    <a:pt x="36211" y="12992"/>
                    <a:pt x="40121" y="13648"/>
                  </a:cubicBezTo>
                  <a:lnTo>
                    <a:pt x="52047" y="15649"/>
                  </a:lnTo>
                  <a:lnTo>
                    <a:pt x="63963" y="17650"/>
                  </a:lnTo>
                  <a:lnTo>
                    <a:pt x="75880" y="19678"/>
                  </a:lnTo>
                  <a:cubicBezTo>
                    <a:pt x="75895" y="19683"/>
                    <a:pt x="75911" y="19685"/>
                    <a:pt x="75927" y="19685"/>
                  </a:cubicBezTo>
                  <a:cubicBezTo>
                    <a:pt x="76002" y="19685"/>
                    <a:pt x="76072" y="19635"/>
                    <a:pt x="76087" y="19561"/>
                  </a:cubicBezTo>
                  <a:lnTo>
                    <a:pt x="76105" y="19516"/>
                  </a:lnTo>
                  <a:cubicBezTo>
                    <a:pt x="76222" y="19110"/>
                    <a:pt x="76312" y="18705"/>
                    <a:pt x="76393" y="18299"/>
                  </a:cubicBezTo>
                  <a:cubicBezTo>
                    <a:pt x="76484" y="17893"/>
                    <a:pt x="76556" y="17488"/>
                    <a:pt x="76628" y="17073"/>
                  </a:cubicBezTo>
                  <a:cubicBezTo>
                    <a:pt x="76691" y="16668"/>
                    <a:pt x="76754" y="16253"/>
                    <a:pt x="76808" y="15838"/>
                  </a:cubicBezTo>
                  <a:cubicBezTo>
                    <a:pt x="76862" y="15433"/>
                    <a:pt x="76898" y="15018"/>
                    <a:pt x="76925" y="14594"/>
                  </a:cubicBezTo>
                  <a:cubicBezTo>
                    <a:pt x="76943" y="14495"/>
                    <a:pt x="76871" y="14396"/>
                    <a:pt x="76763" y="14378"/>
                  </a:cubicBezTo>
                  <a:lnTo>
                    <a:pt x="64838" y="12413"/>
                  </a:lnTo>
                  <a:lnTo>
                    <a:pt x="52912" y="10439"/>
                  </a:lnTo>
                  <a:lnTo>
                    <a:pt x="40987" y="8456"/>
                  </a:lnTo>
                  <a:lnTo>
                    <a:pt x="35029" y="7464"/>
                  </a:lnTo>
                  <a:lnTo>
                    <a:pt x="32045" y="6969"/>
                  </a:lnTo>
                  <a:lnTo>
                    <a:pt x="30558" y="6725"/>
                  </a:lnTo>
                  <a:cubicBezTo>
                    <a:pt x="30130" y="6655"/>
                    <a:pt x="29702" y="6585"/>
                    <a:pt x="29281" y="6469"/>
                  </a:cubicBezTo>
                  <a:lnTo>
                    <a:pt x="29281" y="6469"/>
                  </a:lnTo>
                  <a:cubicBezTo>
                    <a:pt x="29286" y="6410"/>
                    <a:pt x="29291" y="6351"/>
                    <a:pt x="29296" y="6293"/>
                  </a:cubicBezTo>
                  <a:lnTo>
                    <a:pt x="29296" y="6275"/>
                  </a:lnTo>
                  <a:cubicBezTo>
                    <a:pt x="29305" y="6175"/>
                    <a:pt x="29233" y="6085"/>
                    <a:pt x="29133" y="6067"/>
                  </a:cubicBezTo>
                  <a:cubicBezTo>
                    <a:pt x="27322" y="5797"/>
                    <a:pt x="25510" y="5508"/>
                    <a:pt x="23698" y="5220"/>
                  </a:cubicBezTo>
                  <a:lnTo>
                    <a:pt x="20994" y="4787"/>
                  </a:lnTo>
                  <a:lnTo>
                    <a:pt x="18281" y="4346"/>
                  </a:lnTo>
                  <a:cubicBezTo>
                    <a:pt x="16469" y="4039"/>
                    <a:pt x="14666" y="3751"/>
                    <a:pt x="12854" y="3435"/>
                  </a:cubicBezTo>
                  <a:lnTo>
                    <a:pt x="11502" y="3210"/>
                  </a:lnTo>
                  <a:lnTo>
                    <a:pt x="10150" y="2957"/>
                  </a:lnTo>
                  <a:cubicBezTo>
                    <a:pt x="9281" y="2801"/>
                    <a:pt x="8413" y="2636"/>
                    <a:pt x="7552" y="2471"/>
                  </a:cubicBezTo>
                  <a:lnTo>
                    <a:pt x="7552" y="2471"/>
                  </a:lnTo>
                  <a:cubicBezTo>
                    <a:pt x="7514" y="2394"/>
                    <a:pt x="7468" y="2321"/>
                    <a:pt x="7410" y="2263"/>
                  </a:cubicBezTo>
                  <a:lnTo>
                    <a:pt x="7410" y="2263"/>
                  </a:lnTo>
                  <a:lnTo>
                    <a:pt x="7419" y="2272"/>
                  </a:lnTo>
                  <a:cubicBezTo>
                    <a:pt x="7329" y="2146"/>
                    <a:pt x="7212" y="2029"/>
                    <a:pt x="7076" y="1939"/>
                  </a:cubicBezTo>
                  <a:cubicBezTo>
                    <a:pt x="6932" y="1867"/>
                    <a:pt x="6788" y="1822"/>
                    <a:pt x="6653" y="1786"/>
                  </a:cubicBezTo>
                  <a:cubicBezTo>
                    <a:pt x="6509" y="1750"/>
                    <a:pt x="6364" y="1723"/>
                    <a:pt x="6238" y="1686"/>
                  </a:cubicBezTo>
                  <a:cubicBezTo>
                    <a:pt x="6165" y="1667"/>
                    <a:pt x="6091" y="1645"/>
                    <a:pt x="6018" y="1620"/>
                  </a:cubicBezTo>
                  <a:lnTo>
                    <a:pt x="6018" y="1620"/>
                  </a:lnTo>
                  <a:cubicBezTo>
                    <a:pt x="6036" y="1551"/>
                    <a:pt x="6064" y="1489"/>
                    <a:pt x="6103" y="1434"/>
                  </a:cubicBezTo>
                  <a:cubicBezTo>
                    <a:pt x="6150" y="1363"/>
                    <a:pt x="6225" y="1313"/>
                    <a:pt x="6322" y="1277"/>
                  </a:cubicBezTo>
                  <a:lnTo>
                    <a:pt x="6322" y="1277"/>
                  </a:lnTo>
                  <a:cubicBezTo>
                    <a:pt x="7604" y="1421"/>
                    <a:pt x="8886" y="1608"/>
                    <a:pt x="10159" y="1813"/>
                  </a:cubicBezTo>
                  <a:cubicBezTo>
                    <a:pt x="11448" y="2020"/>
                    <a:pt x="12728" y="2245"/>
                    <a:pt x="14017" y="2462"/>
                  </a:cubicBezTo>
                  <a:cubicBezTo>
                    <a:pt x="15306" y="2678"/>
                    <a:pt x="16595" y="2912"/>
                    <a:pt x="17884" y="3138"/>
                  </a:cubicBezTo>
                  <a:cubicBezTo>
                    <a:pt x="19154" y="3370"/>
                    <a:pt x="20433" y="3603"/>
                    <a:pt x="21703" y="3844"/>
                  </a:cubicBezTo>
                  <a:lnTo>
                    <a:pt x="21703" y="3844"/>
                  </a:lnTo>
                  <a:cubicBezTo>
                    <a:pt x="21913" y="3991"/>
                    <a:pt x="22119" y="4142"/>
                    <a:pt x="22355" y="4255"/>
                  </a:cubicBezTo>
                  <a:cubicBezTo>
                    <a:pt x="22481" y="4319"/>
                    <a:pt x="22616" y="4382"/>
                    <a:pt x="22761" y="4409"/>
                  </a:cubicBezTo>
                  <a:cubicBezTo>
                    <a:pt x="22905" y="4436"/>
                    <a:pt x="23040" y="4445"/>
                    <a:pt x="23184" y="4445"/>
                  </a:cubicBezTo>
                  <a:cubicBezTo>
                    <a:pt x="23329" y="4445"/>
                    <a:pt x="23482" y="4427"/>
                    <a:pt x="23626" y="4364"/>
                  </a:cubicBezTo>
                  <a:cubicBezTo>
                    <a:pt x="23698" y="4337"/>
                    <a:pt x="23761" y="4291"/>
                    <a:pt x="23824" y="4228"/>
                  </a:cubicBezTo>
                  <a:cubicBezTo>
                    <a:pt x="23878" y="4174"/>
                    <a:pt x="23923" y="4120"/>
                    <a:pt x="23968" y="4057"/>
                  </a:cubicBezTo>
                  <a:cubicBezTo>
                    <a:pt x="24140" y="3805"/>
                    <a:pt x="24221" y="3534"/>
                    <a:pt x="24311" y="3255"/>
                  </a:cubicBezTo>
                  <a:cubicBezTo>
                    <a:pt x="24311" y="3246"/>
                    <a:pt x="24320" y="3237"/>
                    <a:pt x="24320" y="3228"/>
                  </a:cubicBezTo>
                  <a:cubicBezTo>
                    <a:pt x="24329" y="3138"/>
                    <a:pt x="24266" y="3057"/>
                    <a:pt x="24176" y="3039"/>
                  </a:cubicBezTo>
                  <a:lnTo>
                    <a:pt x="24149" y="3039"/>
                  </a:lnTo>
                  <a:lnTo>
                    <a:pt x="19588" y="2317"/>
                  </a:lnTo>
                  <a:lnTo>
                    <a:pt x="15018" y="1587"/>
                  </a:lnTo>
                  <a:lnTo>
                    <a:pt x="10457" y="839"/>
                  </a:lnTo>
                  <a:cubicBezTo>
                    <a:pt x="8942" y="578"/>
                    <a:pt x="7419" y="325"/>
                    <a:pt x="5914" y="10"/>
                  </a:cubicBezTo>
                  <a:lnTo>
                    <a:pt x="58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852475" y="2004425"/>
              <a:ext cx="33600" cy="150775"/>
            </a:xfrm>
            <a:custGeom>
              <a:avLst/>
              <a:gdLst/>
              <a:ahLst/>
              <a:cxnLst/>
              <a:rect l="l" t="t" r="r" b="b"/>
              <a:pathLst>
                <a:path w="1344" h="6031" extrusionOk="0">
                  <a:moveTo>
                    <a:pt x="1154" y="0"/>
                  </a:moveTo>
                  <a:cubicBezTo>
                    <a:pt x="1046" y="0"/>
                    <a:pt x="956" y="91"/>
                    <a:pt x="947" y="199"/>
                  </a:cubicBezTo>
                  <a:cubicBezTo>
                    <a:pt x="938" y="676"/>
                    <a:pt x="893" y="1145"/>
                    <a:pt x="829" y="1614"/>
                  </a:cubicBezTo>
                  <a:cubicBezTo>
                    <a:pt x="775" y="2083"/>
                    <a:pt x="685" y="2542"/>
                    <a:pt x="604" y="3011"/>
                  </a:cubicBezTo>
                  <a:cubicBezTo>
                    <a:pt x="442" y="3939"/>
                    <a:pt x="253" y="4868"/>
                    <a:pt x="18" y="5787"/>
                  </a:cubicBezTo>
                  <a:cubicBezTo>
                    <a:pt x="18" y="5796"/>
                    <a:pt x="9" y="5805"/>
                    <a:pt x="9" y="5814"/>
                  </a:cubicBezTo>
                  <a:cubicBezTo>
                    <a:pt x="0" y="5923"/>
                    <a:pt x="81" y="6022"/>
                    <a:pt x="189" y="6031"/>
                  </a:cubicBezTo>
                  <a:cubicBezTo>
                    <a:pt x="298" y="6031"/>
                    <a:pt x="388" y="5959"/>
                    <a:pt x="397" y="5850"/>
                  </a:cubicBezTo>
                  <a:cubicBezTo>
                    <a:pt x="478" y="4904"/>
                    <a:pt x="604" y="3967"/>
                    <a:pt x="748" y="3029"/>
                  </a:cubicBezTo>
                  <a:cubicBezTo>
                    <a:pt x="820" y="2569"/>
                    <a:pt x="893" y="2101"/>
                    <a:pt x="992" y="1641"/>
                  </a:cubicBezTo>
                  <a:cubicBezTo>
                    <a:pt x="1082" y="1172"/>
                    <a:pt x="1190" y="713"/>
                    <a:pt x="1334" y="262"/>
                  </a:cubicBezTo>
                  <a:cubicBezTo>
                    <a:pt x="1343" y="244"/>
                    <a:pt x="1343" y="226"/>
                    <a:pt x="1343" y="208"/>
                  </a:cubicBezTo>
                  <a:cubicBezTo>
                    <a:pt x="1343" y="100"/>
                    <a:pt x="1262" y="9"/>
                    <a:pt x="11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928625" y="2002400"/>
              <a:ext cx="26175" cy="4300"/>
            </a:xfrm>
            <a:custGeom>
              <a:avLst/>
              <a:gdLst/>
              <a:ahLst/>
              <a:cxnLst/>
              <a:rect l="l" t="t" r="r" b="b"/>
              <a:pathLst>
                <a:path w="1047" h="172" fill="none" extrusionOk="0">
                  <a:moveTo>
                    <a:pt x="1" y="0"/>
                  </a:moveTo>
                  <a:lnTo>
                    <a:pt x="1046" y="172"/>
                  </a:lnTo>
                </a:path>
              </a:pathLst>
            </a:custGeom>
            <a:noFill/>
            <a:ln w="97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897300" y="2012750"/>
              <a:ext cx="98050" cy="16475"/>
            </a:xfrm>
            <a:custGeom>
              <a:avLst/>
              <a:gdLst/>
              <a:ahLst/>
              <a:cxnLst/>
              <a:rect l="l" t="t" r="r" b="b"/>
              <a:pathLst>
                <a:path w="3922" h="659" fill="none" extrusionOk="0">
                  <a:moveTo>
                    <a:pt x="1" y="1"/>
                  </a:moveTo>
                  <a:lnTo>
                    <a:pt x="3922" y="659"/>
                  </a:lnTo>
                </a:path>
              </a:pathLst>
            </a:custGeom>
            <a:noFill/>
            <a:ln w="97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 rot="-375097">
            <a:off x="1228557" y="-253382"/>
            <a:ext cx="711742" cy="793298"/>
            <a:chOff x="6554696" y="509501"/>
            <a:chExt cx="711709" cy="793261"/>
          </a:xfrm>
        </p:grpSpPr>
        <p:sp>
          <p:nvSpPr>
            <p:cNvPr id="40" name="Google Shape;40;p2"/>
            <p:cNvSpPr/>
            <p:nvPr/>
          </p:nvSpPr>
          <p:spPr>
            <a:xfrm>
              <a:off x="6560695" y="516700"/>
              <a:ext cx="696978" cy="779230"/>
            </a:xfrm>
            <a:custGeom>
              <a:avLst/>
              <a:gdLst/>
              <a:ahLst/>
              <a:cxnLst/>
              <a:rect l="l" t="t" r="r" b="b"/>
              <a:pathLst>
                <a:path w="20913" h="23381" extrusionOk="0">
                  <a:moveTo>
                    <a:pt x="4201" y="1"/>
                  </a:moveTo>
                  <a:cubicBezTo>
                    <a:pt x="1903" y="1"/>
                    <a:pt x="28" y="1866"/>
                    <a:pt x="28" y="4165"/>
                  </a:cubicBezTo>
                  <a:lnTo>
                    <a:pt x="1" y="17073"/>
                  </a:lnTo>
                  <a:cubicBezTo>
                    <a:pt x="1" y="18903"/>
                    <a:pt x="1190" y="20516"/>
                    <a:pt x="2930" y="21057"/>
                  </a:cubicBezTo>
                  <a:lnTo>
                    <a:pt x="9736" y="23193"/>
                  </a:lnTo>
                  <a:cubicBezTo>
                    <a:pt x="10143" y="23318"/>
                    <a:pt x="10563" y="23381"/>
                    <a:pt x="10982" y="23381"/>
                  </a:cubicBezTo>
                  <a:cubicBezTo>
                    <a:pt x="11444" y="23381"/>
                    <a:pt x="11906" y="23304"/>
                    <a:pt x="12350" y="23148"/>
                  </a:cubicBezTo>
                  <a:lnTo>
                    <a:pt x="18092" y="21147"/>
                  </a:lnTo>
                  <a:cubicBezTo>
                    <a:pt x="19759" y="20570"/>
                    <a:pt x="20886" y="18993"/>
                    <a:pt x="20886" y="17217"/>
                  </a:cubicBezTo>
                  <a:lnTo>
                    <a:pt x="20913" y="4201"/>
                  </a:lnTo>
                  <a:cubicBezTo>
                    <a:pt x="20913" y="1903"/>
                    <a:pt x="19047" y="28"/>
                    <a:pt x="16748" y="28"/>
                  </a:cubicBezTo>
                  <a:lnTo>
                    <a:pt x="42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554696" y="509501"/>
              <a:ext cx="711709" cy="793261"/>
            </a:xfrm>
            <a:custGeom>
              <a:avLst/>
              <a:gdLst/>
              <a:ahLst/>
              <a:cxnLst/>
              <a:rect l="l" t="t" r="r" b="b"/>
              <a:pathLst>
                <a:path w="21355" h="23802" extrusionOk="0">
                  <a:moveTo>
                    <a:pt x="5138" y="442"/>
                  </a:moveTo>
                  <a:lnTo>
                    <a:pt x="7572" y="451"/>
                  </a:lnTo>
                  <a:lnTo>
                    <a:pt x="12440" y="469"/>
                  </a:lnTo>
                  <a:lnTo>
                    <a:pt x="14873" y="469"/>
                  </a:lnTo>
                  <a:lnTo>
                    <a:pt x="16090" y="478"/>
                  </a:lnTo>
                  <a:cubicBezTo>
                    <a:pt x="16249" y="478"/>
                    <a:pt x="16412" y="477"/>
                    <a:pt x="16574" y="477"/>
                  </a:cubicBezTo>
                  <a:cubicBezTo>
                    <a:pt x="16817" y="477"/>
                    <a:pt x="17058" y="480"/>
                    <a:pt x="17280" y="496"/>
                  </a:cubicBezTo>
                  <a:cubicBezTo>
                    <a:pt x="17659" y="541"/>
                    <a:pt x="18037" y="622"/>
                    <a:pt x="18389" y="766"/>
                  </a:cubicBezTo>
                  <a:cubicBezTo>
                    <a:pt x="18740" y="920"/>
                    <a:pt x="19083" y="1109"/>
                    <a:pt x="19380" y="1352"/>
                  </a:cubicBezTo>
                  <a:cubicBezTo>
                    <a:pt x="19669" y="1596"/>
                    <a:pt x="19939" y="1866"/>
                    <a:pt x="20155" y="2191"/>
                  </a:cubicBezTo>
                  <a:cubicBezTo>
                    <a:pt x="20363" y="2506"/>
                    <a:pt x="20534" y="2849"/>
                    <a:pt x="20651" y="3209"/>
                  </a:cubicBezTo>
                  <a:cubicBezTo>
                    <a:pt x="20759" y="3579"/>
                    <a:pt x="20832" y="3948"/>
                    <a:pt x="20832" y="4336"/>
                  </a:cubicBezTo>
                  <a:cubicBezTo>
                    <a:pt x="20841" y="4733"/>
                    <a:pt x="20832" y="5147"/>
                    <a:pt x="20832" y="5544"/>
                  </a:cubicBezTo>
                  <a:lnTo>
                    <a:pt x="20841" y="7978"/>
                  </a:lnTo>
                  <a:lnTo>
                    <a:pt x="20850" y="12845"/>
                  </a:lnTo>
                  <a:lnTo>
                    <a:pt x="20850" y="15279"/>
                  </a:lnTo>
                  <a:lnTo>
                    <a:pt x="20850" y="16496"/>
                  </a:lnTo>
                  <a:lnTo>
                    <a:pt x="20850" y="17109"/>
                  </a:lnTo>
                  <a:lnTo>
                    <a:pt x="20859" y="17406"/>
                  </a:lnTo>
                  <a:lnTo>
                    <a:pt x="20841" y="17704"/>
                  </a:lnTo>
                  <a:cubicBezTo>
                    <a:pt x="20795" y="18470"/>
                    <a:pt x="20516" y="19218"/>
                    <a:pt x="20047" y="19831"/>
                  </a:cubicBezTo>
                  <a:cubicBezTo>
                    <a:pt x="19579" y="20453"/>
                    <a:pt x="18930" y="20921"/>
                    <a:pt x="18208" y="21183"/>
                  </a:cubicBezTo>
                  <a:lnTo>
                    <a:pt x="13602" y="22769"/>
                  </a:lnTo>
                  <a:lnTo>
                    <a:pt x="12458" y="23175"/>
                  </a:lnTo>
                  <a:cubicBezTo>
                    <a:pt x="12088" y="23292"/>
                    <a:pt x="11709" y="23364"/>
                    <a:pt x="11322" y="23382"/>
                  </a:cubicBezTo>
                  <a:cubicBezTo>
                    <a:pt x="11267" y="23385"/>
                    <a:pt x="11211" y="23386"/>
                    <a:pt x="11156" y="23386"/>
                  </a:cubicBezTo>
                  <a:cubicBezTo>
                    <a:pt x="10830" y="23386"/>
                    <a:pt x="10500" y="23342"/>
                    <a:pt x="10177" y="23265"/>
                  </a:cubicBezTo>
                  <a:cubicBezTo>
                    <a:pt x="9997" y="23211"/>
                    <a:pt x="9798" y="23148"/>
                    <a:pt x="9609" y="23085"/>
                  </a:cubicBezTo>
                  <a:lnTo>
                    <a:pt x="9023" y="22905"/>
                  </a:lnTo>
                  <a:lnTo>
                    <a:pt x="4381" y="21453"/>
                  </a:lnTo>
                  <a:lnTo>
                    <a:pt x="3218" y="21093"/>
                  </a:lnTo>
                  <a:cubicBezTo>
                    <a:pt x="2849" y="20976"/>
                    <a:pt x="2497" y="20813"/>
                    <a:pt x="2173" y="20597"/>
                  </a:cubicBezTo>
                  <a:cubicBezTo>
                    <a:pt x="1542" y="20173"/>
                    <a:pt x="1001" y="19578"/>
                    <a:pt x="676" y="18866"/>
                  </a:cubicBezTo>
                  <a:cubicBezTo>
                    <a:pt x="505" y="18515"/>
                    <a:pt x="397" y="18136"/>
                    <a:pt x="343" y="17749"/>
                  </a:cubicBezTo>
                  <a:cubicBezTo>
                    <a:pt x="298" y="17361"/>
                    <a:pt x="316" y="16955"/>
                    <a:pt x="316" y="16550"/>
                  </a:cubicBezTo>
                  <a:lnTo>
                    <a:pt x="334" y="14116"/>
                  </a:lnTo>
                  <a:lnTo>
                    <a:pt x="388" y="9248"/>
                  </a:lnTo>
                  <a:cubicBezTo>
                    <a:pt x="397" y="7626"/>
                    <a:pt x="406" y="6003"/>
                    <a:pt x="415" y="4381"/>
                  </a:cubicBezTo>
                  <a:cubicBezTo>
                    <a:pt x="424" y="3993"/>
                    <a:pt x="478" y="3606"/>
                    <a:pt x="586" y="3245"/>
                  </a:cubicBezTo>
                  <a:cubicBezTo>
                    <a:pt x="703" y="2876"/>
                    <a:pt x="866" y="2524"/>
                    <a:pt x="1082" y="2200"/>
                  </a:cubicBezTo>
                  <a:cubicBezTo>
                    <a:pt x="1298" y="1884"/>
                    <a:pt x="1551" y="1596"/>
                    <a:pt x="1848" y="1343"/>
                  </a:cubicBezTo>
                  <a:cubicBezTo>
                    <a:pt x="2155" y="1109"/>
                    <a:pt x="2479" y="902"/>
                    <a:pt x="2831" y="748"/>
                  </a:cubicBezTo>
                  <a:cubicBezTo>
                    <a:pt x="3191" y="604"/>
                    <a:pt x="3561" y="505"/>
                    <a:pt x="3948" y="460"/>
                  </a:cubicBezTo>
                  <a:cubicBezTo>
                    <a:pt x="4039" y="451"/>
                    <a:pt x="4138" y="451"/>
                    <a:pt x="4237" y="442"/>
                  </a:cubicBezTo>
                  <a:close/>
                  <a:moveTo>
                    <a:pt x="4381" y="0"/>
                  </a:moveTo>
                  <a:lnTo>
                    <a:pt x="4219" y="9"/>
                  </a:lnTo>
                  <a:cubicBezTo>
                    <a:pt x="4111" y="18"/>
                    <a:pt x="4003" y="18"/>
                    <a:pt x="3894" y="27"/>
                  </a:cubicBezTo>
                  <a:cubicBezTo>
                    <a:pt x="3471" y="81"/>
                    <a:pt x="3056" y="190"/>
                    <a:pt x="2668" y="352"/>
                  </a:cubicBezTo>
                  <a:cubicBezTo>
                    <a:pt x="2272" y="523"/>
                    <a:pt x="1911" y="748"/>
                    <a:pt x="1578" y="1019"/>
                  </a:cubicBezTo>
                  <a:cubicBezTo>
                    <a:pt x="1253" y="1289"/>
                    <a:pt x="965" y="1614"/>
                    <a:pt x="731" y="1965"/>
                  </a:cubicBezTo>
                  <a:cubicBezTo>
                    <a:pt x="496" y="2326"/>
                    <a:pt x="316" y="2713"/>
                    <a:pt x="190" y="3119"/>
                  </a:cubicBezTo>
                  <a:cubicBezTo>
                    <a:pt x="63" y="3534"/>
                    <a:pt x="9" y="3957"/>
                    <a:pt x="0" y="4381"/>
                  </a:cubicBezTo>
                  <a:cubicBezTo>
                    <a:pt x="0" y="6003"/>
                    <a:pt x="0" y="7626"/>
                    <a:pt x="9" y="9248"/>
                  </a:cubicBezTo>
                  <a:lnTo>
                    <a:pt x="54" y="14116"/>
                  </a:lnTo>
                  <a:lnTo>
                    <a:pt x="54" y="16550"/>
                  </a:lnTo>
                  <a:lnTo>
                    <a:pt x="54" y="17154"/>
                  </a:lnTo>
                  <a:cubicBezTo>
                    <a:pt x="54" y="17253"/>
                    <a:pt x="54" y="17361"/>
                    <a:pt x="63" y="17469"/>
                  </a:cubicBezTo>
                  <a:cubicBezTo>
                    <a:pt x="63" y="17568"/>
                    <a:pt x="72" y="17676"/>
                    <a:pt x="81" y="17776"/>
                  </a:cubicBezTo>
                  <a:cubicBezTo>
                    <a:pt x="127" y="18190"/>
                    <a:pt x="217" y="18605"/>
                    <a:pt x="370" y="19002"/>
                  </a:cubicBezTo>
                  <a:cubicBezTo>
                    <a:pt x="676" y="19786"/>
                    <a:pt x="1226" y="20489"/>
                    <a:pt x="1947" y="20949"/>
                  </a:cubicBezTo>
                  <a:cubicBezTo>
                    <a:pt x="2299" y="21183"/>
                    <a:pt x="2696" y="21363"/>
                    <a:pt x="3092" y="21489"/>
                  </a:cubicBezTo>
                  <a:lnTo>
                    <a:pt x="4255" y="21859"/>
                  </a:lnTo>
                  <a:lnTo>
                    <a:pt x="8897" y="23310"/>
                  </a:lnTo>
                  <a:lnTo>
                    <a:pt x="9483" y="23490"/>
                  </a:lnTo>
                  <a:cubicBezTo>
                    <a:pt x="9672" y="23554"/>
                    <a:pt x="9862" y="23617"/>
                    <a:pt x="10078" y="23671"/>
                  </a:cubicBezTo>
                  <a:cubicBezTo>
                    <a:pt x="10418" y="23761"/>
                    <a:pt x="10777" y="23801"/>
                    <a:pt x="11133" y="23801"/>
                  </a:cubicBezTo>
                  <a:cubicBezTo>
                    <a:pt x="11202" y="23801"/>
                    <a:pt x="11271" y="23800"/>
                    <a:pt x="11340" y="23797"/>
                  </a:cubicBezTo>
                  <a:cubicBezTo>
                    <a:pt x="11764" y="23779"/>
                    <a:pt x="12187" y="23698"/>
                    <a:pt x="12593" y="23563"/>
                  </a:cubicBezTo>
                  <a:lnTo>
                    <a:pt x="13738" y="23157"/>
                  </a:lnTo>
                  <a:lnTo>
                    <a:pt x="18335" y="21552"/>
                  </a:lnTo>
                  <a:cubicBezTo>
                    <a:pt x="19137" y="21273"/>
                    <a:pt x="19858" y="20759"/>
                    <a:pt x="20372" y="20083"/>
                  </a:cubicBezTo>
                  <a:cubicBezTo>
                    <a:pt x="20895" y="19407"/>
                    <a:pt x="21210" y="18578"/>
                    <a:pt x="21273" y="17731"/>
                  </a:cubicBezTo>
                  <a:lnTo>
                    <a:pt x="21282" y="17406"/>
                  </a:lnTo>
                  <a:lnTo>
                    <a:pt x="21282" y="17109"/>
                  </a:lnTo>
                  <a:lnTo>
                    <a:pt x="21291" y="16496"/>
                  </a:lnTo>
                  <a:lnTo>
                    <a:pt x="21291" y="15279"/>
                  </a:lnTo>
                  <a:lnTo>
                    <a:pt x="21309" y="12845"/>
                  </a:lnTo>
                  <a:lnTo>
                    <a:pt x="21327" y="7978"/>
                  </a:lnTo>
                  <a:lnTo>
                    <a:pt x="21345" y="5544"/>
                  </a:lnTo>
                  <a:cubicBezTo>
                    <a:pt x="21345" y="5138"/>
                    <a:pt x="21354" y="4742"/>
                    <a:pt x="21345" y="4327"/>
                  </a:cubicBezTo>
                  <a:cubicBezTo>
                    <a:pt x="21336" y="3894"/>
                    <a:pt x="21255" y="3471"/>
                    <a:pt x="21129" y="3056"/>
                  </a:cubicBezTo>
                  <a:cubicBezTo>
                    <a:pt x="20994" y="2650"/>
                    <a:pt x="20795" y="2263"/>
                    <a:pt x="20561" y="1911"/>
                  </a:cubicBezTo>
                  <a:cubicBezTo>
                    <a:pt x="20309" y="1551"/>
                    <a:pt x="20011" y="1244"/>
                    <a:pt x="19678" y="974"/>
                  </a:cubicBezTo>
                  <a:cubicBezTo>
                    <a:pt x="19344" y="694"/>
                    <a:pt x="18966" y="487"/>
                    <a:pt x="18569" y="325"/>
                  </a:cubicBezTo>
                  <a:cubicBezTo>
                    <a:pt x="18172" y="153"/>
                    <a:pt x="17749" y="72"/>
                    <a:pt x="17325" y="18"/>
                  </a:cubicBezTo>
                  <a:cubicBezTo>
                    <a:pt x="17109" y="5"/>
                    <a:pt x="16901" y="2"/>
                    <a:pt x="16698" y="2"/>
                  </a:cubicBezTo>
                  <a:cubicBezTo>
                    <a:pt x="16596" y="2"/>
                    <a:pt x="16494" y="3"/>
                    <a:pt x="16393" y="3"/>
                  </a:cubicBezTo>
                  <a:cubicBezTo>
                    <a:pt x="16292" y="3"/>
                    <a:pt x="16192" y="2"/>
                    <a:pt x="160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2"/>
          <p:cNvGrpSpPr/>
          <p:nvPr/>
        </p:nvGrpSpPr>
        <p:grpSpPr>
          <a:xfrm rot="807122">
            <a:off x="809300" y="4708652"/>
            <a:ext cx="2497551" cy="2401906"/>
            <a:chOff x="1857000" y="3245400"/>
            <a:chExt cx="1233825" cy="1186575"/>
          </a:xfrm>
        </p:grpSpPr>
        <p:sp>
          <p:nvSpPr>
            <p:cNvPr id="43" name="Google Shape;43;p2"/>
            <p:cNvSpPr/>
            <p:nvPr/>
          </p:nvSpPr>
          <p:spPr>
            <a:xfrm>
              <a:off x="2513000" y="4148825"/>
              <a:ext cx="463125" cy="272250"/>
            </a:xfrm>
            <a:custGeom>
              <a:avLst/>
              <a:gdLst/>
              <a:ahLst/>
              <a:cxnLst/>
              <a:rect l="l" t="t" r="r" b="b"/>
              <a:pathLst>
                <a:path w="18525" h="10890" extrusionOk="0">
                  <a:moveTo>
                    <a:pt x="12728" y="1"/>
                  </a:moveTo>
                  <a:cubicBezTo>
                    <a:pt x="12377" y="28"/>
                    <a:pt x="11899" y="1641"/>
                    <a:pt x="11664" y="2065"/>
                  </a:cubicBezTo>
                  <a:cubicBezTo>
                    <a:pt x="10979" y="3318"/>
                    <a:pt x="10015" y="4435"/>
                    <a:pt x="9005" y="5418"/>
                  </a:cubicBezTo>
                  <a:cubicBezTo>
                    <a:pt x="6527" y="7843"/>
                    <a:pt x="3263" y="9754"/>
                    <a:pt x="0" y="10889"/>
                  </a:cubicBezTo>
                  <a:cubicBezTo>
                    <a:pt x="5192" y="10331"/>
                    <a:pt x="10556" y="9114"/>
                    <a:pt x="15144" y="6626"/>
                  </a:cubicBezTo>
                  <a:cubicBezTo>
                    <a:pt x="16685" y="5788"/>
                    <a:pt x="17578" y="5409"/>
                    <a:pt x="18524" y="4066"/>
                  </a:cubicBezTo>
                  <a:cubicBezTo>
                    <a:pt x="17623" y="3976"/>
                    <a:pt x="17064" y="3038"/>
                    <a:pt x="16189" y="2651"/>
                  </a:cubicBezTo>
                  <a:cubicBezTo>
                    <a:pt x="15928" y="2543"/>
                    <a:pt x="12728" y="1"/>
                    <a:pt x="12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508725" y="4143800"/>
              <a:ext cx="474150" cy="281125"/>
            </a:xfrm>
            <a:custGeom>
              <a:avLst/>
              <a:gdLst/>
              <a:ahLst/>
              <a:cxnLst/>
              <a:rect l="l" t="t" r="r" b="b"/>
              <a:pathLst>
                <a:path w="18966" h="11245" extrusionOk="0">
                  <a:moveTo>
                    <a:pt x="12884" y="443"/>
                  </a:moveTo>
                  <a:lnTo>
                    <a:pt x="14486" y="1707"/>
                  </a:lnTo>
                  <a:lnTo>
                    <a:pt x="15351" y="2383"/>
                  </a:lnTo>
                  <a:lnTo>
                    <a:pt x="15793" y="2716"/>
                  </a:lnTo>
                  <a:lnTo>
                    <a:pt x="16018" y="2879"/>
                  </a:lnTo>
                  <a:lnTo>
                    <a:pt x="16135" y="2960"/>
                  </a:lnTo>
                  <a:lnTo>
                    <a:pt x="16198" y="2996"/>
                  </a:lnTo>
                  <a:lnTo>
                    <a:pt x="16225" y="3023"/>
                  </a:lnTo>
                  <a:lnTo>
                    <a:pt x="16279" y="3050"/>
                  </a:lnTo>
                  <a:cubicBezTo>
                    <a:pt x="16469" y="3131"/>
                    <a:pt x="16649" y="3248"/>
                    <a:pt x="16820" y="3393"/>
                  </a:cubicBezTo>
                  <a:cubicBezTo>
                    <a:pt x="16991" y="3528"/>
                    <a:pt x="17163" y="3681"/>
                    <a:pt x="17334" y="3834"/>
                  </a:cubicBezTo>
                  <a:cubicBezTo>
                    <a:pt x="17514" y="3987"/>
                    <a:pt x="17703" y="4141"/>
                    <a:pt x="17920" y="4267"/>
                  </a:cubicBezTo>
                  <a:cubicBezTo>
                    <a:pt x="18030" y="4333"/>
                    <a:pt x="18147" y="4389"/>
                    <a:pt x="18270" y="4431"/>
                  </a:cubicBezTo>
                  <a:lnTo>
                    <a:pt x="18270" y="4431"/>
                  </a:lnTo>
                  <a:cubicBezTo>
                    <a:pt x="18099" y="4651"/>
                    <a:pt x="17917" y="4859"/>
                    <a:pt x="17713" y="5051"/>
                  </a:cubicBezTo>
                  <a:cubicBezTo>
                    <a:pt x="17424" y="5321"/>
                    <a:pt x="17100" y="5565"/>
                    <a:pt x="16757" y="5790"/>
                  </a:cubicBezTo>
                  <a:cubicBezTo>
                    <a:pt x="16415" y="6007"/>
                    <a:pt x="16045" y="6214"/>
                    <a:pt x="15684" y="6412"/>
                  </a:cubicBezTo>
                  <a:cubicBezTo>
                    <a:pt x="15315" y="6619"/>
                    <a:pt x="14945" y="6818"/>
                    <a:pt x="14585" y="7016"/>
                  </a:cubicBezTo>
                  <a:cubicBezTo>
                    <a:pt x="13106" y="7791"/>
                    <a:pt x="11547" y="8413"/>
                    <a:pt x="9961" y="8927"/>
                  </a:cubicBezTo>
                  <a:cubicBezTo>
                    <a:pt x="8374" y="9450"/>
                    <a:pt x="6752" y="9846"/>
                    <a:pt x="5111" y="10180"/>
                  </a:cubicBezTo>
                  <a:cubicBezTo>
                    <a:pt x="3896" y="10420"/>
                    <a:pt x="2671" y="10616"/>
                    <a:pt x="1444" y="10775"/>
                  </a:cubicBezTo>
                  <a:lnTo>
                    <a:pt x="1444" y="10775"/>
                  </a:lnTo>
                  <a:cubicBezTo>
                    <a:pt x="2382" y="10395"/>
                    <a:pt x="3302" y="9962"/>
                    <a:pt x="4192" y="9477"/>
                  </a:cubicBezTo>
                  <a:cubicBezTo>
                    <a:pt x="5463" y="8783"/>
                    <a:pt x="6670" y="7981"/>
                    <a:pt x="7806" y="7070"/>
                  </a:cubicBezTo>
                  <a:cubicBezTo>
                    <a:pt x="8933" y="6160"/>
                    <a:pt x="9979" y="5150"/>
                    <a:pt x="10898" y="4005"/>
                  </a:cubicBezTo>
                  <a:cubicBezTo>
                    <a:pt x="11123" y="3726"/>
                    <a:pt x="11340" y="3429"/>
                    <a:pt x="11538" y="3122"/>
                  </a:cubicBezTo>
                  <a:cubicBezTo>
                    <a:pt x="11646" y="2969"/>
                    <a:pt x="11736" y="2816"/>
                    <a:pt x="11835" y="2662"/>
                  </a:cubicBezTo>
                  <a:cubicBezTo>
                    <a:pt x="11881" y="2581"/>
                    <a:pt x="11926" y="2500"/>
                    <a:pt x="11971" y="2419"/>
                  </a:cubicBezTo>
                  <a:lnTo>
                    <a:pt x="12007" y="2356"/>
                  </a:lnTo>
                  <a:lnTo>
                    <a:pt x="12043" y="2293"/>
                  </a:lnTo>
                  <a:cubicBezTo>
                    <a:pt x="12061" y="2248"/>
                    <a:pt x="12079" y="2203"/>
                    <a:pt x="12097" y="2158"/>
                  </a:cubicBezTo>
                  <a:cubicBezTo>
                    <a:pt x="12241" y="1824"/>
                    <a:pt x="12367" y="1482"/>
                    <a:pt x="12502" y="1157"/>
                  </a:cubicBezTo>
                  <a:cubicBezTo>
                    <a:pt x="12575" y="995"/>
                    <a:pt x="12647" y="833"/>
                    <a:pt x="12728" y="688"/>
                  </a:cubicBezTo>
                  <a:cubicBezTo>
                    <a:pt x="12764" y="616"/>
                    <a:pt x="12809" y="544"/>
                    <a:pt x="12854" y="481"/>
                  </a:cubicBezTo>
                  <a:cubicBezTo>
                    <a:pt x="12863" y="468"/>
                    <a:pt x="12874" y="455"/>
                    <a:pt x="12884" y="443"/>
                  </a:cubicBezTo>
                  <a:close/>
                  <a:moveTo>
                    <a:pt x="12906" y="1"/>
                  </a:moveTo>
                  <a:cubicBezTo>
                    <a:pt x="12897" y="1"/>
                    <a:pt x="12889" y="2"/>
                    <a:pt x="12881" y="3"/>
                  </a:cubicBezTo>
                  <a:cubicBezTo>
                    <a:pt x="12755" y="21"/>
                    <a:pt x="12701" y="75"/>
                    <a:pt x="12647" y="120"/>
                  </a:cubicBezTo>
                  <a:cubicBezTo>
                    <a:pt x="12602" y="157"/>
                    <a:pt x="12566" y="202"/>
                    <a:pt x="12539" y="247"/>
                  </a:cubicBezTo>
                  <a:cubicBezTo>
                    <a:pt x="12475" y="337"/>
                    <a:pt x="12421" y="418"/>
                    <a:pt x="12376" y="499"/>
                  </a:cubicBezTo>
                  <a:cubicBezTo>
                    <a:pt x="12286" y="670"/>
                    <a:pt x="12214" y="842"/>
                    <a:pt x="12142" y="1004"/>
                  </a:cubicBezTo>
                  <a:cubicBezTo>
                    <a:pt x="12007" y="1346"/>
                    <a:pt x="11881" y="1689"/>
                    <a:pt x="11745" y="2013"/>
                  </a:cubicBezTo>
                  <a:lnTo>
                    <a:pt x="11691" y="2122"/>
                  </a:lnTo>
                  <a:lnTo>
                    <a:pt x="11673" y="2176"/>
                  </a:lnTo>
                  <a:lnTo>
                    <a:pt x="11637" y="2239"/>
                  </a:lnTo>
                  <a:cubicBezTo>
                    <a:pt x="11592" y="2311"/>
                    <a:pt x="11556" y="2392"/>
                    <a:pt x="11502" y="2464"/>
                  </a:cubicBezTo>
                  <a:cubicBezTo>
                    <a:pt x="11421" y="2617"/>
                    <a:pt x="11322" y="2771"/>
                    <a:pt x="11222" y="2915"/>
                  </a:cubicBezTo>
                  <a:cubicBezTo>
                    <a:pt x="11033" y="3212"/>
                    <a:pt x="10826" y="3501"/>
                    <a:pt x="10601" y="3780"/>
                  </a:cubicBezTo>
                  <a:cubicBezTo>
                    <a:pt x="9717" y="4889"/>
                    <a:pt x="8690" y="5898"/>
                    <a:pt x="7590" y="6800"/>
                  </a:cubicBezTo>
                  <a:cubicBezTo>
                    <a:pt x="6472" y="7701"/>
                    <a:pt x="5282" y="8503"/>
                    <a:pt x="4029" y="9188"/>
                  </a:cubicBezTo>
                  <a:cubicBezTo>
                    <a:pt x="2776" y="9883"/>
                    <a:pt x="1469" y="10459"/>
                    <a:pt x="117" y="10937"/>
                  </a:cubicBezTo>
                  <a:cubicBezTo>
                    <a:pt x="45" y="10964"/>
                    <a:pt x="0" y="11027"/>
                    <a:pt x="9" y="11108"/>
                  </a:cubicBezTo>
                  <a:cubicBezTo>
                    <a:pt x="18" y="11184"/>
                    <a:pt x="89" y="11244"/>
                    <a:pt x="172" y="11244"/>
                  </a:cubicBezTo>
                  <a:cubicBezTo>
                    <a:pt x="178" y="11244"/>
                    <a:pt x="184" y="11244"/>
                    <a:pt x="189" y="11244"/>
                  </a:cubicBezTo>
                  <a:cubicBezTo>
                    <a:pt x="1857" y="11063"/>
                    <a:pt x="3525" y="10820"/>
                    <a:pt x="5174" y="10486"/>
                  </a:cubicBezTo>
                  <a:cubicBezTo>
                    <a:pt x="6824" y="10153"/>
                    <a:pt x="8455" y="9747"/>
                    <a:pt x="10060" y="9225"/>
                  </a:cubicBezTo>
                  <a:cubicBezTo>
                    <a:pt x="10456" y="9089"/>
                    <a:pt x="10862" y="8963"/>
                    <a:pt x="11250" y="8810"/>
                  </a:cubicBezTo>
                  <a:lnTo>
                    <a:pt x="11844" y="8594"/>
                  </a:lnTo>
                  <a:lnTo>
                    <a:pt x="12430" y="8359"/>
                  </a:lnTo>
                  <a:cubicBezTo>
                    <a:pt x="12818" y="8206"/>
                    <a:pt x="13206" y="8026"/>
                    <a:pt x="13593" y="7863"/>
                  </a:cubicBezTo>
                  <a:lnTo>
                    <a:pt x="14170" y="7593"/>
                  </a:lnTo>
                  <a:cubicBezTo>
                    <a:pt x="14359" y="7503"/>
                    <a:pt x="14549" y="7422"/>
                    <a:pt x="14738" y="7323"/>
                  </a:cubicBezTo>
                  <a:cubicBezTo>
                    <a:pt x="15117" y="7133"/>
                    <a:pt x="15495" y="6944"/>
                    <a:pt x="15865" y="6755"/>
                  </a:cubicBezTo>
                  <a:cubicBezTo>
                    <a:pt x="16234" y="6556"/>
                    <a:pt x="16613" y="6367"/>
                    <a:pt x="16982" y="6151"/>
                  </a:cubicBezTo>
                  <a:cubicBezTo>
                    <a:pt x="17352" y="5934"/>
                    <a:pt x="17713" y="5691"/>
                    <a:pt x="18037" y="5394"/>
                  </a:cubicBezTo>
                  <a:cubicBezTo>
                    <a:pt x="18362" y="5096"/>
                    <a:pt x="18650" y="4763"/>
                    <a:pt x="18902" y="4420"/>
                  </a:cubicBezTo>
                  <a:cubicBezTo>
                    <a:pt x="18929" y="4384"/>
                    <a:pt x="18947" y="4339"/>
                    <a:pt x="18947" y="4303"/>
                  </a:cubicBezTo>
                  <a:cubicBezTo>
                    <a:pt x="18965" y="4159"/>
                    <a:pt x="18866" y="4042"/>
                    <a:pt x="18731" y="4023"/>
                  </a:cubicBezTo>
                  <a:lnTo>
                    <a:pt x="18722" y="4023"/>
                  </a:lnTo>
                  <a:cubicBezTo>
                    <a:pt x="18533" y="3996"/>
                    <a:pt x="18352" y="3924"/>
                    <a:pt x="18172" y="3825"/>
                  </a:cubicBezTo>
                  <a:cubicBezTo>
                    <a:pt x="18001" y="3726"/>
                    <a:pt x="17821" y="3600"/>
                    <a:pt x="17640" y="3456"/>
                  </a:cubicBezTo>
                  <a:cubicBezTo>
                    <a:pt x="17460" y="3320"/>
                    <a:pt x="17280" y="3176"/>
                    <a:pt x="17082" y="3032"/>
                  </a:cubicBezTo>
                  <a:cubicBezTo>
                    <a:pt x="16892" y="2897"/>
                    <a:pt x="16685" y="2762"/>
                    <a:pt x="16451" y="2662"/>
                  </a:cubicBezTo>
                  <a:lnTo>
                    <a:pt x="16415" y="2644"/>
                  </a:lnTo>
                  <a:lnTo>
                    <a:pt x="16360" y="2608"/>
                  </a:lnTo>
                  <a:lnTo>
                    <a:pt x="16261" y="2536"/>
                  </a:lnTo>
                  <a:lnTo>
                    <a:pt x="16036" y="2374"/>
                  </a:lnTo>
                  <a:lnTo>
                    <a:pt x="15603" y="2049"/>
                  </a:lnTo>
                  <a:lnTo>
                    <a:pt x="14738" y="1391"/>
                  </a:lnTo>
                  <a:lnTo>
                    <a:pt x="13025" y="48"/>
                  </a:lnTo>
                  <a:lnTo>
                    <a:pt x="13016" y="39"/>
                  </a:lnTo>
                  <a:cubicBezTo>
                    <a:pt x="12987" y="17"/>
                    <a:pt x="12945" y="1"/>
                    <a:pt x="129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867600" y="3249925"/>
              <a:ext cx="1223225" cy="1178125"/>
            </a:xfrm>
            <a:custGeom>
              <a:avLst/>
              <a:gdLst/>
              <a:ahLst/>
              <a:cxnLst/>
              <a:rect l="l" t="t" r="r" b="b"/>
              <a:pathLst>
                <a:path w="48929" h="47125" extrusionOk="0">
                  <a:moveTo>
                    <a:pt x="2615" y="0"/>
                  </a:moveTo>
                  <a:cubicBezTo>
                    <a:pt x="1335" y="7617"/>
                    <a:pt x="541" y="15315"/>
                    <a:pt x="316" y="23049"/>
                  </a:cubicBezTo>
                  <a:cubicBezTo>
                    <a:pt x="82" y="30638"/>
                    <a:pt x="803" y="38291"/>
                    <a:pt x="100" y="45863"/>
                  </a:cubicBezTo>
                  <a:cubicBezTo>
                    <a:pt x="100" y="45944"/>
                    <a:pt x="55" y="45998"/>
                    <a:pt x="1" y="46025"/>
                  </a:cubicBezTo>
                  <a:cubicBezTo>
                    <a:pt x="5231" y="46886"/>
                    <a:pt x="10526" y="47124"/>
                    <a:pt x="15820" y="47124"/>
                  </a:cubicBezTo>
                  <a:cubicBezTo>
                    <a:pt x="17678" y="47124"/>
                    <a:pt x="19536" y="47095"/>
                    <a:pt x="21391" y="47053"/>
                  </a:cubicBezTo>
                  <a:cubicBezTo>
                    <a:pt x="22815" y="47017"/>
                    <a:pt x="24257" y="46963"/>
                    <a:pt x="25708" y="46863"/>
                  </a:cubicBezTo>
                  <a:cubicBezTo>
                    <a:pt x="31351" y="45601"/>
                    <a:pt x="37354" y="42402"/>
                    <a:pt x="38589" y="36633"/>
                  </a:cubicBezTo>
                  <a:cubicBezTo>
                    <a:pt x="38618" y="36502"/>
                    <a:pt x="38725" y="36441"/>
                    <a:pt x="38838" y="36441"/>
                  </a:cubicBezTo>
                  <a:cubicBezTo>
                    <a:pt x="38935" y="36441"/>
                    <a:pt x="39036" y="36486"/>
                    <a:pt x="39094" y="36570"/>
                  </a:cubicBezTo>
                  <a:cubicBezTo>
                    <a:pt x="40374" y="38517"/>
                    <a:pt x="42222" y="39634"/>
                    <a:pt x="44502" y="39941"/>
                  </a:cubicBezTo>
                  <a:cubicBezTo>
                    <a:pt x="47396" y="35452"/>
                    <a:pt x="47197" y="28520"/>
                    <a:pt x="47585" y="23599"/>
                  </a:cubicBezTo>
                  <a:cubicBezTo>
                    <a:pt x="48135" y="16631"/>
                    <a:pt x="48928" y="9645"/>
                    <a:pt x="48468" y="2668"/>
                  </a:cubicBezTo>
                  <a:cubicBezTo>
                    <a:pt x="33280" y="54"/>
                    <a:pt x="17929" y="1352"/>
                    <a:pt x="2642" y="9"/>
                  </a:cubicBezTo>
                  <a:cubicBezTo>
                    <a:pt x="2633" y="0"/>
                    <a:pt x="2624" y="0"/>
                    <a:pt x="2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857000" y="3245400"/>
              <a:ext cx="1232000" cy="1186575"/>
            </a:xfrm>
            <a:custGeom>
              <a:avLst/>
              <a:gdLst/>
              <a:ahLst/>
              <a:cxnLst/>
              <a:rect l="l" t="t" r="r" b="b"/>
              <a:pathLst>
                <a:path w="49280" h="47463" extrusionOk="0">
                  <a:moveTo>
                    <a:pt x="3133" y="33"/>
                  </a:moveTo>
                  <a:lnTo>
                    <a:pt x="3147" y="37"/>
                  </a:lnTo>
                  <a:cubicBezTo>
                    <a:pt x="3142" y="37"/>
                    <a:pt x="3138" y="35"/>
                    <a:pt x="3133" y="33"/>
                  </a:cubicBezTo>
                  <a:close/>
                  <a:moveTo>
                    <a:pt x="3174" y="372"/>
                  </a:moveTo>
                  <a:cubicBezTo>
                    <a:pt x="10770" y="1029"/>
                    <a:pt x="18401" y="1047"/>
                    <a:pt x="26015" y="1227"/>
                  </a:cubicBezTo>
                  <a:cubicBezTo>
                    <a:pt x="29837" y="1317"/>
                    <a:pt x="33668" y="1443"/>
                    <a:pt x="37481" y="1714"/>
                  </a:cubicBezTo>
                  <a:lnTo>
                    <a:pt x="40338" y="1948"/>
                  </a:lnTo>
                  <a:lnTo>
                    <a:pt x="43187" y="2245"/>
                  </a:lnTo>
                  <a:lnTo>
                    <a:pt x="46026" y="2606"/>
                  </a:lnTo>
                  <a:cubicBezTo>
                    <a:pt x="46927" y="2750"/>
                    <a:pt x="47829" y="2867"/>
                    <a:pt x="48739" y="2985"/>
                  </a:cubicBezTo>
                  <a:cubicBezTo>
                    <a:pt x="48730" y="3354"/>
                    <a:pt x="48730" y="3697"/>
                    <a:pt x="48739" y="4048"/>
                  </a:cubicBezTo>
                  <a:lnTo>
                    <a:pt x="48766" y="5211"/>
                  </a:lnTo>
                  <a:cubicBezTo>
                    <a:pt x="48784" y="5995"/>
                    <a:pt x="48793" y="6779"/>
                    <a:pt x="48784" y="7564"/>
                  </a:cubicBezTo>
                  <a:cubicBezTo>
                    <a:pt x="48766" y="9132"/>
                    <a:pt x="48721" y="10700"/>
                    <a:pt x="48631" y="12269"/>
                  </a:cubicBezTo>
                  <a:cubicBezTo>
                    <a:pt x="48478" y="15415"/>
                    <a:pt x="48207" y="18542"/>
                    <a:pt x="47955" y="21688"/>
                  </a:cubicBezTo>
                  <a:cubicBezTo>
                    <a:pt x="47892" y="22473"/>
                    <a:pt x="47829" y="23257"/>
                    <a:pt x="47775" y="24041"/>
                  </a:cubicBezTo>
                  <a:cubicBezTo>
                    <a:pt x="47721" y="24834"/>
                    <a:pt x="47676" y="25618"/>
                    <a:pt x="47639" y="26403"/>
                  </a:cubicBezTo>
                  <a:cubicBezTo>
                    <a:pt x="47558" y="27980"/>
                    <a:pt x="47486" y="29548"/>
                    <a:pt x="47333" y="31108"/>
                  </a:cubicBezTo>
                  <a:cubicBezTo>
                    <a:pt x="47180" y="32667"/>
                    <a:pt x="46954" y="34218"/>
                    <a:pt x="46567" y="35732"/>
                  </a:cubicBezTo>
                  <a:cubicBezTo>
                    <a:pt x="46188" y="37213"/>
                    <a:pt x="45645" y="38651"/>
                    <a:pt x="44846" y="39944"/>
                  </a:cubicBezTo>
                  <a:lnTo>
                    <a:pt x="44846" y="39944"/>
                  </a:lnTo>
                  <a:cubicBezTo>
                    <a:pt x="43883" y="39803"/>
                    <a:pt x="42948" y="39509"/>
                    <a:pt x="42105" y="39022"/>
                  </a:cubicBezTo>
                  <a:cubicBezTo>
                    <a:pt x="41240" y="38526"/>
                    <a:pt x="40482" y="37832"/>
                    <a:pt x="39887" y="37021"/>
                  </a:cubicBezTo>
                  <a:lnTo>
                    <a:pt x="39671" y="36714"/>
                  </a:lnTo>
                  <a:lnTo>
                    <a:pt x="39644" y="36669"/>
                  </a:lnTo>
                  <a:cubicBezTo>
                    <a:pt x="39635" y="36660"/>
                    <a:pt x="39617" y="36633"/>
                    <a:pt x="39608" y="36615"/>
                  </a:cubicBezTo>
                  <a:cubicBezTo>
                    <a:pt x="39572" y="36579"/>
                    <a:pt x="39527" y="36552"/>
                    <a:pt x="39491" y="36525"/>
                  </a:cubicBezTo>
                  <a:cubicBezTo>
                    <a:pt x="39416" y="36488"/>
                    <a:pt x="39341" y="36469"/>
                    <a:pt x="39260" y="36469"/>
                  </a:cubicBezTo>
                  <a:cubicBezTo>
                    <a:pt x="39244" y="36469"/>
                    <a:pt x="39228" y="36470"/>
                    <a:pt x="39211" y="36471"/>
                  </a:cubicBezTo>
                  <a:cubicBezTo>
                    <a:pt x="39112" y="36480"/>
                    <a:pt x="39013" y="36534"/>
                    <a:pt x="38941" y="36615"/>
                  </a:cubicBezTo>
                  <a:cubicBezTo>
                    <a:pt x="38905" y="36660"/>
                    <a:pt x="38887" y="36705"/>
                    <a:pt x="38869" y="36760"/>
                  </a:cubicBezTo>
                  <a:cubicBezTo>
                    <a:pt x="38860" y="36787"/>
                    <a:pt x="38860" y="36796"/>
                    <a:pt x="38860" y="36814"/>
                  </a:cubicBezTo>
                  <a:lnTo>
                    <a:pt x="38842" y="36859"/>
                  </a:lnTo>
                  <a:lnTo>
                    <a:pt x="38761" y="37228"/>
                  </a:lnTo>
                  <a:cubicBezTo>
                    <a:pt x="38626" y="37715"/>
                    <a:pt x="38463" y="38193"/>
                    <a:pt x="38256" y="38652"/>
                  </a:cubicBezTo>
                  <a:cubicBezTo>
                    <a:pt x="38058" y="39112"/>
                    <a:pt x="37823" y="39563"/>
                    <a:pt x="37544" y="39987"/>
                  </a:cubicBezTo>
                  <a:cubicBezTo>
                    <a:pt x="37273" y="40410"/>
                    <a:pt x="36976" y="40825"/>
                    <a:pt x="36652" y="41203"/>
                  </a:cubicBezTo>
                  <a:cubicBezTo>
                    <a:pt x="35344" y="42754"/>
                    <a:pt x="33650" y="43953"/>
                    <a:pt x="31838" y="44872"/>
                  </a:cubicBezTo>
                  <a:cubicBezTo>
                    <a:pt x="30026" y="45782"/>
                    <a:pt x="28079" y="46449"/>
                    <a:pt x="26096" y="46891"/>
                  </a:cubicBezTo>
                  <a:lnTo>
                    <a:pt x="26123" y="46891"/>
                  </a:lnTo>
                  <a:cubicBezTo>
                    <a:pt x="23978" y="46972"/>
                    <a:pt x="21842" y="47098"/>
                    <a:pt x="19687" y="47117"/>
                  </a:cubicBezTo>
                  <a:cubicBezTo>
                    <a:pt x="18556" y="47136"/>
                    <a:pt x="17424" y="47147"/>
                    <a:pt x="16292" y="47147"/>
                  </a:cubicBezTo>
                  <a:cubicBezTo>
                    <a:pt x="15279" y="47147"/>
                    <a:pt x="14265" y="47138"/>
                    <a:pt x="13251" y="47117"/>
                  </a:cubicBezTo>
                  <a:cubicBezTo>
                    <a:pt x="11106" y="47071"/>
                    <a:pt x="8970" y="46981"/>
                    <a:pt x="6833" y="46810"/>
                  </a:cubicBezTo>
                  <a:cubicBezTo>
                    <a:pt x="4777" y="46645"/>
                    <a:pt x="2720" y="46413"/>
                    <a:pt x="687" y="46091"/>
                  </a:cubicBezTo>
                  <a:lnTo>
                    <a:pt x="687" y="46091"/>
                  </a:lnTo>
                  <a:cubicBezTo>
                    <a:pt x="694" y="46042"/>
                    <a:pt x="686" y="46024"/>
                    <a:pt x="695" y="45990"/>
                  </a:cubicBezTo>
                  <a:lnTo>
                    <a:pt x="704" y="45900"/>
                  </a:lnTo>
                  <a:lnTo>
                    <a:pt x="731" y="45539"/>
                  </a:lnTo>
                  <a:lnTo>
                    <a:pt x="785" y="44818"/>
                  </a:lnTo>
                  <a:cubicBezTo>
                    <a:pt x="830" y="44340"/>
                    <a:pt x="848" y="43853"/>
                    <a:pt x="884" y="43376"/>
                  </a:cubicBezTo>
                  <a:cubicBezTo>
                    <a:pt x="902" y="42898"/>
                    <a:pt x="920" y="42411"/>
                    <a:pt x="947" y="41934"/>
                  </a:cubicBezTo>
                  <a:lnTo>
                    <a:pt x="983" y="40482"/>
                  </a:lnTo>
                  <a:cubicBezTo>
                    <a:pt x="1020" y="38553"/>
                    <a:pt x="1001" y="36624"/>
                    <a:pt x="974" y="34704"/>
                  </a:cubicBezTo>
                  <a:cubicBezTo>
                    <a:pt x="911" y="30846"/>
                    <a:pt x="785" y="26998"/>
                    <a:pt x="902" y="23158"/>
                  </a:cubicBezTo>
                  <a:cubicBezTo>
                    <a:pt x="1135" y="15524"/>
                    <a:pt x="1919" y="7908"/>
                    <a:pt x="3174" y="372"/>
                  </a:cubicBezTo>
                  <a:close/>
                  <a:moveTo>
                    <a:pt x="2894" y="1"/>
                  </a:moveTo>
                  <a:lnTo>
                    <a:pt x="2867" y="145"/>
                  </a:lnTo>
                  <a:cubicBezTo>
                    <a:pt x="1587" y="7753"/>
                    <a:pt x="803" y="15442"/>
                    <a:pt x="569" y="23149"/>
                  </a:cubicBezTo>
                  <a:cubicBezTo>
                    <a:pt x="452" y="27007"/>
                    <a:pt x="578" y="30855"/>
                    <a:pt x="641" y="34704"/>
                  </a:cubicBezTo>
                  <a:cubicBezTo>
                    <a:pt x="677" y="36633"/>
                    <a:pt x="695" y="38553"/>
                    <a:pt x="659" y="40473"/>
                  </a:cubicBezTo>
                  <a:lnTo>
                    <a:pt x="614" y="41916"/>
                  </a:lnTo>
                  <a:cubicBezTo>
                    <a:pt x="596" y="42402"/>
                    <a:pt x="578" y="42880"/>
                    <a:pt x="551" y="43358"/>
                  </a:cubicBezTo>
                  <a:cubicBezTo>
                    <a:pt x="524" y="43835"/>
                    <a:pt x="506" y="44313"/>
                    <a:pt x="461" y="44800"/>
                  </a:cubicBezTo>
                  <a:lnTo>
                    <a:pt x="407" y="45512"/>
                  </a:lnTo>
                  <a:lnTo>
                    <a:pt x="380" y="45873"/>
                  </a:lnTo>
                  <a:lnTo>
                    <a:pt x="361" y="46035"/>
                  </a:lnTo>
                  <a:cubicBezTo>
                    <a:pt x="361" y="46053"/>
                    <a:pt x="361" y="46062"/>
                    <a:pt x="334" y="46071"/>
                  </a:cubicBezTo>
                  <a:lnTo>
                    <a:pt x="1" y="46305"/>
                  </a:lnTo>
                  <a:lnTo>
                    <a:pt x="398" y="46368"/>
                  </a:lnTo>
                  <a:cubicBezTo>
                    <a:pt x="2525" y="46711"/>
                    <a:pt x="4661" y="46963"/>
                    <a:pt x="6806" y="47135"/>
                  </a:cubicBezTo>
                  <a:cubicBezTo>
                    <a:pt x="8952" y="47306"/>
                    <a:pt x="11097" y="47387"/>
                    <a:pt x="13251" y="47432"/>
                  </a:cubicBezTo>
                  <a:cubicBezTo>
                    <a:pt x="14265" y="47453"/>
                    <a:pt x="15281" y="47463"/>
                    <a:pt x="16296" y="47463"/>
                  </a:cubicBezTo>
                  <a:cubicBezTo>
                    <a:pt x="17430" y="47463"/>
                    <a:pt x="18565" y="47451"/>
                    <a:pt x="19696" y="47432"/>
                  </a:cubicBezTo>
                  <a:cubicBezTo>
                    <a:pt x="21842" y="47414"/>
                    <a:pt x="23996" y="47288"/>
                    <a:pt x="26141" y="47207"/>
                  </a:cubicBezTo>
                  <a:lnTo>
                    <a:pt x="26150" y="47207"/>
                  </a:lnTo>
                  <a:lnTo>
                    <a:pt x="26168" y="47198"/>
                  </a:lnTo>
                  <a:cubicBezTo>
                    <a:pt x="28178" y="46747"/>
                    <a:pt x="30143" y="46080"/>
                    <a:pt x="31982" y="45151"/>
                  </a:cubicBezTo>
                  <a:cubicBezTo>
                    <a:pt x="33821" y="44214"/>
                    <a:pt x="35543" y="42997"/>
                    <a:pt x="36886" y="41411"/>
                  </a:cubicBezTo>
                  <a:cubicBezTo>
                    <a:pt x="37228" y="41014"/>
                    <a:pt x="37535" y="40590"/>
                    <a:pt x="37805" y="40149"/>
                  </a:cubicBezTo>
                  <a:cubicBezTo>
                    <a:pt x="38094" y="39716"/>
                    <a:pt x="38328" y="39247"/>
                    <a:pt x="38544" y="38779"/>
                  </a:cubicBezTo>
                  <a:cubicBezTo>
                    <a:pt x="38761" y="38301"/>
                    <a:pt x="38914" y="37805"/>
                    <a:pt x="39058" y="37300"/>
                  </a:cubicBezTo>
                  <a:lnTo>
                    <a:pt x="39148" y="36922"/>
                  </a:lnTo>
                  <a:lnTo>
                    <a:pt x="39157" y="36877"/>
                  </a:lnTo>
                  <a:cubicBezTo>
                    <a:pt x="39166" y="36868"/>
                    <a:pt x="39166" y="36841"/>
                    <a:pt x="39166" y="36841"/>
                  </a:cubicBezTo>
                  <a:cubicBezTo>
                    <a:pt x="39175" y="36832"/>
                    <a:pt x="39175" y="36814"/>
                    <a:pt x="39184" y="36814"/>
                  </a:cubicBezTo>
                  <a:cubicBezTo>
                    <a:pt x="39193" y="36796"/>
                    <a:pt x="39220" y="36787"/>
                    <a:pt x="39248" y="36778"/>
                  </a:cubicBezTo>
                  <a:cubicBezTo>
                    <a:pt x="39275" y="36778"/>
                    <a:pt x="39311" y="36787"/>
                    <a:pt x="39338" y="36796"/>
                  </a:cubicBezTo>
                  <a:cubicBezTo>
                    <a:pt x="39356" y="36805"/>
                    <a:pt x="39365" y="36814"/>
                    <a:pt x="39374" y="36823"/>
                  </a:cubicBezTo>
                  <a:lnTo>
                    <a:pt x="39392" y="36841"/>
                  </a:lnTo>
                  <a:lnTo>
                    <a:pt x="39419" y="36886"/>
                  </a:lnTo>
                  <a:lnTo>
                    <a:pt x="39644" y="37201"/>
                  </a:lnTo>
                  <a:cubicBezTo>
                    <a:pt x="40266" y="38040"/>
                    <a:pt x="41041" y="38770"/>
                    <a:pt x="41952" y="39292"/>
                  </a:cubicBezTo>
                  <a:cubicBezTo>
                    <a:pt x="42862" y="39824"/>
                    <a:pt x="43872" y="40140"/>
                    <a:pt x="44908" y="40284"/>
                  </a:cubicBezTo>
                  <a:lnTo>
                    <a:pt x="45007" y="40293"/>
                  </a:lnTo>
                  <a:lnTo>
                    <a:pt x="45061" y="40212"/>
                  </a:lnTo>
                  <a:cubicBezTo>
                    <a:pt x="45927" y="38860"/>
                    <a:pt x="46495" y="37354"/>
                    <a:pt x="46900" y="35822"/>
                  </a:cubicBezTo>
                  <a:cubicBezTo>
                    <a:pt x="47297" y="34281"/>
                    <a:pt x="47540" y="32712"/>
                    <a:pt x="47712" y="31144"/>
                  </a:cubicBezTo>
                  <a:cubicBezTo>
                    <a:pt x="47874" y="29575"/>
                    <a:pt x="47964" y="27998"/>
                    <a:pt x="48054" y="26430"/>
                  </a:cubicBezTo>
                  <a:cubicBezTo>
                    <a:pt x="48099" y="25636"/>
                    <a:pt x="48144" y="24852"/>
                    <a:pt x="48207" y="24077"/>
                  </a:cubicBezTo>
                  <a:cubicBezTo>
                    <a:pt x="48261" y="23293"/>
                    <a:pt x="48334" y="22509"/>
                    <a:pt x="48406" y="21724"/>
                  </a:cubicBezTo>
                  <a:cubicBezTo>
                    <a:pt x="48667" y="18588"/>
                    <a:pt x="48965" y="15451"/>
                    <a:pt x="49145" y="12296"/>
                  </a:cubicBezTo>
                  <a:cubicBezTo>
                    <a:pt x="49217" y="10727"/>
                    <a:pt x="49280" y="9141"/>
                    <a:pt x="49280" y="7564"/>
                  </a:cubicBezTo>
                  <a:cubicBezTo>
                    <a:pt x="49280" y="6779"/>
                    <a:pt x="49262" y="5986"/>
                    <a:pt x="49235" y="5193"/>
                  </a:cubicBezTo>
                  <a:lnTo>
                    <a:pt x="49208" y="4607"/>
                  </a:lnTo>
                  <a:lnTo>
                    <a:pt x="49199" y="4310"/>
                  </a:lnTo>
                  <a:lnTo>
                    <a:pt x="49190" y="4165"/>
                  </a:lnTo>
                  <a:lnTo>
                    <a:pt x="49181" y="4003"/>
                  </a:lnTo>
                  <a:cubicBezTo>
                    <a:pt x="49154" y="3561"/>
                    <a:pt x="49109" y="3120"/>
                    <a:pt x="49055" y="2705"/>
                  </a:cubicBezTo>
                  <a:cubicBezTo>
                    <a:pt x="48081" y="2525"/>
                    <a:pt x="47081" y="2345"/>
                    <a:pt x="46089" y="2200"/>
                  </a:cubicBezTo>
                  <a:lnTo>
                    <a:pt x="43232" y="1840"/>
                  </a:lnTo>
                  <a:lnTo>
                    <a:pt x="40374" y="1551"/>
                  </a:lnTo>
                  <a:lnTo>
                    <a:pt x="37508" y="1317"/>
                  </a:lnTo>
                  <a:cubicBezTo>
                    <a:pt x="33686" y="1056"/>
                    <a:pt x="29855" y="938"/>
                    <a:pt x="26024" y="857"/>
                  </a:cubicBezTo>
                  <a:cubicBezTo>
                    <a:pt x="22193" y="776"/>
                    <a:pt x="18362" y="731"/>
                    <a:pt x="14540" y="632"/>
                  </a:cubicBezTo>
                  <a:cubicBezTo>
                    <a:pt x="10726" y="524"/>
                    <a:pt x="6903" y="353"/>
                    <a:pt x="3107" y="21"/>
                  </a:cubicBezTo>
                  <a:lnTo>
                    <a:pt x="3107" y="21"/>
                  </a:lnTo>
                  <a:cubicBezTo>
                    <a:pt x="3091" y="15"/>
                    <a:pt x="3070" y="10"/>
                    <a:pt x="3039" y="10"/>
                  </a:cubicBezTo>
                  <a:lnTo>
                    <a:pt x="28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004625" y="3411050"/>
              <a:ext cx="976675" cy="36075"/>
            </a:xfrm>
            <a:custGeom>
              <a:avLst/>
              <a:gdLst/>
              <a:ahLst/>
              <a:cxnLst/>
              <a:rect l="l" t="t" r="r" b="b"/>
              <a:pathLst>
                <a:path w="39067" h="1443" extrusionOk="0">
                  <a:moveTo>
                    <a:pt x="180" y="0"/>
                  </a:moveTo>
                  <a:cubicBezTo>
                    <a:pt x="0" y="0"/>
                    <a:pt x="9" y="262"/>
                    <a:pt x="180" y="271"/>
                  </a:cubicBezTo>
                  <a:cubicBezTo>
                    <a:pt x="13025" y="748"/>
                    <a:pt x="25897" y="1253"/>
                    <a:pt x="38751" y="1442"/>
                  </a:cubicBezTo>
                  <a:cubicBezTo>
                    <a:pt x="39066" y="1442"/>
                    <a:pt x="39066" y="965"/>
                    <a:pt x="38751" y="947"/>
                  </a:cubicBezTo>
                  <a:cubicBezTo>
                    <a:pt x="25906" y="424"/>
                    <a:pt x="13025" y="234"/>
                    <a:pt x="180" y="0"/>
                  </a:cubicBezTo>
                  <a:close/>
                </a:path>
              </a:pathLst>
            </a:custGeom>
            <a:solidFill>
              <a:srgbClr val="A67A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004625" y="3411050"/>
              <a:ext cx="976675" cy="36075"/>
            </a:xfrm>
            <a:custGeom>
              <a:avLst/>
              <a:gdLst/>
              <a:ahLst/>
              <a:cxnLst/>
              <a:rect l="l" t="t" r="r" b="b"/>
              <a:pathLst>
                <a:path w="39067" h="1443" extrusionOk="0">
                  <a:moveTo>
                    <a:pt x="180" y="0"/>
                  </a:moveTo>
                  <a:cubicBezTo>
                    <a:pt x="0" y="0"/>
                    <a:pt x="9" y="262"/>
                    <a:pt x="180" y="271"/>
                  </a:cubicBezTo>
                  <a:cubicBezTo>
                    <a:pt x="13025" y="748"/>
                    <a:pt x="25897" y="1253"/>
                    <a:pt x="38751" y="1442"/>
                  </a:cubicBezTo>
                  <a:cubicBezTo>
                    <a:pt x="39066" y="1442"/>
                    <a:pt x="39066" y="965"/>
                    <a:pt x="38751" y="947"/>
                  </a:cubicBezTo>
                  <a:cubicBezTo>
                    <a:pt x="25906" y="424"/>
                    <a:pt x="13025" y="234"/>
                    <a:pt x="18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2"/>
          <p:cNvSpPr/>
          <p:nvPr/>
        </p:nvSpPr>
        <p:spPr>
          <a:xfrm rot="-381518">
            <a:off x="1317430" y="-146232"/>
            <a:ext cx="102933" cy="551241"/>
          </a:xfrm>
          <a:prstGeom prst="roundRect">
            <a:avLst>
              <a:gd name="adj" fmla="val 50000"/>
            </a:avLst>
          </a:prstGeom>
          <a:solidFill>
            <a:srgbClr val="EEEEEE">
              <a:alpha val="47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ctrTitle"/>
          </p:nvPr>
        </p:nvSpPr>
        <p:spPr>
          <a:xfrm>
            <a:off x="2351850" y="1460922"/>
            <a:ext cx="4440300" cy="174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Itim"/>
              <a:buNone/>
              <a:defRPr sz="6000" b="1"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1" name="Google Shape;51;p2"/>
          <p:cNvSpPr txBox="1">
            <a:spLocks noGrp="1"/>
          </p:cNvSpPr>
          <p:nvPr>
            <p:ph type="subTitle" idx="1"/>
          </p:nvPr>
        </p:nvSpPr>
        <p:spPr>
          <a:xfrm>
            <a:off x="2351850" y="3287050"/>
            <a:ext cx="4440300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5918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Table of contents 1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" name="Google Shape;343;p14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344" name="Google Shape;344;p14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4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4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4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4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4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4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4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4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4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4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4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4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4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4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4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4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4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4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4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4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4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6" name="Google Shape;366;p14"/>
          <p:cNvSpPr txBox="1">
            <a:spLocks noGrp="1"/>
          </p:cNvSpPr>
          <p:nvPr>
            <p:ph type="ctrTitle"/>
          </p:nvPr>
        </p:nvSpPr>
        <p:spPr>
          <a:xfrm>
            <a:off x="5908324" y="1290427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367" name="Google Shape;367;p14"/>
          <p:cNvSpPr txBox="1">
            <a:spLocks noGrp="1"/>
          </p:cNvSpPr>
          <p:nvPr>
            <p:ph type="subTitle" idx="1"/>
          </p:nvPr>
        </p:nvSpPr>
        <p:spPr>
          <a:xfrm>
            <a:off x="5908324" y="157301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68" name="Google Shape;368;p14"/>
          <p:cNvSpPr txBox="1">
            <a:spLocks noGrp="1"/>
          </p:cNvSpPr>
          <p:nvPr>
            <p:ph type="title" idx="2" hasCustomPrompt="1"/>
          </p:nvPr>
        </p:nvSpPr>
        <p:spPr>
          <a:xfrm>
            <a:off x="4903953" y="1280000"/>
            <a:ext cx="814500" cy="577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r>
              <a:t>xx%</a:t>
            </a:r>
          </a:p>
        </p:txBody>
      </p:sp>
      <p:sp>
        <p:nvSpPr>
          <p:cNvPr id="369" name="Google Shape;369;p14"/>
          <p:cNvSpPr txBox="1">
            <a:spLocks noGrp="1"/>
          </p:cNvSpPr>
          <p:nvPr>
            <p:ph type="subTitle" idx="3"/>
          </p:nvPr>
        </p:nvSpPr>
        <p:spPr>
          <a:xfrm>
            <a:off x="5908324" y="3563486"/>
            <a:ext cx="2451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0" name="Google Shape;370;p14"/>
          <p:cNvSpPr txBox="1">
            <a:spLocks noGrp="1"/>
          </p:cNvSpPr>
          <p:nvPr>
            <p:ph type="title" idx="4" hasCustomPrompt="1"/>
          </p:nvPr>
        </p:nvSpPr>
        <p:spPr>
          <a:xfrm>
            <a:off x="4903953" y="3277304"/>
            <a:ext cx="814500" cy="577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r>
              <a:t>xx%</a:t>
            </a:r>
          </a:p>
        </p:txBody>
      </p:sp>
      <p:sp>
        <p:nvSpPr>
          <p:cNvPr id="371" name="Google Shape;371;p14"/>
          <p:cNvSpPr txBox="1">
            <a:spLocks noGrp="1"/>
          </p:cNvSpPr>
          <p:nvPr>
            <p:ph type="subTitle" idx="5"/>
          </p:nvPr>
        </p:nvSpPr>
        <p:spPr>
          <a:xfrm>
            <a:off x="5908324" y="2589180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2" name="Google Shape;372;p14"/>
          <p:cNvSpPr txBox="1">
            <a:spLocks noGrp="1"/>
          </p:cNvSpPr>
          <p:nvPr>
            <p:ph type="title" idx="6" hasCustomPrompt="1"/>
          </p:nvPr>
        </p:nvSpPr>
        <p:spPr>
          <a:xfrm>
            <a:off x="4903953" y="2306644"/>
            <a:ext cx="814500" cy="577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r>
              <a:t>xx%</a:t>
            </a:r>
          </a:p>
        </p:txBody>
      </p:sp>
      <p:sp>
        <p:nvSpPr>
          <p:cNvPr id="373" name="Google Shape;373;p14"/>
          <p:cNvSpPr txBox="1">
            <a:spLocks noGrp="1"/>
          </p:cNvSpPr>
          <p:nvPr>
            <p:ph type="ctrTitle" idx="7"/>
          </p:nvPr>
        </p:nvSpPr>
        <p:spPr>
          <a:xfrm>
            <a:off x="5908324" y="2311104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374" name="Google Shape;374;p14"/>
          <p:cNvSpPr txBox="1">
            <a:spLocks noGrp="1"/>
          </p:cNvSpPr>
          <p:nvPr>
            <p:ph type="ctrTitle" idx="8"/>
          </p:nvPr>
        </p:nvSpPr>
        <p:spPr>
          <a:xfrm>
            <a:off x="5908324" y="3282994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375" name="Google Shape;375;p14"/>
          <p:cNvSpPr txBox="1">
            <a:spLocks noGrp="1"/>
          </p:cNvSpPr>
          <p:nvPr>
            <p:ph type="ctrTitle" idx="9"/>
          </p:nvPr>
        </p:nvSpPr>
        <p:spPr>
          <a:xfrm>
            <a:off x="1912664" y="1297314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376" name="Google Shape;376;p14"/>
          <p:cNvSpPr txBox="1">
            <a:spLocks noGrp="1"/>
          </p:cNvSpPr>
          <p:nvPr>
            <p:ph type="subTitle" idx="13"/>
          </p:nvPr>
        </p:nvSpPr>
        <p:spPr>
          <a:xfrm>
            <a:off x="1912664" y="157301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7" name="Google Shape;377;p14"/>
          <p:cNvSpPr txBox="1">
            <a:spLocks noGrp="1"/>
          </p:cNvSpPr>
          <p:nvPr>
            <p:ph type="title" idx="14" hasCustomPrompt="1"/>
          </p:nvPr>
        </p:nvSpPr>
        <p:spPr>
          <a:xfrm>
            <a:off x="784376" y="1286887"/>
            <a:ext cx="814500" cy="577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r>
              <a:t>xx%</a:t>
            </a:r>
          </a:p>
        </p:txBody>
      </p:sp>
      <p:sp>
        <p:nvSpPr>
          <p:cNvPr id="378" name="Google Shape;378;p14"/>
          <p:cNvSpPr txBox="1">
            <a:spLocks noGrp="1"/>
          </p:cNvSpPr>
          <p:nvPr>
            <p:ph type="subTitle" idx="15"/>
          </p:nvPr>
        </p:nvSpPr>
        <p:spPr>
          <a:xfrm>
            <a:off x="1912664" y="3563486"/>
            <a:ext cx="2451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9" name="Google Shape;379;p14"/>
          <p:cNvSpPr txBox="1">
            <a:spLocks noGrp="1"/>
          </p:cNvSpPr>
          <p:nvPr>
            <p:ph type="title" idx="16" hasCustomPrompt="1"/>
          </p:nvPr>
        </p:nvSpPr>
        <p:spPr>
          <a:xfrm>
            <a:off x="784376" y="3284192"/>
            <a:ext cx="814500" cy="577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r>
              <a:t>xx%</a:t>
            </a:r>
          </a:p>
        </p:txBody>
      </p:sp>
      <p:sp>
        <p:nvSpPr>
          <p:cNvPr id="380" name="Google Shape;380;p14"/>
          <p:cNvSpPr txBox="1">
            <a:spLocks noGrp="1"/>
          </p:cNvSpPr>
          <p:nvPr>
            <p:ph type="subTitle" idx="17"/>
          </p:nvPr>
        </p:nvSpPr>
        <p:spPr>
          <a:xfrm>
            <a:off x="1912664" y="259606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81" name="Google Shape;381;p14"/>
          <p:cNvSpPr txBox="1">
            <a:spLocks noGrp="1"/>
          </p:cNvSpPr>
          <p:nvPr>
            <p:ph type="title" idx="18" hasCustomPrompt="1"/>
          </p:nvPr>
        </p:nvSpPr>
        <p:spPr>
          <a:xfrm>
            <a:off x="784376" y="2313531"/>
            <a:ext cx="814500" cy="577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r>
              <a:t>xx%</a:t>
            </a:r>
          </a:p>
        </p:txBody>
      </p:sp>
      <p:sp>
        <p:nvSpPr>
          <p:cNvPr id="382" name="Google Shape;382;p14"/>
          <p:cNvSpPr txBox="1">
            <a:spLocks noGrp="1"/>
          </p:cNvSpPr>
          <p:nvPr>
            <p:ph type="ctrTitle" idx="19"/>
          </p:nvPr>
        </p:nvSpPr>
        <p:spPr>
          <a:xfrm>
            <a:off x="1912664" y="2304052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383" name="Google Shape;383;p14"/>
          <p:cNvSpPr txBox="1">
            <a:spLocks noGrp="1"/>
          </p:cNvSpPr>
          <p:nvPr>
            <p:ph type="ctrTitle" idx="20"/>
          </p:nvPr>
        </p:nvSpPr>
        <p:spPr>
          <a:xfrm>
            <a:off x="1912664" y="3289882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384" name="Google Shape;384;p14"/>
          <p:cNvSpPr txBox="1">
            <a:spLocks noGrp="1"/>
          </p:cNvSpPr>
          <p:nvPr>
            <p:ph type="title" idx="21"/>
          </p:nvPr>
        </p:nvSpPr>
        <p:spPr>
          <a:xfrm>
            <a:off x="720000" y="540000"/>
            <a:ext cx="7704000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56084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6" name="Google Shape;386;p15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387" name="Google Shape;387;p15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5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5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5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5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5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5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5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5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5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5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5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5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5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5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5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5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5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5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5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9" name="Google Shape;409;p15"/>
          <p:cNvSpPr txBox="1">
            <a:spLocks noGrp="1"/>
          </p:cNvSpPr>
          <p:nvPr>
            <p:ph type="subTitle" idx="1"/>
          </p:nvPr>
        </p:nvSpPr>
        <p:spPr>
          <a:xfrm>
            <a:off x="2059950" y="2514140"/>
            <a:ext cx="4327200" cy="10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10" name="Google Shape;410;p15"/>
          <p:cNvSpPr txBox="1">
            <a:spLocks noGrp="1"/>
          </p:cNvSpPr>
          <p:nvPr>
            <p:ph type="title"/>
          </p:nvPr>
        </p:nvSpPr>
        <p:spPr>
          <a:xfrm>
            <a:off x="1080450" y="1555960"/>
            <a:ext cx="5306700" cy="89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11" name="Google Shape;411;p15"/>
          <p:cNvSpPr txBox="1">
            <a:spLocks noGrp="1"/>
          </p:cNvSpPr>
          <p:nvPr>
            <p:ph type="title" idx="2" hasCustomPrompt="1"/>
          </p:nvPr>
        </p:nvSpPr>
        <p:spPr>
          <a:xfrm>
            <a:off x="6853050" y="2092943"/>
            <a:ext cx="1456500" cy="81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grpSp>
        <p:nvGrpSpPr>
          <p:cNvPr id="412" name="Google Shape;412;p15"/>
          <p:cNvGrpSpPr/>
          <p:nvPr/>
        </p:nvGrpSpPr>
        <p:grpSpPr>
          <a:xfrm rot="-5072894" flipH="1">
            <a:off x="-1007770" y="1789630"/>
            <a:ext cx="3474349" cy="888902"/>
            <a:chOff x="3809875" y="1963175"/>
            <a:chExt cx="1923600" cy="492150"/>
          </a:xfrm>
        </p:grpSpPr>
        <p:sp>
          <p:nvSpPr>
            <p:cNvPr id="413" name="Google Shape;413;p15"/>
            <p:cNvSpPr/>
            <p:nvPr/>
          </p:nvSpPr>
          <p:spPr>
            <a:xfrm>
              <a:off x="3902950" y="2044375"/>
              <a:ext cx="620050" cy="185725"/>
            </a:xfrm>
            <a:custGeom>
              <a:avLst/>
              <a:gdLst/>
              <a:ahLst/>
              <a:cxnLst/>
              <a:rect l="l" t="t" r="r" b="b"/>
              <a:pathLst>
                <a:path w="24802" h="7429" extrusionOk="0">
                  <a:moveTo>
                    <a:pt x="855" y="1"/>
                  </a:moveTo>
                  <a:cubicBezTo>
                    <a:pt x="361" y="1"/>
                    <a:pt x="75" y="222"/>
                    <a:pt x="0" y="665"/>
                  </a:cubicBezTo>
                  <a:cubicBezTo>
                    <a:pt x="0" y="674"/>
                    <a:pt x="9" y="818"/>
                    <a:pt x="27" y="1080"/>
                  </a:cubicBezTo>
                  <a:cubicBezTo>
                    <a:pt x="172" y="1359"/>
                    <a:pt x="541" y="1539"/>
                    <a:pt x="1136" y="1638"/>
                  </a:cubicBezTo>
                  <a:cubicBezTo>
                    <a:pt x="1347" y="1673"/>
                    <a:pt x="1535" y="1690"/>
                    <a:pt x="1698" y="1690"/>
                  </a:cubicBezTo>
                  <a:cubicBezTo>
                    <a:pt x="1959" y="1690"/>
                    <a:pt x="2157" y="1646"/>
                    <a:pt x="2290" y="1557"/>
                  </a:cubicBezTo>
                  <a:cubicBezTo>
                    <a:pt x="2407" y="1485"/>
                    <a:pt x="2488" y="1350"/>
                    <a:pt x="2515" y="1143"/>
                  </a:cubicBezTo>
                  <a:cubicBezTo>
                    <a:pt x="2605" y="638"/>
                    <a:pt x="2236" y="277"/>
                    <a:pt x="1397" y="70"/>
                  </a:cubicBezTo>
                  <a:cubicBezTo>
                    <a:pt x="1195" y="24"/>
                    <a:pt x="1014" y="1"/>
                    <a:pt x="855" y="1"/>
                  </a:cubicBezTo>
                  <a:close/>
                  <a:moveTo>
                    <a:pt x="24530" y="3727"/>
                  </a:moveTo>
                  <a:cubicBezTo>
                    <a:pt x="24518" y="3727"/>
                    <a:pt x="24505" y="3728"/>
                    <a:pt x="24491" y="3730"/>
                  </a:cubicBezTo>
                  <a:cubicBezTo>
                    <a:pt x="24320" y="3757"/>
                    <a:pt x="24176" y="4018"/>
                    <a:pt x="24067" y="4523"/>
                  </a:cubicBezTo>
                  <a:cubicBezTo>
                    <a:pt x="24040" y="4613"/>
                    <a:pt x="23977" y="4937"/>
                    <a:pt x="23878" y="5514"/>
                  </a:cubicBezTo>
                  <a:cubicBezTo>
                    <a:pt x="23860" y="5614"/>
                    <a:pt x="23833" y="5713"/>
                    <a:pt x="23815" y="5803"/>
                  </a:cubicBezTo>
                  <a:cubicBezTo>
                    <a:pt x="23599" y="6839"/>
                    <a:pt x="23617" y="7380"/>
                    <a:pt x="23878" y="7425"/>
                  </a:cubicBezTo>
                  <a:cubicBezTo>
                    <a:pt x="23888" y="7427"/>
                    <a:pt x="23899" y="7428"/>
                    <a:pt x="23909" y="7428"/>
                  </a:cubicBezTo>
                  <a:cubicBezTo>
                    <a:pt x="24147" y="7428"/>
                    <a:pt x="24334" y="6922"/>
                    <a:pt x="24464" y="5911"/>
                  </a:cubicBezTo>
                  <a:cubicBezTo>
                    <a:pt x="24482" y="5821"/>
                    <a:pt x="24500" y="5722"/>
                    <a:pt x="24509" y="5623"/>
                  </a:cubicBezTo>
                  <a:cubicBezTo>
                    <a:pt x="24608" y="5244"/>
                    <a:pt x="24680" y="4901"/>
                    <a:pt x="24716" y="4595"/>
                  </a:cubicBezTo>
                  <a:cubicBezTo>
                    <a:pt x="24802" y="4016"/>
                    <a:pt x="24742" y="3727"/>
                    <a:pt x="24530" y="37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3866425" y="2007800"/>
              <a:ext cx="1864125" cy="387400"/>
            </a:xfrm>
            <a:custGeom>
              <a:avLst/>
              <a:gdLst/>
              <a:ahLst/>
              <a:cxnLst/>
              <a:rect l="l" t="t" r="r" b="b"/>
              <a:pathLst>
                <a:path w="74565" h="15496" extrusionOk="0">
                  <a:moveTo>
                    <a:pt x="2322" y="1540"/>
                  </a:moveTo>
                  <a:cubicBezTo>
                    <a:pt x="2425" y="1540"/>
                    <a:pt x="2537" y="1549"/>
                    <a:pt x="2660" y="1569"/>
                  </a:cubicBezTo>
                  <a:cubicBezTo>
                    <a:pt x="2714" y="1587"/>
                    <a:pt x="2777" y="1596"/>
                    <a:pt x="2840" y="1614"/>
                  </a:cubicBezTo>
                  <a:cubicBezTo>
                    <a:pt x="3634" y="1803"/>
                    <a:pt x="3985" y="2128"/>
                    <a:pt x="3904" y="2597"/>
                  </a:cubicBezTo>
                  <a:cubicBezTo>
                    <a:pt x="3877" y="2777"/>
                    <a:pt x="3814" y="2894"/>
                    <a:pt x="3715" y="2957"/>
                  </a:cubicBezTo>
                  <a:cubicBezTo>
                    <a:pt x="3588" y="3040"/>
                    <a:pt x="3402" y="3082"/>
                    <a:pt x="3157" y="3082"/>
                  </a:cubicBezTo>
                  <a:cubicBezTo>
                    <a:pt x="3000" y="3082"/>
                    <a:pt x="2819" y="3064"/>
                    <a:pt x="2615" y="3029"/>
                  </a:cubicBezTo>
                  <a:cubicBezTo>
                    <a:pt x="2038" y="2930"/>
                    <a:pt x="1687" y="2759"/>
                    <a:pt x="1569" y="2543"/>
                  </a:cubicBezTo>
                  <a:cubicBezTo>
                    <a:pt x="1551" y="2290"/>
                    <a:pt x="1542" y="2155"/>
                    <a:pt x="1542" y="2137"/>
                  </a:cubicBezTo>
                  <a:cubicBezTo>
                    <a:pt x="1609" y="1739"/>
                    <a:pt x="1862" y="1540"/>
                    <a:pt x="2322" y="1540"/>
                  </a:cubicBezTo>
                  <a:close/>
                  <a:moveTo>
                    <a:pt x="524" y="1"/>
                  </a:moveTo>
                  <a:lnTo>
                    <a:pt x="1" y="3119"/>
                  </a:lnTo>
                  <a:lnTo>
                    <a:pt x="25330" y="7347"/>
                  </a:lnTo>
                  <a:cubicBezTo>
                    <a:pt x="25330" y="7347"/>
                    <a:pt x="25393" y="7095"/>
                    <a:pt x="25420" y="6995"/>
                  </a:cubicBezTo>
                  <a:cubicBezTo>
                    <a:pt x="25537" y="6283"/>
                    <a:pt x="25582" y="6067"/>
                    <a:pt x="25601" y="6004"/>
                  </a:cubicBezTo>
                  <a:cubicBezTo>
                    <a:pt x="25736" y="5391"/>
                    <a:pt x="25889" y="5283"/>
                    <a:pt x="25961" y="5274"/>
                  </a:cubicBezTo>
                  <a:cubicBezTo>
                    <a:pt x="25979" y="5265"/>
                    <a:pt x="25997" y="5265"/>
                    <a:pt x="26015" y="5265"/>
                  </a:cubicBezTo>
                  <a:cubicBezTo>
                    <a:pt x="26141" y="5292"/>
                    <a:pt x="26177" y="5571"/>
                    <a:pt x="26105" y="6049"/>
                  </a:cubicBezTo>
                  <a:cubicBezTo>
                    <a:pt x="26069" y="6355"/>
                    <a:pt x="25997" y="6689"/>
                    <a:pt x="25898" y="7077"/>
                  </a:cubicBezTo>
                  <a:cubicBezTo>
                    <a:pt x="25880" y="7176"/>
                    <a:pt x="25871" y="7266"/>
                    <a:pt x="25844" y="7356"/>
                  </a:cubicBezTo>
                  <a:lnTo>
                    <a:pt x="25826" y="7437"/>
                  </a:lnTo>
                  <a:lnTo>
                    <a:pt x="26412" y="7527"/>
                  </a:lnTo>
                  <a:lnTo>
                    <a:pt x="26926" y="4408"/>
                  </a:lnTo>
                  <a:lnTo>
                    <a:pt x="524" y="1"/>
                  </a:lnTo>
                  <a:close/>
                  <a:moveTo>
                    <a:pt x="28368" y="5003"/>
                  </a:moveTo>
                  <a:lnTo>
                    <a:pt x="27899" y="7780"/>
                  </a:lnTo>
                  <a:lnTo>
                    <a:pt x="74095" y="15496"/>
                  </a:lnTo>
                  <a:lnTo>
                    <a:pt x="74564" y="12719"/>
                  </a:lnTo>
                  <a:lnTo>
                    <a:pt x="28368" y="500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813475" y="2066175"/>
              <a:ext cx="56825" cy="83625"/>
            </a:xfrm>
            <a:custGeom>
              <a:avLst/>
              <a:gdLst/>
              <a:ahLst/>
              <a:cxnLst/>
              <a:rect l="l" t="t" r="r" b="b"/>
              <a:pathLst>
                <a:path w="2273" h="3345" extrusionOk="0">
                  <a:moveTo>
                    <a:pt x="244" y="0"/>
                  </a:moveTo>
                  <a:cubicBezTo>
                    <a:pt x="109" y="884"/>
                    <a:pt x="1" y="2164"/>
                    <a:pt x="46" y="3056"/>
                  </a:cubicBezTo>
                  <a:lnTo>
                    <a:pt x="1767" y="3344"/>
                  </a:lnTo>
                  <a:lnTo>
                    <a:pt x="2272" y="334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3818000" y="2001350"/>
              <a:ext cx="177350" cy="82875"/>
            </a:xfrm>
            <a:custGeom>
              <a:avLst/>
              <a:gdLst/>
              <a:ahLst/>
              <a:cxnLst/>
              <a:rect l="l" t="t" r="r" b="b"/>
              <a:pathLst>
                <a:path w="7094" h="3315" extrusionOk="0">
                  <a:moveTo>
                    <a:pt x="3991" y="0"/>
                  </a:moveTo>
                  <a:cubicBezTo>
                    <a:pt x="3917" y="0"/>
                    <a:pt x="3852" y="5"/>
                    <a:pt x="3795" y="15"/>
                  </a:cubicBezTo>
                  <a:cubicBezTo>
                    <a:pt x="3651" y="42"/>
                    <a:pt x="3515" y="105"/>
                    <a:pt x="3389" y="223"/>
                  </a:cubicBezTo>
                  <a:cubicBezTo>
                    <a:pt x="3299" y="286"/>
                    <a:pt x="3227" y="367"/>
                    <a:pt x="3173" y="457"/>
                  </a:cubicBezTo>
                  <a:lnTo>
                    <a:pt x="7094" y="1115"/>
                  </a:lnTo>
                  <a:cubicBezTo>
                    <a:pt x="7076" y="1007"/>
                    <a:pt x="7031" y="908"/>
                    <a:pt x="6968" y="817"/>
                  </a:cubicBezTo>
                  <a:cubicBezTo>
                    <a:pt x="6887" y="673"/>
                    <a:pt x="6778" y="565"/>
                    <a:pt x="6652" y="493"/>
                  </a:cubicBezTo>
                  <a:cubicBezTo>
                    <a:pt x="6517" y="412"/>
                    <a:pt x="6319" y="358"/>
                    <a:pt x="6048" y="313"/>
                  </a:cubicBezTo>
                  <a:lnTo>
                    <a:pt x="5471" y="214"/>
                  </a:lnTo>
                  <a:lnTo>
                    <a:pt x="4426" y="42"/>
                  </a:lnTo>
                  <a:cubicBezTo>
                    <a:pt x="4257" y="14"/>
                    <a:pt x="4112" y="0"/>
                    <a:pt x="3991" y="0"/>
                  </a:cubicBezTo>
                  <a:close/>
                  <a:moveTo>
                    <a:pt x="802" y="60"/>
                  </a:moveTo>
                  <a:cubicBezTo>
                    <a:pt x="424" y="1034"/>
                    <a:pt x="153" y="1998"/>
                    <a:pt x="0" y="2981"/>
                  </a:cubicBezTo>
                  <a:lnTo>
                    <a:pt x="2028" y="3314"/>
                  </a:lnTo>
                  <a:lnTo>
                    <a:pt x="2524" y="349"/>
                  </a:lnTo>
                  <a:lnTo>
                    <a:pt x="802" y="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3928625" y="1968150"/>
              <a:ext cx="484300" cy="104000"/>
            </a:xfrm>
            <a:custGeom>
              <a:avLst/>
              <a:gdLst/>
              <a:ahLst/>
              <a:cxnLst/>
              <a:rect l="l" t="t" r="r" b="b"/>
              <a:pathLst>
                <a:path w="19372" h="4160" extrusionOk="0">
                  <a:moveTo>
                    <a:pt x="1858" y="496"/>
                  </a:moveTo>
                  <a:cubicBezTo>
                    <a:pt x="1867" y="496"/>
                    <a:pt x="1894" y="505"/>
                    <a:pt x="1930" y="532"/>
                  </a:cubicBezTo>
                  <a:cubicBezTo>
                    <a:pt x="1993" y="541"/>
                    <a:pt x="2948" y="676"/>
                    <a:pt x="4814" y="929"/>
                  </a:cubicBezTo>
                  <a:lnTo>
                    <a:pt x="18606" y="3236"/>
                  </a:lnTo>
                  <a:lnTo>
                    <a:pt x="18741" y="3389"/>
                  </a:lnTo>
                  <a:cubicBezTo>
                    <a:pt x="18732" y="3462"/>
                    <a:pt x="18696" y="3498"/>
                    <a:pt x="18642" y="3516"/>
                  </a:cubicBezTo>
                  <a:cubicBezTo>
                    <a:pt x="18626" y="3517"/>
                    <a:pt x="18607" y="3518"/>
                    <a:pt x="18586" y="3518"/>
                  </a:cubicBezTo>
                  <a:cubicBezTo>
                    <a:pt x="18474" y="3518"/>
                    <a:pt x="18282" y="3497"/>
                    <a:pt x="18002" y="3443"/>
                  </a:cubicBezTo>
                  <a:lnTo>
                    <a:pt x="4760" y="1217"/>
                  </a:lnTo>
                  <a:cubicBezTo>
                    <a:pt x="3246" y="938"/>
                    <a:pt x="2263" y="739"/>
                    <a:pt x="1813" y="631"/>
                  </a:cubicBezTo>
                  <a:cubicBezTo>
                    <a:pt x="1808" y="636"/>
                    <a:pt x="1805" y="638"/>
                    <a:pt x="1803" y="638"/>
                  </a:cubicBezTo>
                  <a:cubicBezTo>
                    <a:pt x="1795" y="638"/>
                    <a:pt x="1797" y="616"/>
                    <a:pt x="1804" y="568"/>
                  </a:cubicBezTo>
                  <a:cubicBezTo>
                    <a:pt x="1813" y="514"/>
                    <a:pt x="1831" y="496"/>
                    <a:pt x="1858" y="496"/>
                  </a:cubicBezTo>
                  <a:close/>
                  <a:moveTo>
                    <a:pt x="1128" y="0"/>
                  </a:moveTo>
                  <a:cubicBezTo>
                    <a:pt x="614" y="189"/>
                    <a:pt x="235" y="649"/>
                    <a:pt x="1" y="1370"/>
                  </a:cubicBezTo>
                  <a:lnTo>
                    <a:pt x="1046" y="1542"/>
                  </a:lnTo>
                  <a:cubicBezTo>
                    <a:pt x="1083" y="1190"/>
                    <a:pt x="1254" y="974"/>
                    <a:pt x="1551" y="884"/>
                  </a:cubicBezTo>
                  <a:lnTo>
                    <a:pt x="17019" y="3462"/>
                  </a:lnTo>
                  <a:cubicBezTo>
                    <a:pt x="17425" y="3858"/>
                    <a:pt x="17776" y="4083"/>
                    <a:pt x="18083" y="4129"/>
                  </a:cubicBezTo>
                  <a:cubicBezTo>
                    <a:pt x="18204" y="4150"/>
                    <a:pt x="18314" y="4160"/>
                    <a:pt x="18414" y="4160"/>
                  </a:cubicBezTo>
                  <a:cubicBezTo>
                    <a:pt x="18657" y="4160"/>
                    <a:pt x="18841" y="4099"/>
                    <a:pt x="18975" y="3984"/>
                  </a:cubicBezTo>
                  <a:cubicBezTo>
                    <a:pt x="19164" y="3804"/>
                    <a:pt x="19291" y="3489"/>
                    <a:pt x="19372" y="3029"/>
                  </a:cubicBezTo>
                  <a:lnTo>
                    <a:pt x="1128" y="0"/>
                  </a:lnTo>
                  <a:close/>
                </a:path>
              </a:pathLst>
            </a:custGeom>
            <a:solidFill>
              <a:srgbClr val="B6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3973500" y="1980525"/>
              <a:ext cx="423650" cy="75575"/>
            </a:xfrm>
            <a:custGeom>
              <a:avLst/>
              <a:gdLst/>
              <a:ahLst/>
              <a:cxnLst/>
              <a:rect l="l" t="t" r="r" b="b"/>
              <a:pathLst>
                <a:path w="16946" h="3023" extrusionOk="0">
                  <a:moveTo>
                    <a:pt x="63" y="1"/>
                  </a:moveTo>
                  <a:cubicBezTo>
                    <a:pt x="36" y="1"/>
                    <a:pt x="18" y="19"/>
                    <a:pt x="9" y="73"/>
                  </a:cubicBezTo>
                  <a:cubicBezTo>
                    <a:pt x="2" y="121"/>
                    <a:pt x="0" y="143"/>
                    <a:pt x="8" y="143"/>
                  </a:cubicBezTo>
                  <a:cubicBezTo>
                    <a:pt x="10" y="143"/>
                    <a:pt x="13" y="141"/>
                    <a:pt x="18" y="136"/>
                  </a:cubicBezTo>
                  <a:cubicBezTo>
                    <a:pt x="468" y="244"/>
                    <a:pt x="1451" y="443"/>
                    <a:pt x="2965" y="722"/>
                  </a:cubicBezTo>
                  <a:lnTo>
                    <a:pt x="16207" y="2948"/>
                  </a:lnTo>
                  <a:cubicBezTo>
                    <a:pt x="16487" y="3002"/>
                    <a:pt x="16679" y="3023"/>
                    <a:pt x="16791" y="3023"/>
                  </a:cubicBezTo>
                  <a:cubicBezTo>
                    <a:pt x="16812" y="3023"/>
                    <a:pt x="16831" y="3022"/>
                    <a:pt x="16847" y="3021"/>
                  </a:cubicBezTo>
                  <a:cubicBezTo>
                    <a:pt x="16901" y="3003"/>
                    <a:pt x="16937" y="2967"/>
                    <a:pt x="16946" y="2894"/>
                  </a:cubicBezTo>
                  <a:lnTo>
                    <a:pt x="16811" y="2741"/>
                  </a:lnTo>
                  <a:lnTo>
                    <a:pt x="3019" y="434"/>
                  </a:lnTo>
                  <a:cubicBezTo>
                    <a:pt x="1153" y="181"/>
                    <a:pt x="198" y="46"/>
                    <a:pt x="135" y="37"/>
                  </a:cubicBezTo>
                  <a:cubicBezTo>
                    <a:pt x="99" y="10"/>
                    <a:pt x="72" y="1"/>
                    <a:pt x="6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3855400" y="2081950"/>
              <a:ext cx="1864100" cy="370500"/>
            </a:xfrm>
            <a:custGeom>
              <a:avLst/>
              <a:gdLst/>
              <a:ahLst/>
              <a:cxnLst/>
              <a:rect l="l" t="t" r="r" b="b"/>
              <a:pathLst>
                <a:path w="74564" h="14820" extrusionOk="0">
                  <a:moveTo>
                    <a:pt x="469" y="0"/>
                  </a:moveTo>
                  <a:lnTo>
                    <a:pt x="0" y="2776"/>
                  </a:lnTo>
                  <a:lnTo>
                    <a:pt x="26411" y="7184"/>
                  </a:lnTo>
                  <a:lnTo>
                    <a:pt x="26465" y="6860"/>
                  </a:lnTo>
                  <a:lnTo>
                    <a:pt x="74158" y="14819"/>
                  </a:lnTo>
                  <a:lnTo>
                    <a:pt x="74563" y="12376"/>
                  </a:lnTo>
                  <a:lnTo>
                    <a:pt x="28520" y="4687"/>
                  </a:lnTo>
                  <a:lnTo>
                    <a:pt x="28962" y="2064"/>
                  </a:lnTo>
                  <a:lnTo>
                    <a:pt x="27159" y="1767"/>
                  </a:lnTo>
                  <a:lnTo>
                    <a:pt x="26718" y="4390"/>
                  </a:lnTo>
                  <a:lnTo>
                    <a:pt x="26294" y="4318"/>
                  </a:lnTo>
                  <a:lnTo>
                    <a:pt x="26285" y="4399"/>
                  </a:lnTo>
                  <a:cubicBezTo>
                    <a:pt x="26159" y="5418"/>
                    <a:pt x="25996" y="5733"/>
                    <a:pt x="25879" y="5823"/>
                  </a:cubicBezTo>
                  <a:cubicBezTo>
                    <a:pt x="25853" y="5836"/>
                    <a:pt x="25831" y="5845"/>
                    <a:pt x="25811" y="5845"/>
                  </a:cubicBezTo>
                  <a:cubicBezTo>
                    <a:pt x="25804" y="5845"/>
                    <a:pt x="25796" y="5844"/>
                    <a:pt x="25789" y="5841"/>
                  </a:cubicBezTo>
                  <a:cubicBezTo>
                    <a:pt x="25762" y="5841"/>
                    <a:pt x="25735" y="5823"/>
                    <a:pt x="25717" y="5796"/>
                  </a:cubicBezTo>
                  <a:cubicBezTo>
                    <a:pt x="25636" y="5670"/>
                    <a:pt x="25582" y="5318"/>
                    <a:pt x="25789" y="4309"/>
                  </a:cubicBezTo>
                  <a:lnTo>
                    <a:pt x="25807" y="4237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3809875" y="1963175"/>
              <a:ext cx="1923600" cy="492150"/>
            </a:xfrm>
            <a:custGeom>
              <a:avLst/>
              <a:gdLst/>
              <a:ahLst/>
              <a:cxnLst/>
              <a:rect l="l" t="t" r="r" b="b"/>
              <a:pathLst>
                <a:path w="76944" h="19686" extrusionOk="0">
                  <a:moveTo>
                    <a:pt x="5950" y="379"/>
                  </a:moveTo>
                  <a:lnTo>
                    <a:pt x="5851" y="388"/>
                  </a:lnTo>
                  <a:cubicBezTo>
                    <a:pt x="7383" y="578"/>
                    <a:pt x="8897" y="830"/>
                    <a:pt x="10421" y="1074"/>
                  </a:cubicBezTo>
                  <a:lnTo>
                    <a:pt x="14982" y="1840"/>
                  </a:lnTo>
                  <a:lnTo>
                    <a:pt x="19534" y="2615"/>
                  </a:lnTo>
                  <a:lnTo>
                    <a:pt x="23920" y="3388"/>
                  </a:lnTo>
                  <a:lnTo>
                    <a:pt x="23920" y="3388"/>
                  </a:lnTo>
                  <a:cubicBezTo>
                    <a:pt x="23900" y="3582"/>
                    <a:pt x="23858" y="3771"/>
                    <a:pt x="23770" y="3940"/>
                  </a:cubicBezTo>
                  <a:cubicBezTo>
                    <a:pt x="23743" y="3994"/>
                    <a:pt x="23707" y="4039"/>
                    <a:pt x="23671" y="4084"/>
                  </a:cubicBezTo>
                  <a:cubicBezTo>
                    <a:pt x="23635" y="4129"/>
                    <a:pt x="23590" y="4156"/>
                    <a:pt x="23536" y="4192"/>
                  </a:cubicBezTo>
                  <a:cubicBezTo>
                    <a:pt x="23437" y="4246"/>
                    <a:pt x="23310" y="4264"/>
                    <a:pt x="23184" y="4264"/>
                  </a:cubicBezTo>
                  <a:cubicBezTo>
                    <a:pt x="23162" y="4266"/>
                    <a:pt x="23139" y="4267"/>
                    <a:pt x="23117" y="4267"/>
                  </a:cubicBezTo>
                  <a:cubicBezTo>
                    <a:pt x="23011" y="4267"/>
                    <a:pt x="22902" y="4251"/>
                    <a:pt x="22806" y="4228"/>
                  </a:cubicBezTo>
                  <a:cubicBezTo>
                    <a:pt x="22680" y="4201"/>
                    <a:pt x="22571" y="4138"/>
                    <a:pt x="22463" y="4066"/>
                  </a:cubicBezTo>
                  <a:cubicBezTo>
                    <a:pt x="22247" y="3931"/>
                    <a:pt x="22058" y="3742"/>
                    <a:pt x="21904" y="3525"/>
                  </a:cubicBezTo>
                  <a:lnTo>
                    <a:pt x="21904" y="3516"/>
                  </a:lnTo>
                  <a:cubicBezTo>
                    <a:pt x="21886" y="3498"/>
                    <a:pt x="21850" y="3471"/>
                    <a:pt x="21823" y="3471"/>
                  </a:cubicBezTo>
                  <a:lnTo>
                    <a:pt x="21796" y="3471"/>
                  </a:lnTo>
                  <a:cubicBezTo>
                    <a:pt x="20507" y="3282"/>
                    <a:pt x="19209" y="3093"/>
                    <a:pt x="17920" y="2885"/>
                  </a:cubicBezTo>
                  <a:cubicBezTo>
                    <a:pt x="16631" y="2687"/>
                    <a:pt x="15342" y="2489"/>
                    <a:pt x="14053" y="2272"/>
                  </a:cubicBezTo>
                  <a:cubicBezTo>
                    <a:pt x="12764" y="2056"/>
                    <a:pt x="11475" y="1858"/>
                    <a:pt x="10186" y="1632"/>
                  </a:cubicBezTo>
                  <a:cubicBezTo>
                    <a:pt x="8897" y="1407"/>
                    <a:pt x="7617" y="1173"/>
                    <a:pt x="6337" y="884"/>
                  </a:cubicBezTo>
                  <a:cubicBezTo>
                    <a:pt x="6310" y="884"/>
                    <a:pt x="6283" y="884"/>
                    <a:pt x="6256" y="893"/>
                  </a:cubicBezTo>
                  <a:lnTo>
                    <a:pt x="6247" y="893"/>
                  </a:lnTo>
                  <a:cubicBezTo>
                    <a:pt x="6076" y="947"/>
                    <a:pt x="5896" y="1046"/>
                    <a:pt x="5787" y="1209"/>
                  </a:cubicBezTo>
                  <a:cubicBezTo>
                    <a:pt x="5670" y="1371"/>
                    <a:pt x="5625" y="1551"/>
                    <a:pt x="5607" y="1723"/>
                  </a:cubicBezTo>
                  <a:lnTo>
                    <a:pt x="5598" y="1759"/>
                  </a:lnTo>
                  <a:cubicBezTo>
                    <a:pt x="5598" y="1768"/>
                    <a:pt x="5598" y="1786"/>
                    <a:pt x="5598" y="1795"/>
                  </a:cubicBezTo>
                  <a:cubicBezTo>
                    <a:pt x="5607" y="1871"/>
                    <a:pt x="5670" y="1931"/>
                    <a:pt x="5752" y="1931"/>
                  </a:cubicBezTo>
                  <a:cubicBezTo>
                    <a:pt x="5758" y="1931"/>
                    <a:pt x="5764" y="1930"/>
                    <a:pt x="5769" y="1930"/>
                  </a:cubicBezTo>
                  <a:cubicBezTo>
                    <a:pt x="5812" y="1927"/>
                    <a:pt x="5853" y="1926"/>
                    <a:pt x="5894" y="1926"/>
                  </a:cubicBezTo>
                  <a:cubicBezTo>
                    <a:pt x="5994" y="1926"/>
                    <a:pt x="6091" y="1932"/>
                    <a:pt x="6193" y="1939"/>
                  </a:cubicBezTo>
                  <a:cubicBezTo>
                    <a:pt x="6337" y="1948"/>
                    <a:pt x="6472" y="1957"/>
                    <a:pt x="6599" y="1993"/>
                  </a:cubicBezTo>
                  <a:cubicBezTo>
                    <a:pt x="6725" y="2020"/>
                    <a:pt x="6860" y="2065"/>
                    <a:pt x="6950" y="2137"/>
                  </a:cubicBezTo>
                  <a:cubicBezTo>
                    <a:pt x="7049" y="2200"/>
                    <a:pt x="7121" y="2299"/>
                    <a:pt x="7167" y="2417"/>
                  </a:cubicBezTo>
                  <a:lnTo>
                    <a:pt x="7176" y="2426"/>
                  </a:lnTo>
                  <a:cubicBezTo>
                    <a:pt x="7212" y="2507"/>
                    <a:pt x="7239" y="2588"/>
                    <a:pt x="7230" y="2678"/>
                  </a:cubicBezTo>
                  <a:cubicBezTo>
                    <a:pt x="7230" y="2750"/>
                    <a:pt x="7284" y="2822"/>
                    <a:pt x="7365" y="2831"/>
                  </a:cubicBezTo>
                  <a:lnTo>
                    <a:pt x="7392" y="2831"/>
                  </a:lnTo>
                  <a:cubicBezTo>
                    <a:pt x="8293" y="2957"/>
                    <a:pt x="9204" y="3084"/>
                    <a:pt x="10105" y="3228"/>
                  </a:cubicBezTo>
                  <a:lnTo>
                    <a:pt x="11466" y="3435"/>
                  </a:lnTo>
                  <a:lnTo>
                    <a:pt x="12818" y="3652"/>
                  </a:lnTo>
                  <a:cubicBezTo>
                    <a:pt x="14630" y="3940"/>
                    <a:pt x="16433" y="4255"/>
                    <a:pt x="18245" y="4562"/>
                  </a:cubicBezTo>
                  <a:lnTo>
                    <a:pt x="20949" y="5022"/>
                  </a:lnTo>
                  <a:lnTo>
                    <a:pt x="23662" y="5490"/>
                  </a:lnTo>
                  <a:cubicBezTo>
                    <a:pt x="25395" y="5785"/>
                    <a:pt x="27129" y="6096"/>
                    <a:pt x="28862" y="6416"/>
                  </a:cubicBezTo>
                  <a:lnTo>
                    <a:pt x="28862" y="6416"/>
                  </a:lnTo>
                  <a:cubicBezTo>
                    <a:pt x="28668" y="7221"/>
                    <a:pt x="28519" y="8032"/>
                    <a:pt x="28376" y="8844"/>
                  </a:cubicBezTo>
                  <a:cubicBezTo>
                    <a:pt x="28304" y="9285"/>
                    <a:pt x="28232" y="9718"/>
                    <a:pt x="28178" y="10160"/>
                  </a:cubicBezTo>
                  <a:cubicBezTo>
                    <a:pt x="28116" y="10597"/>
                    <a:pt x="28062" y="11034"/>
                    <a:pt x="28035" y="11480"/>
                  </a:cubicBezTo>
                  <a:lnTo>
                    <a:pt x="28035" y="11480"/>
                  </a:lnTo>
                  <a:cubicBezTo>
                    <a:pt x="28034" y="11482"/>
                    <a:pt x="28034" y="11483"/>
                    <a:pt x="28034" y="11485"/>
                  </a:cubicBezTo>
                  <a:lnTo>
                    <a:pt x="28034" y="11494"/>
                  </a:lnTo>
                  <a:lnTo>
                    <a:pt x="28012" y="11627"/>
                  </a:lnTo>
                  <a:lnTo>
                    <a:pt x="28012" y="11627"/>
                  </a:lnTo>
                  <a:cubicBezTo>
                    <a:pt x="25733" y="11284"/>
                    <a:pt x="23463" y="10933"/>
                    <a:pt x="21192" y="10565"/>
                  </a:cubicBezTo>
                  <a:lnTo>
                    <a:pt x="14197" y="9420"/>
                  </a:lnTo>
                  <a:cubicBezTo>
                    <a:pt x="11863" y="9042"/>
                    <a:pt x="9528" y="8645"/>
                    <a:pt x="7203" y="8249"/>
                  </a:cubicBezTo>
                  <a:cubicBezTo>
                    <a:pt x="4917" y="7860"/>
                    <a:pt x="2632" y="7498"/>
                    <a:pt x="372" y="7018"/>
                  </a:cubicBezTo>
                  <a:lnTo>
                    <a:pt x="372" y="7018"/>
                  </a:lnTo>
                  <a:cubicBezTo>
                    <a:pt x="332" y="6599"/>
                    <a:pt x="327" y="6180"/>
                    <a:pt x="343" y="5761"/>
                  </a:cubicBezTo>
                  <a:cubicBezTo>
                    <a:pt x="361" y="5292"/>
                    <a:pt x="406" y="4823"/>
                    <a:pt x="478" y="4355"/>
                  </a:cubicBezTo>
                  <a:cubicBezTo>
                    <a:pt x="624" y="3473"/>
                    <a:pt x="875" y="2607"/>
                    <a:pt x="1248" y="1788"/>
                  </a:cubicBezTo>
                  <a:lnTo>
                    <a:pt x="1248" y="1788"/>
                  </a:lnTo>
                  <a:cubicBezTo>
                    <a:pt x="1599" y="1800"/>
                    <a:pt x="1945" y="1849"/>
                    <a:pt x="2290" y="1912"/>
                  </a:cubicBezTo>
                  <a:cubicBezTo>
                    <a:pt x="2687" y="1984"/>
                    <a:pt x="3074" y="2065"/>
                    <a:pt x="3462" y="2173"/>
                  </a:cubicBezTo>
                  <a:lnTo>
                    <a:pt x="3525" y="2191"/>
                  </a:lnTo>
                  <a:cubicBezTo>
                    <a:pt x="3534" y="2200"/>
                    <a:pt x="3552" y="2200"/>
                    <a:pt x="3561" y="2200"/>
                  </a:cubicBezTo>
                  <a:cubicBezTo>
                    <a:pt x="3624" y="2191"/>
                    <a:pt x="3669" y="2146"/>
                    <a:pt x="3669" y="2083"/>
                  </a:cubicBezTo>
                  <a:cubicBezTo>
                    <a:pt x="3660" y="1984"/>
                    <a:pt x="3705" y="1894"/>
                    <a:pt x="3768" y="1822"/>
                  </a:cubicBezTo>
                  <a:lnTo>
                    <a:pt x="3777" y="1813"/>
                  </a:lnTo>
                  <a:cubicBezTo>
                    <a:pt x="3876" y="1677"/>
                    <a:pt x="4039" y="1596"/>
                    <a:pt x="4210" y="1596"/>
                  </a:cubicBezTo>
                  <a:cubicBezTo>
                    <a:pt x="4291" y="1596"/>
                    <a:pt x="4381" y="1605"/>
                    <a:pt x="4471" y="1632"/>
                  </a:cubicBezTo>
                  <a:cubicBezTo>
                    <a:pt x="4553" y="1659"/>
                    <a:pt x="4634" y="1705"/>
                    <a:pt x="4715" y="1759"/>
                  </a:cubicBezTo>
                  <a:cubicBezTo>
                    <a:pt x="4733" y="1768"/>
                    <a:pt x="4760" y="1777"/>
                    <a:pt x="4778" y="1777"/>
                  </a:cubicBezTo>
                  <a:cubicBezTo>
                    <a:pt x="4784" y="1777"/>
                    <a:pt x="4790" y="1778"/>
                    <a:pt x="4795" y="1778"/>
                  </a:cubicBezTo>
                  <a:cubicBezTo>
                    <a:pt x="4868" y="1778"/>
                    <a:pt x="4923" y="1726"/>
                    <a:pt x="4931" y="1659"/>
                  </a:cubicBezTo>
                  <a:lnTo>
                    <a:pt x="4931" y="1623"/>
                  </a:lnTo>
                  <a:cubicBezTo>
                    <a:pt x="4940" y="1479"/>
                    <a:pt x="4976" y="1335"/>
                    <a:pt x="5030" y="1191"/>
                  </a:cubicBezTo>
                  <a:cubicBezTo>
                    <a:pt x="5084" y="1056"/>
                    <a:pt x="5147" y="929"/>
                    <a:pt x="5238" y="812"/>
                  </a:cubicBezTo>
                  <a:cubicBezTo>
                    <a:pt x="5319" y="686"/>
                    <a:pt x="5427" y="587"/>
                    <a:pt x="5544" y="506"/>
                  </a:cubicBezTo>
                  <a:cubicBezTo>
                    <a:pt x="5670" y="434"/>
                    <a:pt x="5805" y="379"/>
                    <a:pt x="5950" y="379"/>
                  </a:cubicBezTo>
                  <a:close/>
                  <a:moveTo>
                    <a:pt x="29247" y="6810"/>
                  </a:moveTo>
                  <a:cubicBezTo>
                    <a:pt x="29673" y="6840"/>
                    <a:pt x="30093" y="6910"/>
                    <a:pt x="30513" y="6987"/>
                  </a:cubicBezTo>
                  <a:lnTo>
                    <a:pt x="32000" y="7230"/>
                  </a:lnTo>
                  <a:lnTo>
                    <a:pt x="34983" y="7735"/>
                  </a:lnTo>
                  <a:lnTo>
                    <a:pt x="40942" y="8735"/>
                  </a:lnTo>
                  <a:lnTo>
                    <a:pt x="52867" y="10736"/>
                  </a:lnTo>
                  <a:lnTo>
                    <a:pt x="64783" y="12738"/>
                  </a:lnTo>
                  <a:lnTo>
                    <a:pt x="76488" y="14721"/>
                  </a:lnTo>
                  <a:lnTo>
                    <a:pt x="76488" y="14721"/>
                  </a:lnTo>
                  <a:cubicBezTo>
                    <a:pt x="76399" y="15063"/>
                    <a:pt x="76318" y="15406"/>
                    <a:pt x="76249" y="15748"/>
                  </a:cubicBezTo>
                  <a:cubicBezTo>
                    <a:pt x="76159" y="16154"/>
                    <a:pt x="76087" y="16568"/>
                    <a:pt x="76015" y="16974"/>
                  </a:cubicBezTo>
                  <a:cubicBezTo>
                    <a:pt x="75952" y="17380"/>
                    <a:pt x="75889" y="17794"/>
                    <a:pt x="75835" y="18209"/>
                  </a:cubicBezTo>
                  <a:cubicBezTo>
                    <a:pt x="75797" y="18558"/>
                    <a:pt x="75759" y="18907"/>
                    <a:pt x="75731" y="19256"/>
                  </a:cubicBezTo>
                  <a:lnTo>
                    <a:pt x="75731" y="19256"/>
                  </a:lnTo>
                  <a:lnTo>
                    <a:pt x="64017" y="17335"/>
                  </a:lnTo>
                  <a:lnTo>
                    <a:pt x="52092" y="15361"/>
                  </a:lnTo>
                  <a:lnTo>
                    <a:pt x="40166" y="13377"/>
                  </a:lnTo>
                  <a:cubicBezTo>
                    <a:pt x="36259" y="12731"/>
                    <a:pt x="32352" y="12075"/>
                    <a:pt x="28462" y="11368"/>
                  </a:cubicBezTo>
                  <a:lnTo>
                    <a:pt x="28462" y="11368"/>
                  </a:lnTo>
                  <a:cubicBezTo>
                    <a:pt x="28556" y="10998"/>
                    <a:pt x="28633" y="10627"/>
                    <a:pt x="28710" y="10250"/>
                  </a:cubicBezTo>
                  <a:cubicBezTo>
                    <a:pt x="28800" y="9817"/>
                    <a:pt x="28881" y="9375"/>
                    <a:pt x="28953" y="8943"/>
                  </a:cubicBezTo>
                  <a:cubicBezTo>
                    <a:pt x="29062" y="8231"/>
                    <a:pt x="29171" y="7524"/>
                    <a:pt x="29247" y="6810"/>
                  </a:cubicBezTo>
                  <a:close/>
                  <a:moveTo>
                    <a:pt x="5878" y="1"/>
                  </a:moveTo>
                  <a:cubicBezTo>
                    <a:pt x="5860" y="1"/>
                    <a:pt x="5833" y="1"/>
                    <a:pt x="5814" y="19"/>
                  </a:cubicBezTo>
                  <a:cubicBezTo>
                    <a:pt x="5670" y="127"/>
                    <a:pt x="5535" y="226"/>
                    <a:pt x="5409" y="334"/>
                  </a:cubicBezTo>
                  <a:cubicBezTo>
                    <a:pt x="5292" y="452"/>
                    <a:pt x="5183" y="569"/>
                    <a:pt x="5084" y="686"/>
                  </a:cubicBezTo>
                  <a:cubicBezTo>
                    <a:pt x="4985" y="812"/>
                    <a:pt x="4895" y="947"/>
                    <a:pt x="4805" y="1083"/>
                  </a:cubicBezTo>
                  <a:cubicBezTo>
                    <a:pt x="4743" y="1193"/>
                    <a:pt x="4686" y="1298"/>
                    <a:pt x="4623" y="1406"/>
                  </a:cubicBezTo>
                  <a:lnTo>
                    <a:pt x="4623" y="1406"/>
                  </a:lnTo>
                  <a:cubicBezTo>
                    <a:pt x="4480" y="1431"/>
                    <a:pt x="4340" y="1441"/>
                    <a:pt x="4201" y="1461"/>
                  </a:cubicBezTo>
                  <a:cubicBezTo>
                    <a:pt x="4003" y="1488"/>
                    <a:pt x="3822" y="1569"/>
                    <a:pt x="3651" y="1677"/>
                  </a:cubicBezTo>
                  <a:lnTo>
                    <a:pt x="3660" y="1677"/>
                  </a:lnTo>
                  <a:cubicBezTo>
                    <a:pt x="3596" y="1704"/>
                    <a:pt x="3531" y="1744"/>
                    <a:pt x="3465" y="1790"/>
                  </a:cubicBezTo>
                  <a:lnTo>
                    <a:pt x="3465" y="1790"/>
                  </a:lnTo>
                  <a:cubicBezTo>
                    <a:pt x="3089" y="1763"/>
                    <a:pt x="2712" y="1719"/>
                    <a:pt x="2335" y="1659"/>
                  </a:cubicBezTo>
                  <a:cubicBezTo>
                    <a:pt x="1938" y="1605"/>
                    <a:pt x="1542" y="1533"/>
                    <a:pt x="1154" y="1398"/>
                  </a:cubicBezTo>
                  <a:lnTo>
                    <a:pt x="1145" y="1398"/>
                  </a:lnTo>
                  <a:cubicBezTo>
                    <a:pt x="1129" y="1393"/>
                    <a:pt x="1113" y="1390"/>
                    <a:pt x="1097" y="1390"/>
                  </a:cubicBezTo>
                  <a:cubicBezTo>
                    <a:pt x="1031" y="1390"/>
                    <a:pt x="969" y="1434"/>
                    <a:pt x="947" y="1506"/>
                  </a:cubicBezTo>
                  <a:lnTo>
                    <a:pt x="947" y="1524"/>
                  </a:lnTo>
                  <a:cubicBezTo>
                    <a:pt x="659" y="2444"/>
                    <a:pt x="406" y="3372"/>
                    <a:pt x="235" y="4319"/>
                  </a:cubicBezTo>
                  <a:cubicBezTo>
                    <a:pt x="154" y="4787"/>
                    <a:pt x="100" y="5265"/>
                    <a:pt x="55" y="5743"/>
                  </a:cubicBezTo>
                  <a:cubicBezTo>
                    <a:pt x="19" y="6220"/>
                    <a:pt x="1" y="6707"/>
                    <a:pt x="1" y="7185"/>
                  </a:cubicBezTo>
                  <a:lnTo>
                    <a:pt x="1" y="7203"/>
                  </a:lnTo>
                  <a:cubicBezTo>
                    <a:pt x="10" y="7284"/>
                    <a:pt x="73" y="7356"/>
                    <a:pt x="163" y="7365"/>
                  </a:cubicBezTo>
                  <a:cubicBezTo>
                    <a:pt x="2506" y="7654"/>
                    <a:pt x="4841" y="8059"/>
                    <a:pt x="7167" y="8438"/>
                  </a:cubicBezTo>
                  <a:cubicBezTo>
                    <a:pt x="9501" y="8825"/>
                    <a:pt x="11836" y="9204"/>
                    <a:pt x="14161" y="9601"/>
                  </a:cubicBezTo>
                  <a:lnTo>
                    <a:pt x="21156" y="10800"/>
                  </a:lnTo>
                  <a:cubicBezTo>
                    <a:pt x="23482" y="11196"/>
                    <a:pt x="25807" y="11611"/>
                    <a:pt x="28133" y="12043"/>
                  </a:cubicBezTo>
                  <a:cubicBezTo>
                    <a:pt x="28144" y="12045"/>
                    <a:pt x="28155" y="12046"/>
                    <a:pt x="28166" y="12046"/>
                  </a:cubicBezTo>
                  <a:cubicBezTo>
                    <a:pt x="28261" y="12046"/>
                    <a:pt x="28342" y="11978"/>
                    <a:pt x="28358" y="11881"/>
                  </a:cubicBezTo>
                  <a:lnTo>
                    <a:pt x="28380" y="11748"/>
                  </a:lnTo>
                  <a:lnTo>
                    <a:pt x="28380" y="11748"/>
                  </a:lnTo>
                  <a:cubicBezTo>
                    <a:pt x="32300" y="12344"/>
                    <a:pt x="36211" y="12992"/>
                    <a:pt x="40121" y="13648"/>
                  </a:cubicBezTo>
                  <a:lnTo>
                    <a:pt x="52047" y="15649"/>
                  </a:lnTo>
                  <a:lnTo>
                    <a:pt x="63963" y="17650"/>
                  </a:lnTo>
                  <a:lnTo>
                    <a:pt x="75880" y="19678"/>
                  </a:lnTo>
                  <a:cubicBezTo>
                    <a:pt x="75895" y="19683"/>
                    <a:pt x="75911" y="19685"/>
                    <a:pt x="75927" y="19685"/>
                  </a:cubicBezTo>
                  <a:cubicBezTo>
                    <a:pt x="76002" y="19685"/>
                    <a:pt x="76072" y="19635"/>
                    <a:pt x="76087" y="19561"/>
                  </a:cubicBezTo>
                  <a:lnTo>
                    <a:pt x="76105" y="19516"/>
                  </a:lnTo>
                  <a:cubicBezTo>
                    <a:pt x="76222" y="19110"/>
                    <a:pt x="76312" y="18705"/>
                    <a:pt x="76393" y="18299"/>
                  </a:cubicBezTo>
                  <a:cubicBezTo>
                    <a:pt x="76484" y="17893"/>
                    <a:pt x="76556" y="17488"/>
                    <a:pt x="76628" y="17073"/>
                  </a:cubicBezTo>
                  <a:cubicBezTo>
                    <a:pt x="76691" y="16668"/>
                    <a:pt x="76754" y="16253"/>
                    <a:pt x="76808" y="15838"/>
                  </a:cubicBezTo>
                  <a:cubicBezTo>
                    <a:pt x="76862" y="15433"/>
                    <a:pt x="76898" y="15018"/>
                    <a:pt x="76925" y="14594"/>
                  </a:cubicBezTo>
                  <a:cubicBezTo>
                    <a:pt x="76943" y="14495"/>
                    <a:pt x="76871" y="14396"/>
                    <a:pt x="76763" y="14378"/>
                  </a:cubicBezTo>
                  <a:lnTo>
                    <a:pt x="64838" y="12413"/>
                  </a:lnTo>
                  <a:lnTo>
                    <a:pt x="52912" y="10439"/>
                  </a:lnTo>
                  <a:lnTo>
                    <a:pt x="40987" y="8456"/>
                  </a:lnTo>
                  <a:lnTo>
                    <a:pt x="35029" y="7464"/>
                  </a:lnTo>
                  <a:lnTo>
                    <a:pt x="32045" y="6969"/>
                  </a:lnTo>
                  <a:lnTo>
                    <a:pt x="30558" y="6725"/>
                  </a:lnTo>
                  <a:cubicBezTo>
                    <a:pt x="30130" y="6655"/>
                    <a:pt x="29702" y="6585"/>
                    <a:pt x="29281" y="6469"/>
                  </a:cubicBezTo>
                  <a:lnTo>
                    <a:pt x="29281" y="6469"/>
                  </a:lnTo>
                  <a:cubicBezTo>
                    <a:pt x="29286" y="6410"/>
                    <a:pt x="29291" y="6351"/>
                    <a:pt x="29296" y="6293"/>
                  </a:cubicBezTo>
                  <a:lnTo>
                    <a:pt x="29296" y="6275"/>
                  </a:lnTo>
                  <a:cubicBezTo>
                    <a:pt x="29305" y="6175"/>
                    <a:pt x="29233" y="6085"/>
                    <a:pt x="29133" y="6067"/>
                  </a:cubicBezTo>
                  <a:cubicBezTo>
                    <a:pt x="27322" y="5797"/>
                    <a:pt x="25510" y="5508"/>
                    <a:pt x="23698" y="5220"/>
                  </a:cubicBezTo>
                  <a:lnTo>
                    <a:pt x="20994" y="4787"/>
                  </a:lnTo>
                  <a:lnTo>
                    <a:pt x="18281" y="4346"/>
                  </a:lnTo>
                  <a:cubicBezTo>
                    <a:pt x="16469" y="4039"/>
                    <a:pt x="14666" y="3751"/>
                    <a:pt x="12854" y="3435"/>
                  </a:cubicBezTo>
                  <a:lnTo>
                    <a:pt x="11502" y="3210"/>
                  </a:lnTo>
                  <a:lnTo>
                    <a:pt x="10150" y="2957"/>
                  </a:lnTo>
                  <a:cubicBezTo>
                    <a:pt x="9281" y="2801"/>
                    <a:pt x="8413" y="2636"/>
                    <a:pt x="7552" y="2471"/>
                  </a:cubicBezTo>
                  <a:lnTo>
                    <a:pt x="7552" y="2471"/>
                  </a:lnTo>
                  <a:cubicBezTo>
                    <a:pt x="7514" y="2394"/>
                    <a:pt x="7468" y="2321"/>
                    <a:pt x="7410" y="2263"/>
                  </a:cubicBezTo>
                  <a:lnTo>
                    <a:pt x="7410" y="2263"/>
                  </a:lnTo>
                  <a:lnTo>
                    <a:pt x="7419" y="2272"/>
                  </a:lnTo>
                  <a:cubicBezTo>
                    <a:pt x="7329" y="2146"/>
                    <a:pt x="7212" y="2029"/>
                    <a:pt x="7076" y="1939"/>
                  </a:cubicBezTo>
                  <a:cubicBezTo>
                    <a:pt x="6932" y="1867"/>
                    <a:pt x="6788" y="1822"/>
                    <a:pt x="6653" y="1786"/>
                  </a:cubicBezTo>
                  <a:cubicBezTo>
                    <a:pt x="6509" y="1750"/>
                    <a:pt x="6364" y="1723"/>
                    <a:pt x="6238" y="1686"/>
                  </a:cubicBezTo>
                  <a:cubicBezTo>
                    <a:pt x="6165" y="1667"/>
                    <a:pt x="6091" y="1645"/>
                    <a:pt x="6018" y="1620"/>
                  </a:cubicBezTo>
                  <a:lnTo>
                    <a:pt x="6018" y="1620"/>
                  </a:lnTo>
                  <a:cubicBezTo>
                    <a:pt x="6036" y="1551"/>
                    <a:pt x="6064" y="1489"/>
                    <a:pt x="6103" y="1434"/>
                  </a:cubicBezTo>
                  <a:cubicBezTo>
                    <a:pt x="6150" y="1363"/>
                    <a:pt x="6225" y="1313"/>
                    <a:pt x="6322" y="1277"/>
                  </a:cubicBezTo>
                  <a:lnTo>
                    <a:pt x="6322" y="1277"/>
                  </a:lnTo>
                  <a:cubicBezTo>
                    <a:pt x="7604" y="1421"/>
                    <a:pt x="8886" y="1608"/>
                    <a:pt x="10159" y="1813"/>
                  </a:cubicBezTo>
                  <a:cubicBezTo>
                    <a:pt x="11448" y="2020"/>
                    <a:pt x="12728" y="2245"/>
                    <a:pt x="14017" y="2462"/>
                  </a:cubicBezTo>
                  <a:cubicBezTo>
                    <a:pt x="15306" y="2678"/>
                    <a:pt x="16595" y="2912"/>
                    <a:pt x="17884" y="3138"/>
                  </a:cubicBezTo>
                  <a:cubicBezTo>
                    <a:pt x="19154" y="3370"/>
                    <a:pt x="20433" y="3603"/>
                    <a:pt x="21703" y="3844"/>
                  </a:cubicBezTo>
                  <a:lnTo>
                    <a:pt x="21703" y="3844"/>
                  </a:lnTo>
                  <a:cubicBezTo>
                    <a:pt x="21913" y="3991"/>
                    <a:pt x="22119" y="4142"/>
                    <a:pt x="22355" y="4255"/>
                  </a:cubicBezTo>
                  <a:cubicBezTo>
                    <a:pt x="22481" y="4319"/>
                    <a:pt x="22616" y="4382"/>
                    <a:pt x="22761" y="4409"/>
                  </a:cubicBezTo>
                  <a:cubicBezTo>
                    <a:pt x="22905" y="4436"/>
                    <a:pt x="23040" y="4445"/>
                    <a:pt x="23184" y="4445"/>
                  </a:cubicBezTo>
                  <a:cubicBezTo>
                    <a:pt x="23329" y="4445"/>
                    <a:pt x="23482" y="4427"/>
                    <a:pt x="23626" y="4364"/>
                  </a:cubicBezTo>
                  <a:cubicBezTo>
                    <a:pt x="23698" y="4337"/>
                    <a:pt x="23761" y="4291"/>
                    <a:pt x="23824" y="4228"/>
                  </a:cubicBezTo>
                  <a:cubicBezTo>
                    <a:pt x="23878" y="4174"/>
                    <a:pt x="23923" y="4120"/>
                    <a:pt x="23968" y="4057"/>
                  </a:cubicBezTo>
                  <a:cubicBezTo>
                    <a:pt x="24140" y="3805"/>
                    <a:pt x="24221" y="3534"/>
                    <a:pt x="24311" y="3255"/>
                  </a:cubicBezTo>
                  <a:cubicBezTo>
                    <a:pt x="24311" y="3246"/>
                    <a:pt x="24320" y="3237"/>
                    <a:pt x="24320" y="3228"/>
                  </a:cubicBezTo>
                  <a:cubicBezTo>
                    <a:pt x="24329" y="3138"/>
                    <a:pt x="24266" y="3057"/>
                    <a:pt x="24176" y="3039"/>
                  </a:cubicBezTo>
                  <a:lnTo>
                    <a:pt x="24149" y="3039"/>
                  </a:lnTo>
                  <a:lnTo>
                    <a:pt x="19588" y="2317"/>
                  </a:lnTo>
                  <a:lnTo>
                    <a:pt x="15018" y="1587"/>
                  </a:lnTo>
                  <a:lnTo>
                    <a:pt x="10457" y="839"/>
                  </a:lnTo>
                  <a:cubicBezTo>
                    <a:pt x="8942" y="578"/>
                    <a:pt x="7419" y="325"/>
                    <a:pt x="5914" y="10"/>
                  </a:cubicBezTo>
                  <a:lnTo>
                    <a:pt x="58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3852475" y="2004425"/>
              <a:ext cx="33600" cy="150775"/>
            </a:xfrm>
            <a:custGeom>
              <a:avLst/>
              <a:gdLst/>
              <a:ahLst/>
              <a:cxnLst/>
              <a:rect l="l" t="t" r="r" b="b"/>
              <a:pathLst>
                <a:path w="1344" h="6031" extrusionOk="0">
                  <a:moveTo>
                    <a:pt x="1154" y="0"/>
                  </a:moveTo>
                  <a:cubicBezTo>
                    <a:pt x="1046" y="0"/>
                    <a:pt x="956" y="91"/>
                    <a:pt x="947" y="199"/>
                  </a:cubicBezTo>
                  <a:cubicBezTo>
                    <a:pt x="938" y="676"/>
                    <a:pt x="893" y="1145"/>
                    <a:pt x="829" y="1614"/>
                  </a:cubicBezTo>
                  <a:cubicBezTo>
                    <a:pt x="775" y="2083"/>
                    <a:pt x="685" y="2542"/>
                    <a:pt x="604" y="3011"/>
                  </a:cubicBezTo>
                  <a:cubicBezTo>
                    <a:pt x="442" y="3939"/>
                    <a:pt x="253" y="4868"/>
                    <a:pt x="18" y="5787"/>
                  </a:cubicBezTo>
                  <a:cubicBezTo>
                    <a:pt x="18" y="5796"/>
                    <a:pt x="9" y="5805"/>
                    <a:pt x="9" y="5814"/>
                  </a:cubicBezTo>
                  <a:cubicBezTo>
                    <a:pt x="0" y="5923"/>
                    <a:pt x="81" y="6022"/>
                    <a:pt x="189" y="6031"/>
                  </a:cubicBezTo>
                  <a:cubicBezTo>
                    <a:pt x="298" y="6031"/>
                    <a:pt x="388" y="5959"/>
                    <a:pt x="397" y="5850"/>
                  </a:cubicBezTo>
                  <a:cubicBezTo>
                    <a:pt x="478" y="4904"/>
                    <a:pt x="604" y="3967"/>
                    <a:pt x="748" y="3029"/>
                  </a:cubicBezTo>
                  <a:cubicBezTo>
                    <a:pt x="820" y="2569"/>
                    <a:pt x="893" y="2101"/>
                    <a:pt x="992" y="1641"/>
                  </a:cubicBezTo>
                  <a:cubicBezTo>
                    <a:pt x="1082" y="1172"/>
                    <a:pt x="1190" y="713"/>
                    <a:pt x="1334" y="262"/>
                  </a:cubicBezTo>
                  <a:cubicBezTo>
                    <a:pt x="1343" y="244"/>
                    <a:pt x="1343" y="226"/>
                    <a:pt x="1343" y="208"/>
                  </a:cubicBezTo>
                  <a:cubicBezTo>
                    <a:pt x="1343" y="100"/>
                    <a:pt x="1262" y="9"/>
                    <a:pt x="11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3928625" y="2002400"/>
              <a:ext cx="26175" cy="4300"/>
            </a:xfrm>
            <a:custGeom>
              <a:avLst/>
              <a:gdLst/>
              <a:ahLst/>
              <a:cxnLst/>
              <a:rect l="l" t="t" r="r" b="b"/>
              <a:pathLst>
                <a:path w="1047" h="172" fill="none" extrusionOk="0">
                  <a:moveTo>
                    <a:pt x="1" y="0"/>
                  </a:moveTo>
                  <a:lnTo>
                    <a:pt x="1046" y="172"/>
                  </a:lnTo>
                </a:path>
              </a:pathLst>
            </a:custGeom>
            <a:noFill/>
            <a:ln w="9700" cap="rnd" cmpd="sng">
              <a:solidFill>
                <a:srgbClr val="42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3897300" y="2012750"/>
              <a:ext cx="98050" cy="16475"/>
            </a:xfrm>
            <a:custGeom>
              <a:avLst/>
              <a:gdLst/>
              <a:ahLst/>
              <a:cxnLst/>
              <a:rect l="l" t="t" r="r" b="b"/>
              <a:pathLst>
                <a:path w="3922" h="659" fill="none" extrusionOk="0">
                  <a:moveTo>
                    <a:pt x="1" y="1"/>
                  </a:moveTo>
                  <a:lnTo>
                    <a:pt x="3922" y="659"/>
                  </a:lnTo>
                </a:path>
              </a:pathLst>
            </a:custGeom>
            <a:noFill/>
            <a:ln w="9700" cap="rnd" cmpd="sng">
              <a:solidFill>
                <a:srgbClr val="42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4" name="Google Shape;424;p15"/>
          <p:cNvGrpSpPr/>
          <p:nvPr/>
        </p:nvGrpSpPr>
        <p:grpSpPr>
          <a:xfrm rot="-375097">
            <a:off x="7330557" y="3418618"/>
            <a:ext cx="711742" cy="793298"/>
            <a:chOff x="6554696" y="509501"/>
            <a:chExt cx="711709" cy="793261"/>
          </a:xfrm>
        </p:grpSpPr>
        <p:sp>
          <p:nvSpPr>
            <p:cNvPr id="425" name="Google Shape;425;p15"/>
            <p:cNvSpPr/>
            <p:nvPr/>
          </p:nvSpPr>
          <p:spPr>
            <a:xfrm>
              <a:off x="6560695" y="516700"/>
              <a:ext cx="696978" cy="779230"/>
            </a:xfrm>
            <a:custGeom>
              <a:avLst/>
              <a:gdLst/>
              <a:ahLst/>
              <a:cxnLst/>
              <a:rect l="l" t="t" r="r" b="b"/>
              <a:pathLst>
                <a:path w="20913" h="23381" extrusionOk="0">
                  <a:moveTo>
                    <a:pt x="4201" y="1"/>
                  </a:moveTo>
                  <a:cubicBezTo>
                    <a:pt x="1903" y="1"/>
                    <a:pt x="28" y="1866"/>
                    <a:pt x="28" y="4165"/>
                  </a:cubicBezTo>
                  <a:lnTo>
                    <a:pt x="1" y="17073"/>
                  </a:lnTo>
                  <a:cubicBezTo>
                    <a:pt x="1" y="18903"/>
                    <a:pt x="1190" y="20516"/>
                    <a:pt x="2930" y="21057"/>
                  </a:cubicBezTo>
                  <a:lnTo>
                    <a:pt x="9736" y="23193"/>
                  </a:lnTo>
                  <a:cubicBezTo>
                    <a:pt x="10143" y="23318"/>
                    <a:pt x="10563" y="23381"/>
                    <a:pt x="10982" y="23381"/>
                  </a:cubicBezTo>
                  <a:cubicBezTo>
                    <a:pt x="11444" y="23381"/>
                    <a:pt x="11906" y="23304"/>
                    <a:pt x="12350" y="23148"/>
                  </a:cubicBezTo>
                  <a:lnTo>
                    <a:pt x="18092" y="21147"/>
                  </a:lnTo>
                  <a:cubicBezTo>
                    <a:pt x="19759" y="20570"/>
                    <a:pt x="20886" y="18993"/>
                    <a:pt x="20886" y="17217"/>
                  </a:cubicBezTo>
                  <a:lnTo>
                    <a:pt x="20913" y="4201"/>
                  </a:lnTo>
                  <a:cubicBezTo>
                    <a:pt x="20913" y="1903"/>
                    <a:pt x="19047" y="28"/>
                    <a:pt x="16748" y="28"/>
                  </a:cubicBezTo>
                  <a:lnTo>
                    <a:pt x="42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6554696" y="509501"/>
              <a:ext cx="711709" cy="793261"/>
            </a:xfrm>
            <a:custGeom>
              <a:avLst/>
              <a:gdLst/>
              <a:ahLst/>
              <a:cxnLst/>
              <a:rect l="l" t="t" r="r" b="b"/>
              <a:pathLst>
                <a:path w="21355" h="23802" extrusionOk="0">
                  <a:moveTo>
                    <a:pt x="5138" y="442"/>
                  </a:moveTo>
                  <a:lnTo>
                    <a:pt x="7572" y="451"/>
                  </a:lnTo>
                  <a:lnTo>
                    <a:pt x="12440" y="469"/>
                  </a:lnTo>
                  <a:lnTo>
                    <a:pt x="14873" y="469"/>
                  </a:lnTo>
                  <a:lnTo>
                    <a:pt x="16090" y="478"/>
                  </a:lnTo>
                  <a:cubicBezTo>
                    <a:pt x="16249" y="478"/>
                    <a:pt x="16412" y="477"/>
                    <a:pt x="16574" y="477"/>
                  </a:cubicBezTo>
                  <a:cubicBezTo>
                    <a:pt x="16817" y="477"/>
                    <a:pt x="17058" y="480"/>
                    <a:pt x="17280" y="496"/>
                  </a:cubicBezTo>
                  <a:cubicBezTo>
                    <a:pt x="17659" y="541"/>
                    <a:pt x="18037" y="622"/>
                    <a:pt x="18389" y="766"/>
                  </a:cubicBezTo>
                  <a:cubicBezTo>
                    <a:pt x="18740" y="920"/>
                    <a:pt x="19083" y="1109"/>
                    <a:pt x="19380" y="1352"/>
                  </a:cubicBezTo>
                  <a:cubicBezTo>
                    <a:pt x="19669" y="1596"/>
                    <a:pt x="19939" y="1866"/>
                    <a:pt x="20155" y="2191"/>
                  </a:cubicBezTo>
                  <a:cubicBezTo>
                    <a:pt x="20363" y="2506"/>
                    <a:pt x="20534" y="2849"/>
                    <a:pt x="20651" y="3209"/>
                  </a:cubicBezTo>
                  <a:cubicBezTo>
                    <a:pt x="20759" y="3579"/>
                    <a:pt x="20832" y="3948"/>
                    <a:pt x="20832" y="4336"/>
                  </a:cubicBezTo>
                  <a:cubicBezTo>
                    <a:pt x="20841" y="4733"/>
                    <a:pt x="20832" y="5147"/>
                    <a:pt x="20832" y="5544"/>
                  </a:cubicBezTo>
                  <a:lnTo>
                    <a:pt x="20841" y="7978"/>
                  </a:lnTo>
                  <a:lnTo>
                    <a:pt x="20850" y="12845"/>
                  </a:lnTo>
                  <a:lnTo>
                    <a:pt x="20850" y="15279"/>
                  </a:lnTo>
                  <a:lnTo>
                    <a:pt x="20850" y="16496"/>
                  </a:lnTo>
                  <a:lnTo>
                    <a:pt x="20850" y="17109"/>
                  </a:lnTo>
                  <a:lnTo>
                    <a:pt x="20859" y="17406"/>
                  </a:lnTo>
                  <a:lnTo>
                    <a:pt x="20841" y="17704"/>
                  </a:lnTo>
                  <a:cubicBezTo>
                    <a:pt x="20795" y="18470"/>
                    <a:pt x="20516" y="19218"/>
                    <a:pt x="20047" y="19831"/>
                  </a:cubicBezTo>
                  <a:cubicBezTo>
                    <a:pt x="19579" y="20453"/>
                    <a:pt x="18930" y="20921"/>
                    <a:pt x="18208" y="21183"/>
                  </a:cubicBezTo>
                  <a:lnTo>
                    <a:pt x="13602" y="22769"/>
                  </a:lnTo>
                  <a:lnTo>
                    <a:pt x="12458" y="23175"/>
                  </a:lnTo>
                  <a:cubicBezTo>
                    <a:pt x="12088" y="23292"/>
                    <a:pt x="11709" y="23364"/>
                    <a:pt x="11322" y="23382"/>
                  </a:cubicBezTo>
                  <a:cubicBezTo>
                    <a:pt x="11267" y="23385"/>
                    <a:pt x="11211" y="23386"/>
                    <a:pt x="11156" y="23386"/>
                  </a:cubicBezTo>
                  <a:cubicBezTo>
                    <a:pt x="10830" y="23386"/>
                    <a:pt x="10500" y="23342"/>
                    <a:pt x="10177" y="23265"/>
                  </a:cubicBezTo>
                  <a:cubicBezTo>
                    <a:pt x="9997" y="23211"/>
                    <a:pt x="9798" y="23148"/>
                    <a:pt x="9609" y="23085"/>
                  </a:cubicBezTo>
                  <a:lnTo>
                    <a:pt x="9023" y="22905"/>
                  </a:lnTo>
                  <a:lnTo>
                    <a:pt x="4381" y="21453"/>
                  </a:lnTo>
                  <a:lnTo>
                    <a:pt x="3218" y="21093"/>
                  </a:lnTo>
                  <a:cubicBezTo>
                    <a:pt x="2849" y="20976"/>
                    <a:pt x="2497" y="20813"/>
                    <a:pt x="2173" y="20597"/>
                  </a:cubicBezTo>
                  <a:cubicBezTo>
                    <a:pt x="1542" y="20173"/>
                    <a:pt x="1001" y="19578"/>
                    <a:pt x="676" y="18866"/>
                  </a:cubicBezTo>
                  <a:cubicBezTo>
                    <a:pt x="505" y="18515"/>
                    <a:pt x="397" y="18136"/>
                    <a:pt x="343" y="17749"/>
                  </a:cubicBezTo>
                  <a:cubicBezTo>
                    <a:pt x="298" y="17361"/>
                    <a:pt x="316" y="16955"/>
                    <a:pt x="316" y="16550"/>
                  </a:cubicBezTo>
                  <a:lnTo>
                    <a:pt x="334" y="14116"/>
                  </a:lnTo>
                  <a:lnTo>
                    <a:pt x="388" y="9248"/>
                  </a:lnTo>
                  <a:cubicBezTo>
                    <a:pt x="397" y="7626"/>
                    <a:pt x="406" y="6003"/>
                    <a:pt x="415" y="4381"/>
                  </a:cubicBezTo>
                  <a:cubicBezTo>
                    <a:pt x="424" y="3993"/>
                    <a:pt x="478" y="3606"/>
                    <a:pt x="586" y="3245"/>
                  </a:cubicBezTo>
                  <a:cubicBezTo>
                    <a:pt x="703" y="2876"/>
                    <a:pt x="866" y="2524"/>
                    <a:pt x="1082" y="2200"/>
                  </a:cubicBezTo>
                  <a:cubicBezTo>
                    <a:pt x="1298" y="1884"/>
                    <a:pt x="1551" y="1596"/>
                    <a:pt x="1848" y="1343"/>
                  </a:cubicBezTo>
                  <a:cubicBezTo>
                    <a:pt x="2155" y="1109"/>
                    <a:pt x="2479" y="902"/>
                    <a:pt x="2831" y="748"/>
                  </a:cubicBezTo>
                  <a:cubicBezTo>
                    <a:pt x="3191" y="604"/>
                    <a:pt x="3561" y="505"/>
                    <a:pt x="3948" y="460"/>
                  </a:cubicBezTo>
                  <a:cubicBezTo>
                    <a:pt x="4039" y="451"/>
                    <a:pt x="4138" y="451"/>
                    <a:pt x="4237" y="442"/>
                  </a:cubicBezTo>
                  <a:close/>
                  <a:moveTo>
                    <a:pt x="4381" y="0"/>
                  </a:moveTo>
                  <a:lnTo>
                    <a:pt x="4219" y="9"/>
                  </a:lnTo>
                  <a:cubicBezTo>
                    <a:pt x="4111" y="18"/>
                    <a:pt x="4003" y="18"/>
                    <a:pt x="3894" y="27"/>
                  </a:cubicBezTo>
                  <a:cubicBezTo>
                    <a:pt x="3471" y="81"/>
                    <a:pt x="3056" y="190"/>
                    <a:pt x="2668" y="352"/>
                  </a:cubicBezTo>
                  <a:cubicBezTo>
                    <a:pt x="2272" y="523"/>
                    <a:pt x="1911" y="748"/>
                    <a:pt x="1578" y="1019"/>
                  </a:cubicBezTo>
                  <a:cubicBezTo>
                    <a:pt x="1253" y="1289"/>
                    <a:pt x="965" y="1614"/>
                    <a:pt x="731" y="1965"/>
                  </a:cubicBezTo>
                  <a:cubicBezTo>
                    <a:pt x="496" y="2326"/>
                    <a:pt x="316" y="2713"/>
                    <a:pt x="190" y="3119"/>
                  </a:cubicBezTo>
                  <a:cubicBezTo>
                    <a:pt x="63" y="3534"/>
                    <a:pt x="9" y="3957"/>
                    <a:pt x="0" y="4381"/>
                  </a:cubicBezTo>
                  <a:cubicBezTo>
                    <a:pt x="0" y="6003"/>
                    <a:pt x="0" y="7626"/>
                    <a:pt x="9" y="9248"/>
                  </a:cubicBezTo>
                  <a:lnTo>
                    <a:pt x="54" y="14116"/>
                  </a:lnTo>
                  <a:lnTo>
                    <a:pt x="54" y="16550"/>
                  </a:lnTo>
                  <a:lnTo>
                    <a:pt x="54" y="17154"/>
                  </a:lnTo>
                  <a:cubicBezTo>
                    <a:pt x="54" y="17253"/>
                    <a:pt x="54" y="17361"/>
                    <a:pt x="63" y="17469"/>
                  </a:cubicBezTo>
                  <a:cubicBezTo>
                    <a:pt x="63" y="17568"/>
                    <a:pt x="72" y="17676"/>
                    <a:pt x="81" y="17776"/>
                  </a:cubicBezTo>
                  <a:cubicBezTo>
                    <a:pt x="127" y="18190"/>
                    <a:pt x="217" y="18605"/>
                    <a:pt x="370" y="19002"/>
                  </a:cubicBezTo>
                  <a:cubicBezTo>
                    <a:pt x="676" y="19786"/>
                    <a:pt x="1226" y="20489"/>
                    <a:pt x="1947" y="20949"/>
                  </a:cubicBezTo>
                  <a:cubicBezTo>
                    <a:pt x="2299" y="21183"/>
                    <a:pt x="2696" y="21363"/>
                    <a:pt x="3092" y="21489"/>
                  </a:cubicBezTo>
                  <a:lnTo>
                    <a:pt x="4255" y="21859"/>
                  </a:lnTo>
                  <a:lnTo>
                    <a:pt x="8897" y="23310"/>
                  </a:lnTo>
                  <a:lnTo>
                    <a:pt x="9483" y="23490"/>
                  </a:lnTo>
                  <a:cubicBezTo>
                    <a:pt x="9672" y="23554"/>
                    <a:pt x="9862" y="23617"/>
                    <a:pt x="10078" y="23671"/>
                  </a:cubicBezTo>
                  <a:cubicBezTo>
                    <a:pt x="10418" y="23761"/>
                    <a:pt x="10777" y="23801"/>
                    <a:pt x="11133" y="23801"/>
                  </a:cubicBezTo>
                  <a:cubicBezTo>
                    <a:pt x="11202" y="23801"/>
                    <a:pt x="11271" y="23800"/>
                    <a:pt x="11340" y="23797"/>
                  </a:cubicBezTo>
                  <a:cubicBezTo>
                    <a:pt x="11764" y="23779"/>
                    <a:pt x="12187" y="23698"/>
                    <a:pt x="12593" y="23563"/>
                  </a:cubicBezTo>
                  <a:lnTo>
                    <a:pt x="13738" y="23157"/>
                  </a:lnTo>
                  <a:lnTo>
                    <a:pt x="18335" y="21552"/>
                  </a:lnTo>
                  <a:cubicBezTo>
                    <a:pt x="19137" y="21273"/>
                    <a:pt x="19858" y="20759"/>
                    <a:pt x="20372" y="20083"/>
                  </a:cubicBezTo>
                  <a:cubicBezTo>
                    <a:pt x="20895" y="19407"/>
                    <a:pt x="21210" y="18578"/>
                    <a:pt x="21273" y="17731"/>
                  </a:cubicBezTo>
                  <a:lnTo>
                    <a:pt x="21282" y="17406"/>
                  </a:lnTo>
                  <a:lnTo>
                    <a:pt x="21282" y="17109"/>
                  </a:lnTo>
                  <a:lnTo>
                    <a:pt x="21291" y="16496"/>
                  </a:lnTo>
                  <a:lnTo>
                    <a:pt x="21291" y="15279"/>
                  </a:lnTo>
                  <a:lnTo>
                    <a:pt x="21309" y="12845"/>
                  </a:lnTo>
                  <a:lnTo>
                    <a:pt x="21327" y="7978"/>
                  </a:lnTo>
                  <a:lnTo>
                    <a:pt x="21345" y="5544"/>
                  </a:lnTo>
                  <a:cubicBezTo>
                    <a:pt x="21345" y="5138"/>
                    <a:pt x="21354" y="4742"/>
                    <a:pt x="21345" y="4327"/>
                  </a:cubicBezTo>
                  <a:cubicBezTo>
                    <a:pt x="21336" y="3894"/>
                    <a:pt x="21255" y="3471"/>
                    <a:pt x="21129" y="3056"/>
                  </a:cubicBezTo>
                  <a:cubicBezTo>
                    <a:pt x="20994" y="2650"/>
                    <a:pt x="20795" y="2263"/>
                    <a:pt x="20561" y="1911"/>
                  </a:cubicBezTo>
                  <a:cubicBezTo>
                    <a:pt x="20309" y="1551"/>
                    <a:pt x="20011" y="1244"/>
                    <a:pt x="19678" y="974"/>
                  </a:cubicBezTo>
                  <a:cubicBezTo>
                    <a:pt x="19344" y="694"/>
                    <a:pt x="18966" y="487"/>
                    <a:pt x="18569" y="325"/>
                  </a:cubicBezTo>
                  <a:cubicBezTo>
                    <a:pt x="18172" y="153"/>
                    <a:pt x="17749" y="72"/>
                    <a:pt x="17325" y="18"/>
                  </a:cubicBezTo>
                  <a:cubicBezTo>
                    <a:pt x="17109" y="5"/>
                    <a:pt x="16901" y="2"/>
                    <a:pt x="16698" y="2"/>
                  </a:cubicBezTo>
                  <a:cubicBezTo>
                    <a:pt x="16596" y="2"/>
                    <a:pt x="16494" y="3"/>
                    <a:pt x="16393" y="3"/>
                  </a:cubicBezTo>
                  <a:cubicBezTo>
                    <a:pt x="16292" y="3"/>
                    <a:pt x="16192" y="2"/>
                    <a:pt x="160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37658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8" name="Google Shape;428;p16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429" name="Google Shape;429;p16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6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6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6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6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6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6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6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6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6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6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6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6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6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6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6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6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6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6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" name="Google Shape;451;p16"/>
          <p:cNvSpPr txBox="1">
            <a:spLocks noGrp="1"/>
          </p:cNvSpPr>
          <p:nvPr>
            <p:ph type="title"/>
          </p:nvPr>
        </p:nvSpPr>
        <p:spPr>
          <a:xfrm>
            <a:off x="3168000" y="1478819"/>
            <a:ext cx="2808000" cy="75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2" name="Google Shape;452;p16"/>
          <p:cNvSpPr txBox="1">
            <a:spLocks noGrp="1"/>
          </p:cNvSpPr>
          <p:nvPr>
            <p:ph type="body" idx="1"/>
          </p:nvPr>
        </p:nvSpPr>
        <p:spPr>
          <a:xfrm>
            <a:off x="3168000" y="2469364"/>
            <a:ext cx="2808000" cy="11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67601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Quote 1"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5" name="Google Shape;485;p18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486" name="Google Shape;486;p18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8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8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8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8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8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8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8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8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8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8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8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8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8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8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8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8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8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8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8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8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8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8" name="Google Shape;508;p18"/>
          <p:cNvSpPr txBox="1">
            <a:spLocks noGrp="1"/>
          </p:cNvSpPr>
          <p:nvPr>
            <p:ph type="subTitle" idx="1"/>
          </p:nvPr>
        </p:nvSpPr>
        <p:spPr>
          <a:xfrm>
            <a:off x="2351850" y="1758177"/>
            <a:ext cx="4440300" cy="9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9" name="Google Shape;509;p18"/>
          <p:cNvSpPr txBox="1">
            <a:spLocks noGrp="1"/>
          </p:cNvSpPr>
          <p:nvPr>
            <p:ph type="ctrTitle"/>
          </p:nvPr>
        </p:nvSpPr>
        <p:spPr>
          <a:xfrm>
            <a:off x="3297900" y="2837502"/>
            <a:ext cx="2548200" cy="4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44585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1" name="Google Shape;511;p19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512" name="Google Shape;512;p19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9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9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9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9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9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9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9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9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9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9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9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9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9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9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9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9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9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9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9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9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9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4" name="Google Shape;534;p19"/>
          <p:cNvSpPr txBox="1">
            <a:spLocks noGrp="1"/>
          </p:cNvSpPr>
          <p:nvPr>
            <p:ph type="subTitle" idx="1"/>
          </p:nvPr>
        </p:nvSpPr>
        <p:spPr>
          <a:xfrm>
            <a:off x="906900" y="2987325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5" name="Google Shape;535;p19"/>
          <p:cNvSpPr txBox="1">
            <a:spLocks noGrp="1"/>
          </p:cNvSpPr>
          <p:nvPr>
            <p:ph type="subTitle" idx="2"/>
          </p:nvPr>
        </p:nvSpPr>
        <p:spPr>
          <a:xfrm>
            <a:off x="906900" y="1279771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6" name="Google Shape;536;p19"/>
          <p:cNvSpPr txBox="1">
            <a:spLocks noGrp="1"/>
          </p:cNvSpPr>
          <p:nvPr>
            <p:ph type="subTitle" idx="3"/>
          </p:nvPr>
        </p:nvSpPr>
        <p:spPr>
          <a:xfrm>
            <a:off x="906900" y="1743949"/>
            <a:ext cx="2506200" cy="8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7" name="Google Shape;537;p19"/>
          <p:cNvSpPr txBox="1">
            <a:spLocks noGrp="1"/>
          </p:cNvSpPr>
          <p:nvPr>
            <p:ph type="subTitle" idx="4"/>
          </p:nvPr>
        </p:nvSpPr>
        <p:spPr>
          <a:xfrm>
            <a:off x="906900" y="3464338"/>
            <a:ext cx="2506200" cy="8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8" name="Google Shape;538;p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373395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Title and four columns "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" name="Google Shape;540;p20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541" name="Google Shape;541;p20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0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0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0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0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3" name="Google Shape;563;p20"/>
          <p:cNvSpPr txBox="1">
            <a:spLocks noGrp="1"/>
          </p:cNvSpPr>
          <p:nvPr>
            <p:ph type="ctrTitle"/>
          </p:nvPr>
        </p:nvSpPr>
        <p:spPr>
          <a:xfrm>
            <a:off x="5272950" y="1633778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564" name="Google Shape;564;p20"/>
          <p:cNvSpPr txBox="1">
            <a:spLocks noGrp="1"/>
          </p:cNvSpPr>
          <p:nvPr>
            <p:ph type="subTitle" idx="1"/>
          </p:nvPr>
        </p:nvSpPr>
        <p:spPr>
          <a:xfrm>
            <a:off x="5272950" y="1919436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65" name="Google Shape;565;p20"/>
          <p:cNvSpPr txBox="1">
            <a:spLocks noGrp="1"/>
          </p:cNvSpPr>
          <p:nvPr>
            <p:ph type="subTitle" idx="2"/>
          </p:nvPr>
        </p:nvSpPr>
        <p:spPr>
          <a:xfrm>
            <a:off x="5272950" y="377073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66" name="Google Shape;566;p20"/>
          <p:cNvSpPr txBox="1">
            <a:spLocks noGrp="1"/>
          </p:cNvSpPr>
          <p:nvPr>
            <p:ph type="ctrTitle" idx="3"/>
          </p:nvPr>
        </p:nvSpPr>
        <p:spPr>
          <a:xfrm>
            <a:off x="5272950" y="3485698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567" name="Google Shape;567;p20"/>
          <p:cNvSpPr txBox="1">
            <a:spLocks noGrp="1"/>
          </p:cNvSpPr>
          <p:nvPr>
            <p:ph type="ctrTitle" idx="4"/>
          </p:nvPr>
        </p:nvSpPr>
        <p:spPr>
          <a:xfrm>
            <a:off x="1419750" y="1633778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568" name="Google Shape;568;p20"/>
          <p:cNvSpPr txBox="1">
            <a:spLocks noGrp="1"/>
          </p:cNvSpPr>
          <p:nvPr>
            <p:ph type="subTitle" idx="5"/>
          </p:nvPr>
        </p:nvSpPr>
        <p:spPr>
          <a:xfrm>
            <a:off x="1419750" y="1919436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69" name="Google Shape;569;p20"/>
          <p:cNvSpPr txBox="1">
            <a:spLocks noGrp="1"/>
          </p:cNvSpPr>
          <p:nvPr>
            <p:ph type="subTitle" idx="6"/>
          </p:nvPr>
        </p:nvSpPr>
        <p:spPr>
          <a:xfrm>
            <a:off x="1419750" y="377073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70" name="Google Shape;570;p20"/>
          <p:cNvSpPr txBox="1">
            <a:spLocks noGrp="1"/>
          </p:cNvSpPr>
          <p:nvPr>
            <p:ph type="ctrTitle" idx="7"/>
          </p:nvPr>
        </p:nvSpPr>
        <p:spPr>
          <a:xfrm>
            <a:off x="1419750" y="3485698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571" name="Google Shape;571;p20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21343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3" name="Google Shape;573;p21"/>
          <p:cNvGrpSpPr/>
          <p:nvPr/>
        </p:nvGrpSpPr>
        <p:grpSpPr>
          <a:xfrm>
            <a:off x="-174525" y="-22399"/>
            <a:ext cx="9487164" cy="5193049"/>
            <a:chOff x="-174525" y="-22399"/>
            <a:chExt cx="9487164" cy="5193049"/>
          </a:xfrm>
        </p:grpSpPr>
        <p:sp>
          <p:nvSpPr>
            <p:cNvPr id="574" name="Google Shape;574;p21"/>
            <p:cNvSpPr/>
            <p:nvPr/>
          </p:nvSpPr>
          <p:spPr>
            <a:xfrm>
              <a:off x="-174525" y="-22399"/>
              <a:ext cx="9487164" cy="5188298"/>
            </a:xfrm>
            <a:custGeom>
              <a:avLst/>
              <a:gdLst/>
              <a:ahLst/>
              <a:cxnLst/>
              <a:rect l="l" t="t" r="r" b="b"/>
              <a:pathLst>
                <a:path w="264469" h="144360" extrusionOk="0">
                  <a:moveTo>
                    <a:pt x="125024" y="0"/>
                  </a:moveTo>
                  <a:cubicBezTo>
                    <a:pt x="124865" y="0"/>
                    <a:pt x="124702" y="4"/>
                    <a:pt x="124536" y="11"/>
                  </a:cubicBezTo>
                  <a:lnTo>
                    <a:pt x="4940" y="11"/>
                  </a:lnTo>
                  <a:cubicBezTo>
                    <a:pt x="1569" y="65"/>
                    <a:pt x="0" y="1705"/>
                    <a:pt x="226" y="4914"/>
                  </a:cubicBezTo>
                  <a:lnTo>
                    <a:pt x="226" y="138500"/>
                  </a:lnTo>
                  <a:cubicBezTo>
                    <a:pt x="208" y="142159"/>
                    <a:pt x="1811" y="143993"/>
                    <a:pt x="5034" y="143993"/>
                  </a:cubicBezTo>
                  <a:cubicBezTo>
                    <a:pt x="5185" y="143993"/>
                    <a:pt x="5340" y="143989"/>
                    <a:pt x="5499" y="143981"/>
                  </a:cubicBezTo>
                  <a:cubicBezTo>
                    <a:pt x="23166" y="144233"/>
                    <a:pt x="61538" y="144359"/>
                    <a:pt x="76177" y="144359"/>
                  </a:cubicBezTo>
                  <a:cubicBezTo>
                    <a:pt x="90824" y="144359"/>
                    <a:pt x="107103" y="144233"/>
                    <a:pt x="125041" y="143981"/>
                  </a:cubicBezTo>
                  <a:cubicBezTo>
                    <a:pt x="129025" y="143963"/>
                    <a:pt x="130900" y="142007"/>
                    <a:pt x="130675" y="138122"/>
                  </a:cubicBezTo>
                  <a:lnTo>
                    <a:pt x="130675" y="6393"/>
                  </a:lnTo>
                  <a:cubicBezTo>
                    <a:pt x="130839" y="2139"/>
                    <a:pt x="128956" y="0"/>
                    <a:pt x="125024" y="0"/>
                  </a:cubicBezTo>
                  <a:close/>
                  <a:moveTo>
                    <a:pt x="139427" y="0"/>
                  </a:moveTo>
                  <a:cubicBezTo>
                    <a:pt x="135503" y="0"/>
                    <a:pt x="133611" y="2139"/>
                    <a:pt x="133776" y="6393"/>
                  </a:cubicBezTo>
                  <a:lnTo>
                    <a:pt x="133776" y="138122"/>
                  </a:lnTo>
                  <a:cubicBezTo>
                    <a:pt x="133550" y="142007"/>
                    <a:pt x="135434" y="143963"/>
                    <a:pt x="139409" y="143981"/>
                  </a:cubicBezTo>
                  <a:cubicBezTo>
                    <a:pt x="157347" y="144233"/>
                    <a:pt x="173635" y="144359"/>
                    <a:pt x="188274" y="144359"/>
                  </a:cubicBezTo>
                  <a:cubicBezTo>
                    <a:pt x="202912" y="144359"/>
                    <a:pt x="241294" y="144233"/>
                    <a:pt x="258970" y="143981"/>
                  </a:cubicBezTo>
                  <a:cubicBezTo>
                    <a:pt x="259129" y="143989"/>
                    <a:pt x="259285" y="143993"/>
                    <a:pt x="259437" y="143993"/>
                  </a:cubicBezTo>
                  <a:cubicBezTo>
                    <a:pt x="262675" y="143993"/>
                    <a:pt x="264277" y="142159"/>
                    <a:pt x="264243" y="138500"/>
                  </a:cubicBezTo>
                  <a:lnTo>
                    <a:pt x="264243" y="4914"/>
                  </a:lnTo>
                  <a:cubicBezTo>
                    <a:pt x="264468" y="1705"/>
                    <a:pt x="262900" y="65"/>
                    <a:pt x="259529" y="11"/>
                  </a:cubicBezTo>
                  <a:lnTo>
                    <a:pt x="139914" y="11"/>
                  </a:lnTo>
                  <a:cubicBezTo>
                    <a:pt x="139749" y="4"/>
                    <a:pt x="139586" y="0"/>
                    <a:pt x="139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75" name="Google Shape;575;p21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76" name="Google Shape;576;p21"/>
            <p:cNvGrpSpPr/>
            <p:nvPr/>
          </p:nvGrpSpPr>
          <p:grpSpPr>
            <a:xfrm>
              <a:off x="263005" y="845117"/>
              <a:ext cx="3790149" cy="3960313"/>
              <a:chOff x="263005" y="845117"/>
              <a:chExt cx="3790149" cy="3960313"/>
            </a:xfrm>
          </p:grpSpPr>
          <p:sp>
            <p:nvSpPr>
              <p:cNvPr id="577" name="Google Shape;577;p21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1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1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1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1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1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1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1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1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1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1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1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1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1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1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2" name="Google Shape;592;p21"/>
            <p:cNvGrpSpPr/>
            <p:nvPr/>
          </p:nvGrpSpPr>
          <p:grpSpPr>
            <a:xfrm>
              <a:off x="5055305" y="845117"/>
              <a:ext cx="3790149" cy="3960313"/>
              <a:chOff x="263005" y="845117"/>
              <a:chExt cx="3790149" cy="3960313"/>
            </a:xfrm>
          </p:grpSpPr>
          <p:sp>
            <p:nvSpPr>
              <p:cNvPr id="593" name="Google Shape;593;p21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1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1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1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1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1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1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1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1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1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1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1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1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1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1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08" name="Google Shape;608;p21"/>
            <p:cNvCxnSpPr/>
            <p:nvPr/>
          </p:nvCxnSpPr>
          <p:spPr>
            <a:xfrm>
              <a:off x="4625700" y="540000"/>
              <a:ext cx="4679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9" name="Google Shape;609;p21"/>
            <p:cNvCxnSpPr/>
            <p:nvPr/>
          </p:nvCxnSpPr>
          <p:spPr>
            <a:xfrm>
              <a:off x="40493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0" name="Google Shape;610;p21"/>
            <p:cNvCxnSpPr/>
            <p:nvPr/>
          </p:nvCxnSpPr>
          <p:spPr>
            <a:xfrm>
              <a:off x="41129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1" name="Google Shape;611;p21"/>
            <p:cNvCxnSpPr/>
            <p:nvPr/>
          </p:nvCxnSpPr>
          <p:spPr>
            <a:xfrm>
              <a:off x="49917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2" name="Google Shape;612;p21"/>
            <p:cNvCxnSpPr/>
            <p:nvPr/>
          </p:nvCxnSpPr>
          <p:spPr>
            <a:xfrm>
              <a:off x="50553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3" name="Google Shape;613;p21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14" name="Google Shape;614;p2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087300" cy="14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15" name="Google Shape;615;p21"/>
          <p:cNvSpPr txBox="1">
            <a:spLocks noGrp="1"/>
          </p:cNvSpPr>
          <p:nvPr>
            <p:ph type="subTitle" idx="1"/>
          </p:nvPr>
        </p:nvSpPr>
        <p:spPr>
          <a:xfrm>
            <a:off x="5703898" y="867200"/>
            <a:ext cx="10416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6" name="Google Shape;616;p21"/>
          <p:cNvSpPr txBox="1">
            <a:spLocks noGrp="1"/>
          </p:cNvSpPr>
          <p:nvPr>
            <p:ph type="subTitle" idx="2"/>
          </p:nvPr>
        </p:nvSpPr>
        <p:spPr>
          <a:xfrm>
            <a:off x="5703898" y="2856550"/>
            <a:ext cx="10416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7" name="Google Shape;617;p21"/>
          <p:cNvSpPr txBox="1">
            <a:spLocks noGrp="1"/>
          </p:cNvSpPr>
          <p:nvPr>
            <p:ph type="subTitle" idx="3"/>
          </p:nvPr>
        </p:nvSpPr>
        <p:spPr>
          <a:xfrm>
            <a:off x="906900" y="2856550"/>
            <a:ext cx="10416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8" name="Google Shape;618;p21"/>
          <p:cNvSpPr txBox="1">
            <a:spLocks noGrp="1"/>
          </p:cNvSpPr>
          <p:nvPr>
            <p:ph type="subTitle" idx="4"/>
          </p:nvPr>
        </p:nvSpPr>
        <p:spPr>
          <a:xfrm>
            <a:off x="906900" y="3234171"/>
            <a:ext cx="2506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9" name="Google Shape;619;p21"/>
          <p:cNvSpPr txBox="1">
            <a:spLocks noGrp="1"/>
          </p:cNvSpPr>
          <p:nvPr>
            <p:ph type="subTitle" idx="5"/>
          </p:nvPr>
        </p:nvSpPr>
        <p:spPr>
          <a:xfrm>
            <a:off x="5703900" y="3234171"/>
            <a:ext cx="2506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20" name="Google Shape;620;p21"/>
          <p:cNvSpPr txBox="1">
            <a:spLocks noGrp="1"/>
          </p:cNvSpPr>
          <p:nvPr>
            <p:ph type="subTitle" idx="6"/>
          </p:nvPr>
        </p:nvSpPr>
        <p:spPr>
          <a:xfrm>
            <a:off x="5703900" y="1247983"/>
            <a:ext cx="2506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974797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Title and five columns"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2" name="Google Shape;622;p22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623" name="Google Shape;623;p22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2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2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2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2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2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2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2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2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2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2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2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2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2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2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2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2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2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2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2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2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2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5" name="Google Shape;645;p22"/>
          <p:cNvSpPr txBox="1">
            <a:spLocks noGrp="1"/>
          </p:cNvSpPr>
          <p:nvPr>
            <p:ph type="ctrTitle"/>
          </p:nvPr>
        </p:nvSpPr>
        <p:spPr>
          <a:xfrm>
            <a:off x="3443850" y="1786175"/>
            <a:ext cx="2256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646" name="Google Shape;646;p22"/>
          <p:cNvSpPr txBox="1">
            <a:spLocks noGrp="1"/>
          </p:cNvSpPr>
          <p:nvPr>
            <p:ph type="subTitle" idx="1"/>
          </p:nvPr>
        </p:nvSpPr>
        <p:spPr>
          <a:xfrm>
            <a:off x="3443845" y="2057896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47" name="Google Shape;647;p22"/>
          <p:cNvSpPr txBox="1">
            <a:spLocks noGrp="1"/>
          </p:cNvSpPr>
          <p:nvPr>
            <p:ph type="subTitle" idx="2"/>
          </p:nvPr>
        </p:nvSpPr>
        <p:spPr>
          <a:xfrm>
            <a:off x="4759920" y="3694544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48" name="Google Shape;648;p22"/>
          <p:cNvSpPr txBox="1">
            <a:spLocks noGrp="1"/>
          </p:cNvSpPr>
          <p:nvPr>
            <p:ph type="ctrTitle" idx="3"/>
          </p:nvPr>
        </p:nvSpPr>
        <p:spPr>
          <a:xfrm>
            <a:off x="4759920" y="3409503"/>
            <a:ext cx="2256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649" name="Google Shape;649;p22"/>
          <p:cNvSpPr txBox="1">
            <a:spLocks noGrp="1"/>
          </p:cNvSpPr>
          <p:nvPr>
            <p:ph type="ctrTitle" idx="4"/>
          </p:nvPr>
        </p:nvSpPr>
        <p:spPr>
          <a:xfrm>
            <a:off x="811705" y="1786175"/>
            <a:ext cx="2256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650" name="Google Shape;650;p22"/>
          <p:cNvSpPr txBox="1">
            <a:spLocks noGrp="1"/>
          </p:cNvSpPr>
          <p:nvPr>
            <p:ph type="subTitle" idx="5"/>
          </p:nvPr>
        </p:nvSpPr>
        <p:spPr>
          <a:xfrm>
            <a:off x="811705" y="2057896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51" name="Google Shape;651;p22"/>
          <p:cNvSpPr txBox="1">
            <a:spLocks noGrp="1"/>
          </p:cNvSpPr>
          <p:nvPr>
            <p:ph type="subTitle" idx="6"/>
          </p:nvPr>
        </p:nvSpPr>
        <p:spPr>
          <a:xfrm>
            <a:off x="2127778" y="3694544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52" name="Google Shape;652;p22"/>
          <p:cNvSpPr txBox="1">
            <a:spLocks noGrp="1"/>
          </p:cNvSpPr>
          <p:nvPr>
            <p:ph type="ctrTitle" idx="7"/>
          </p:nvPr>
        </p:nvSpPr>
        <p:spPr>
          <a:xfrm>
            <a:off x="2127780" y="3409503"/>
            <a:ext cx="2256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653" name="Google Shape;653;p22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54" name="Google Shape;654;p22"/>
          <p:cNvSpPr txBox="1">
            <a:spLocks noGrp="1"/>
          </p:cNvSpPr>
          <p:nvPr>
            <p:ph type="ctrTitle" idx="9"/>
          </p:nvPr>
        </p:nvSpPr>
        <p:spPr>
          <a:xfrm>
            <a:off x="6075995" y="1786175"/>
            <a:ext cx="2256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655" name="Google Shape;655;p22"/>
          <p:cNvSpPr txBox="1">
            <a:spLocks noGrp="1"/>
          </p:cNvSpPr>
          <p:nvPr>
            <p:ph type="subTitle" idx="13"/>
          </p:nvPr>
        </p:nvSpPr>
        <p:spPr>
          <a:xfrm>
            <a:off x="6075995" y="2057896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062635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7" name="Google Shape;657;p23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658" name="Google Shape;658;p23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3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3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3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3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3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3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3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3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3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3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3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3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3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3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3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3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3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3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3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3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3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" name="Google Shape;680;p23"/>
          <p:cNvSpPr txBox="1">
            <a:spLocks noGrp="1"/>
          </p:cNvSpPr>
          <p:nvPr>
            <p:ph type="title"/>
          </p:nvPr>
        </p:nvSpPr>
        <p:spPr>
          <a:xfrm>
            <a:off x="5314275" y="1089028"/>
            <a:ext cx="3109500" cy="133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1" name="Google Shape;681;p23"/>
          <p:cNvSpPr txBox="1">
            <a:spLocks noGrp="1"/>
          </p:cNvSpPr>
          <p:nvPr>
            <p:ph type="subTitle" idx="1"/>
          </p:nvPr>
        </p:nvSpPr>
        <p:spPr>
          <a:xfrm>
            <a:off x="6241125" y="2611969"/>
            <a:ext cx="2182800" cy="14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307718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24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684" name="Google Shape;684;p24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4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4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4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4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4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4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4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4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4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4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4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4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4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4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4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4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4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4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4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4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4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6" name="Google Shape;706;p24"/>
          <p:cNvSpPr txBox="1">
            <a:spLocks noGrp="1"/>
          </p:cNvSpPr>
          <p:nvPr>
            <p:ph type="title"/>
          </p:nvPr>
        </p:nvSpPr>
        <p:spPr>
          <a:xfrm>
            <a:off x="717000" y="1491225"/>
            <a:ext cx="3870300" cy="93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7" name="Google Shape;707;p24"/>
          <p:cNvSpPr txBox="1">
            <a:spLocks noGrp="1"/>
          </p:cNvSpPr>
          <p:nvPr>
            <p:ph type="subTitle" idx="1"/>
          </p:nvPr>
        </p:nvSpPr>
        <p:spPr>
          <a:xfrm>
            <a:off x="1870200" y="2570158"/>
            <a:ext cx="27171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19498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5"/>
          <p:cNvGrpSpPr/>
          <p:nvPr/>
        </p:nvGrpSpPr>
        <p:grpSpPr>
          <a:xfrm>
            <a:off x="-174525" y="-22399"/>
            <a:ext cx="9487164" cy="5193049"/>
            <a:chOff x="-174525" y="-22399"/>
            <a:chExt cx="9487164" cy="5193049"/>
          </a:xfrm>
        </p:grpSpPr>
        <p:sp>
          <p:nvSpPr>
            <p:cNvPr id="120" name="Google Shape;120;p5"/>
            <p:cNvSpPr/>
            <p:nvPr/>
          </p:nvSpPr>
          <p:spPr>
            <a:xfrm>
              <a:off x="-174525" y="-22399"/>
              <a:ext cx="9487164" cy="5188298"/>
            </a:xfrm>
            <a:custGeom>
              <a:avLst/>
              <a:gdLst/>
              <a:ahLst/>
              <a:cxnLst/>
              <a:rect l="l" t="t" r="r" b="b"/>
              <a:pathLst>
                <a:path w="264469" h="144360" extrusionOk="0">
                  <a:moveTo>
                    <a:pt x="125024" y="0"/>
                  </a:moveTo>
                  <a:cubicBezTo>
                    <a:pt x="124865" y="0"/>
                    <a:pt x="124702" y="4"/>
                    <a:pt x="124536" y="11"/>
                  </a:cubicBezTo>
                  <a:lnTo>
                    <a:pt x="4940" y="11"/>
                  </a:lnTo>
                  <a:cubicBezTo>
                    <a:pt x="1569" y="65"/>
                    <a:pt x="0" y="1705"/>
                    <a:pt x="226" y="4914"/>
                  </a:cubicBezTo>
                  <a:lnTo>
                    <a:pt x="226" y="138500"/>
                  </a:lnTo>
                  <a:cubicBezTo>
                    <a:pt x="208" y="142159"/>
                    <a:pt x="1811" y="143993"/>
                    <a:pt x="5034" y="143993"/>
                  </a:cubicBezTo>
                  <a:cubicBezTo>
                    <a:pt x="5185" y="143993"/>
                    <a:pt x="5340" y="143989"/>
                    <a:pt x="5499" y="143981"/>
                  </a:cubicBezTo>
                  <a:cubicBezTo>
                    <a:pt x="23166" y="144233"/>
                    <a:pt x="61538" y="144359"/>
                    <a:pt x="76177" y="144359"/>
                  </a:cubicBezTo>
                  <a:cubicBezTo>
                    <a:pt x="90824" y="144359"/>
                    <a:pt x="107103" y="144233"/>
                    <a:pt x="125041" y="143981"/>
                  </a:cubicBezTo>
                  <a:cubicBezTo>
                    <a:pt x="129025" y="143963"/>
                    <a:pt x="130900" y="142007"/>
                    <a:pt x="130675" y="138122"/>
                  </a:cubicBezTo>
                  <a:lnTo>
                    <a:pt x="130675" y="6393"/>
                  </a:lnTo>
                  <a:cubicBezTo>
                    <a:pt x="130839" y="2139"/>
                    <a:pt x="128956" y="0"/>
                    <a:pt x="125024" y="0"/>
                  </a:cubicBezTo>
                  <a:close/>
                  <a:moveTo>
                    <a:pt x="139427" y="0"/>
                  </a:moveTo>
                  <a:cubicBezTo>
                    <a:pt x="135503" y="0"/>
                    <a:pt x="133611" y="2139"/>
                    <a:pt x="133776" y="6393"/>
                  </a:cubicBezTo>
                  <a:lnTo>
                    <a:pt x="133776" y="138122"/>
                  </a:lnTo>
                  <a:cubicBezTo>
                    <a:pt x="133550" y="142007"/>
                    <a:pt x="135434" y="143963"/>
                    <a:pt x="139409" y="143981"/>
                  </a:cubicBezTo>
                  <a:cubicBezTo>
                    <a:pt x="157347" y="144233"/>
                    <a:pt x="173635" y="144359"/>
                    <a:pt x="188274" y="144359"/>
                  </a:cubicBezTo>
                  <a:cubicBezTo>
                    <a:pt x="202912" y="144359"/>
                    <a:pt x="241294" y="144233"/>
                    <a:pt x="258970" y="143981"/>
                  </a:cubicBezTo>
                  <a:cubicBezTo>
                    <a:pt x="259129" y="143989"/>
                    <a:pt x="259285" y="143993"/>
                    <a:pt x="259437" y="143993"/>
                  </a:cubicBezTo>
                  <a:cubicBezTo>
                    <a:pt x="262675" y="143993"/>
                    <a:pt x="264277" y="142159"/>
                    <a:pt x="264243" y="138500"/>
                  </a:cubicBezTo>
                  <a:lnTo>
                    <a:pt x="264243" y="4914"/>
                  </a:lnTo>
                  <a:cubicBezTo>
                    <a:pt x="264468" y="1705"/>
                    <a:pt x="262900" y="65"/>
                    <a:pt x="259529" y="11"/>
                  </a:cubicBezTo>
                  <a:lnTo>
                    <a:pt x="139914" y="11"/>
                  </a:lnTo>
                  <a:cubicBezTo>
                    <a:pt x="139749" y="4"/>
                    <a:pt x="139586" y="0"/>
                    <a:pt x="139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1" name="Google Shape;121;p5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22" name="Google Shape;122;p5"/>
            <p:cNvGrpSpPr/>
            <p:nvPr/>
          </p:nvGrpSpPr>
          <p:grpSpPr>
            <a:xfrm>
              <a:off x="263005" y="845117"/>
              <a:ext cx="3790149" cy="3960313"/>
              <a:chOff x="263005" y="845117"/>
              <a:chExt cx="3790149" cy="3960313"/>
            </a:xfrm>
          </p:grpSpPr>
          <p:sp>
            <p:nvSpPr>
              <p:cNvPr id="123" name="Google Shape;123;p5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5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5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5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5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5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5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5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5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5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5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5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5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5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5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" name="Google Shape;138;p5"/>
            <p:cNvGrpSpPr/>
            <p:nvPr/>
          </p:nvGrpSpPr>
          <p:grpSpPr>
            <a:xfrm>
              <a:off x="5055305" y="845117"/>
              <a:ext cx="3790149" cy="3960313"/>
              <a:chOff x="263005" y="845117"/>
              <a:chExt cx="3790149" cy="3960313"/>
            </a:xfrm>
          </p:grpSpPr>
          <p:sp>
            <p:nvSpPr>
              <p:cNvPr id="139" name="Google Shape;139;p5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5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5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5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5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5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5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5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5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5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5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4" name="Google Shape;154;p5"/>
            <p:cNvCxnSpPr/>
            <p:nvPr/>
          </p:nvCxnSpPr>
          <p:spPr>
            <a:xfrm>
              <a:off x="4625700" y="540000"/>
              <a:ext cx="4679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" name="Google Shape;155;p5"/>
            <p:cNvCxnSpPr/>
            <p:nvPr/>
          </p:nvCxnSpPr>
          <p:spPr>
            <a:xfrm>
              <a:off x="40493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" name="Google Shape;156;p5"/>
            <p:cNvCxnSpPr/>
            <p:nvPr/>
          </p:nvCxnSpPr>
          <p:spPr>
            <a:xfrm>
              <a:off x="41129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7" name="Google Shape;157;p5"/>
            <p:cNvCxnSpPr/>
            <p:nvPr/>
          </p:nvCxnSpPr>
          <p:spPr>
            <a:xfrm>
              <a:off x="49917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" name="Google Shape;158;p5"/>
            <p:cNvCxnSpPr/>
            <p:nvPr/>
          </p:nvCxnSpPr>
          <p:spPr>
            <a:xfrm>
              <a:off x="50553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9" name="Google Shape;159;p5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0" name="Google Shape;16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" name="Google Shape;161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378600" cy="101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5"/>
          <p:cNvSpPr txBox="1">
            <a:spLocks noGrp="1"/>
          </p:cNvSpPr>
          <p:nvPr>
            <p:ph type="body" idx="1"/>
          </p:nvPr>
        </p:nvSpPr>
        <p:spPr>
          <a:xfrm>
            <a:off x="720000" y="2980194"/>
            <a:ext cx="3129300" cy="12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63" name="Google Shape;163;p5"/>
          <p:cNvSpPr txBox="1">
            <a:spLocks noGrp="1"/>
          </p:cNvSpPr>
          <p:nvPr>
            <p:ph type="body" idx="2"/>
          </p:nvPr>
        </p:nvSpPr>
        <p:spPr>
          <a:xfrm>
            <a:off x="5368500" y="2980194"/>
            <a:ext cx="3055500" cy="12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64" name="Google Shape;164;p5"/>
          <p:cNvSpPr txBox="1">
            <a:spLocks noGrp="1"/>
          </p:cNvSpPr>
          <p:nvPr>
            <p:ph type="subTitle" idx="3"/>
          </p:nvPr>
        </p:nvSpPr>
        <p:spPr>
          <a:xfrm>
            <a:off x="1031550" y="2586395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5" name="Google Shape;165;p5"/>
          <p:cNvSpPr txBox="1">
            <a:spLocks noGrp="1"/>
          </p:cNvSpPr>
          <p:nvPr>
            <p:ph type="subTitle" idx="4"/>
          </p:nvPr>
        </p:nvSpPr>
        <p:spPr>
          <a:xfrm>
            <a:off x="5643150" y="2586395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161707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9" name="Google Shape;709;p25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710" name="Google Shape;710;p25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5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5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5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5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5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5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5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5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5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5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5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5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5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5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5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5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5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5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5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5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5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2" name="Google Shape;732;p25"/>
          <p:cNvSpPr txBox="1">
            <a:spLocks noGrp="1"/>
          </p:cNvSpPr>
          <p:nvPr>
            <p:ph type="ctrTitle"/>
          </p:nvPr>
        </p:nvSpPr>
        <p:spPr>
          <a:xfrm>
            <a:off x="988403" y="1297314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733" name="Google Shape;733;p25"/>
          <p:cNvSpPr txBox="1">
            <a:spLocks noGrp="1"/>
          </p:cNvSpPr>
          <p:nvPr>
            <p:ph type="subTitle" idx="1"/>
          </p:nvPr>
        </p:nvSpPr>
        <p:spPr>
          <a:xfrm>
            <a:off x="988403" y="1579523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34" name="Google Shape;734;p25"/>
          <p:cNvSpPr txBox="1">
            <a:spLocks noGrp="1"/>
          </p:cNvSpPr>
          <p:nvPr>
            <p:ph type="subTitle" idx="2"/>
          </p:nvPr>
        </p:nvSpPr>
        <p:spPr>
          <a:xfrm>
            <a:off x="988403" y="3577425"/>
            <a:ext cx="2451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35" name="Google Shape;735;p25"/>
          <p:cNvSpPr txBox="1">
            <a:spLocks noGrp="1"/>
          </p:cNvSpPr>
          <p:nvPr>
            <p:ph type="subTitle" idx="3"/>
          </p:nvPr>
        </p:nvSpPr>
        <p:spPr>
          <a:xfrm>
            <a:off x="988403" y="259606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36" name="Google Shape;736;p25"/>
          <p:cNvSpPr txBox="1">
            <a:spLocks noGrp="1"/>
          </p:cNvSpPr>
          <p:nvPr>
            <p:ph type="ctrTitle" idx="4"/>
          </p:nvPr>
        </p:nvSpPr>
        <p:spPr>
          <a:xfrm>
            <a:off x="988403" y="2304052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737" name="Google Shape;737;p25"/>
          <p:cNvSpPr txBox="1">
            <a:spLocks noGrp="1"/>
          </p:cNvSpPr>
          <p:nvPr>
            <p:ph type="ctrTitle" idx="5"/>
          </p:nvPr>
        </p:nvSpPr>
        <p:spPr>
          <a:xfrm>
            <a:off x="988403" y="3289882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738" name="Google Shape;738;p25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7704000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588037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26"/>
          <p:cNvSpPr txBox="1">
            <a:spLocks noGrp="1"/>
          </p:cNvSpPr>
          <p:nvPr>
            <p:ph type="title"/>
          </p:nvPr>
        </p:nvSpPr>
        <p:spPr>
          <a:xfrm>
            <a:off x="5059850" y="3019625"/>
            <a:ext cx="3364200" cy="143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722373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27"/>
          <p:cNvSpPr txBox="1">
            <a:spLocks noGrp="1"/>
          </p:cNvSpPr>
          <p:nvPr>
            <p:ph type="title"/>
          </p:nvPr>
        </p:nvSpPr>
        <p:spPr>
          <a:xfrm>
            <a:off x="1249850" y="873387"/>
            <a:ext cx="3364200" cy="143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396409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aption 1"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4" name="Google Shape;744;p28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745" name="Google Shape;745;p28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8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8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8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8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8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8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8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8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8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8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8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8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8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8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8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8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8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8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8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8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8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7" name="Google Shape;767;p28"/>
          <p:cNvSpPr txBox="1">
            <a:spLocks noGrp="1"/>
          </p:cNvSpPr>
          <p:nvPr>
            <p:ph type="title"/>
          </p:nvPr>
        </p:nvSpPr>
        <p:spPr>
          <a:xfrm>
            <a:off x="1232825" y="1765317"/>
            <a:ext cx="6678300" cy="75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68" name="Google Shape;768;p28"/>
          <p:cNvSpPr txBox="1">
            <a:spLocks noGrp="1"/>
          </p:cNvSpPr>
          <p:nvPr>
            <p:ph type="body" idx="1"/>
          </p:nvPr>
        </p:nvSpPr>
        <p:spPr>
          <a:xfrm>
            <a:off x="2155325" y="2698083"/>
            <a:ext cx="4833300" cy="6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886251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2">
  <p:cSld name="Caption 2"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0" name="Google Shape;770;p29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771" name="Google Shape;771;p29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9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9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9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9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9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9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9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9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9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9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9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9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9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9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9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9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9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3" name="Google Shape;793;p29"/>
          <p:cNvSpPr txBox="1">
            <a:spLocks noGrp="1"/>
          </p:cNvSpPr>
          <p:nvPr>
            <p:ph type="title"/>
          </p:nvPr>
        </p:nvSpPr>
        <p:spPr>
          <a:xfrm>
            <a:off x="3800500" y="1351950"/>
            <a:ext cx="3933000" cy="15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5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94" name="Google Shape;794;p29"/>
          <p:cNvSpPr txBox="1">
            <a:spLocks noGrp="1"/>
          </p:cNvSpPr>
          <p:nvPr>
            <p:ph type="body" idx="1"/>
          </p:nvPr>
        </p:nvSpPr>
        <p:spPr>
          <a:xfrm>
            <a:off x="3800550" y="3111475"/>
            <a:ext cx="3933000" cy="6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 algn="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r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r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r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r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r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r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r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8742435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6" name="Google Shape;796;p30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797" name="Google Shape;797;p30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0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0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0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0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0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0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0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0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0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0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0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0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0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0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0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0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0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0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0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0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9" name="Google Shape;819;p3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4224844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1" name="Google Shape;821;p31"/>
          <p:cNvGrpSpPr/>
          <p:nvPr/>
        </p:nvGrpSpPr>
        <p:grpSpPr>
          <a:xfrm>
            <a:off x="-174525" y="-22399"/>
            <a:ext cx="9487164" cy="5193049"/>
            <a:chOff x="-174525" y="-22399"/>
            <a:chExt cx="9487164" cy="5193049"/>
          </a:xfrm>
        </p:grpSpPr>
        <p:sp>
          <p:nvSpPr>
            <p:cNvPr id="822" name="Google Shape;822;p31"/>
            <p:cNvSpPr/>
            <p:nvPr/>
          </p:nvSpPr>
          <p:spPr>
            <a:xfrm>
              <a:off x="-174525" y="-22399"/>
              <a:ext cx="9487164" cy="5188298"/>
            </a:xfrm>
            <a:custGeom>
              <a:avLst/>
              <a:gdLst/>
              <a:ahLst/>
              <a:cxnLst/>
              <a:rect l="l" t="t" r="r" b="b"/>
              <a:pathLst>
                <a:path w="264469" h="144360" extrusionOk="0">
                  <a:moveTo>
                    <a:pt x="125024" y="0"/>
                  </a:moveTo>
                  <a:cubicBezTo>
                    <a:pt x="124865" y="0"/>
                    <a:pt x="124702" y="4"/>
                    <a:pt x="124536" y="11"/>
                  </a:cubicBezTo>
                  <a:lnTo>
                    <a:pt x="4940" y="11"/>
                  </a:lnTo>
                  <a:cubicBezTo>
                    <a:pt x="1569" y="65"/>
                    <a:pt x="0" y="1705"/>
                    <a:pt x="226" y="4914"/>
                  </a:cubicBezTo>
                  <a:lnTo>
                    <a:pt x="226" y="138500"/>
                  </a:lnTo>
                  <a:cubicBezTo>
                    <a:pt x="208" y="142159"/>
                    <a:pt x="1811" y="143993"/>
                    <a:pt x="5034" y="143993"/>
                  </a:cubicBezTo>
                  <a:cubicBezTo>
                    <a:pt x="5185" y="143993"/>
                    <a:pt x="5340" y="143989"/>
                    <a:pt x="5499" y="143981"/>
                  </a:cubicBezTo>
                  <a:cubicBezTo>
                    <a:pt x="23166" y="144233"/>
                    <a:pt x="61538" y="144359"/>
                    <a:pt x="76177" y="144359"/>
                  </a:cubicBezTo>
                  <a:cubicBezTo>
                    <a:pt x="90824" y="144359"/>
                    <a:pt x="107103" y="144233"/>
                    <a:pt x="125041" y="143981"/>
                  </a:cubicBezTo>
                  <a:cubicBezTo>
                    <a:pt x="129025" y="143963"/>
                    <a:pt x="130900" y="142007"/>
                    <a:pt x="130675" y="138122"/>
                  </a:cubicBezTo>
                  <a:lnTo>
                    <a:pt x="130675" y="6393"/>
                  </a:lnTo>
                  <a:cubicBezTo>
                    <a:pt x="130839" y="2139"/>
                    <a:pt x="128956" y="0"/>
                    <a:pt x="125024" y="0"/>
                  </a:cubicBezTo>
                  <a:close/>
                  <a:moveTo>
                    <a:pt x="139427" y="0"/>
                  </a:moveTo>
                  <a:cubicBezTo>
                    <a:pt x="135503" y="0"/>
                    <a:pt x="133611" y="2139"/>
                    <a:pt x="133776" y="6393"/>
                  </a:cubicBezTo>
                  <a:lnTo>
                    <a:pt x="133776" y="138122"/>
                  </a:lnTo>
                  <a:cubicBezTo>
                    <a:pt x="133550" y="142007"/>
                    <a:pt x="135434" y="143963"/>
                    <a:pt x="139409" y="143981"/>
                  </a:cubicBezTo>
                  <a:cubicBezTo>
                    <a:pt x="157347" y="144233"/>
                    <a:pt x="173635" y="144359"/>
                    <a:pt x="188274" y="144359"/>
                  </a:cubicBezTo>
                  <a:cubicBezTo>
                    <a:pt x="202912" y="144359"/>
                    <a:pt x="241294" y="144233"/>
                    <a:pt x="258970" y="143981"/>
                  </a:cubicBezTo>
                  <a:cubicBezTo>
                    <a:pt x="259129" y="143989"/>
                    <a:pt x="259285" y="143993"/>
                    <a:pt x="259437" y="143993"/>
                  </a:cubicBezTo>
                  <a:cubicBezTo>
                    <a:pt x="262675" y="143993"/>
                    <a:pt x="264277" y="142159"/>
                    <a:pt x="264243" y="138500"/>
                  </a:cubicBezTo>
                  <a:lnTo>
                    <a:pt x="264243" y="4914"/>
                  </a:lnTo>
                  <a:cubicBezTo>
                    <a:pt x="264468" y="1705"/>
                    <a:pt x="262900" y="65"/>
                    <a:pt x="259529" y="11"/>
                  </a:cubicBezTo>
                  <a:lnTo>
                    <a:pt x="139914" y="11"/>
                  </a:lnTo>
                  <a:cubicBezTo>
                    <a:pt x="139749" y="4"/>
                    <a:pt x="139586" y="0"/>
                    <a:pt x="139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23" name="Google Shape;823;p31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824" name="Google Shape;824;p31"/>
            <p:cNvGrpSpPr/>
            <p:nvPr/>
          </p:nvGrpSpPr>
          <p:grpSpPr>
            <a:xfrm>
              <a:off x="263005" y="845117"/>
              <a:ext cx="3790149" cy="3960313"/>
              <a:chOff x="263005" y="845117"/>
              <a:chExt cx="3790149" cy="3960313"/>
            </a:xfrm>
          </p:grpSpPr>
          <p:sp>
            <p:nvSpPr>
              <p:cNvPr id="825" name="Google Shape;825;p31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1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1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1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31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31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31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31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31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1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31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31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31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31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31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0" name="Google Shape;840;p31"/>
            <p:cNvGrpSpPr/>
            <p:nvPr/>
          </p:nvGrpSpPr>
          <p:grpSpPr>
            <a:xfrm>
              <a:off x="5055305" y="845117"/>
              <a:ext cx="3790149" cy="3960313"/>
              <a:chOff x="263005" y="845117"/>
              <a:chExt cx="3790149" cy="3960313"/>
            </a:xfrm>
          </p:grpSpPr>
          <p:sp>
            <p:nvSpPr>
              <p:cNvPr id="841" name="Google Shape;841;p31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31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31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31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31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31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31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31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31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31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31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31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31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31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31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856" name="Google Shape;856;p31"/>
            <p:cNvCxnSpPr/>
            <p:nvPr/>
          </p:nvCxnSpPr>
          <p:spPr>
            <a:xfrm>
              <a:off x="4625700" y="540000"/>
              <a:ext cx="4679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" name="Google Shape;857;p31"/>
            <p:cNvCxnSpPr/>
            <p:nvPr/>
          </p:nvCxnSpPr>
          <p:spPr>
            <a:xfrm>
              <a:off x="40493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8" name="Google Shape;858;p31"/>
            <p:cNvCxnSpPr/>
            <p:nvPr/>
          </p:nvCxnSpPr>
          <p:spPr>
            <a:xfrm>
              <a:off x="41129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9" name="Google Shape;859;p31"/>
            <p:cNvCxnSpPr/>
            <p:nvPr/>
          </p:nvCxnSpPr>
          <p:spPr>
            <a:xfrm>
              <a:off x="49917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0" name="Google Shape;860;p31"/>
            <p:cNvCxnSpPr/>
            <p:nvPr/>
          </p:nvCxnSpPr>
          <p:spPr>
            <a:xfrm>
              <a:off x="50553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1" name="Google Shape;861;p31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62" name="Google Shape;862;p31"/>
          <p:cNvSpPr txBox="1">
            <a:spLocks noGrp="1"/>
          </p:cNvSpPr>
          <p:nvPr>
            <p:ph type="subTitle" idx="1"/>
          </p:nvPr>
        </p:nvSpPr>
        <p:spPr>
          <a:xfrm>
            <a:off x="906900" y="3615868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63" name="Google Shape;863;p31"/>
          <p:cNvSpPr txBox="1">
            <a:spLocks noGrp="1"/>
          </p:cNvSpPr>
          <p:nvPr>
            <p:ph type="subTitle" idx="2"/>
          </p:nvPr>
        </p:nvSpPr>
        <p:spPr>
          <a:xfrm>
            <a:off x="5565696" y="3615868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64" name="Google Shape;864;p31"/>
          <p:cNvSpPr txBox="1">
            <a:spLocks noGrp="1"/>
          </p:cNvSpPr>
          <p:nvPr>
            <p:ph type="subTitle" idx="3"/>
          </p:nvPr>
        </p:nvSpPr>
        <p:spPr>
          <a:xfrm>
            <a:off x="906900" y="2084031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65" name="Google Shape;865;p31"/>
          <p:cNvSpPr txBox="1">
            <a:spLocks noGrp="1"/>
          </p:cNvSpPr>
          <p:nvPr>
            <p:ph type="subTitle" idx="4"/>
          </p:nvPr>
        </p:nvSpPr>
        <p:spPr>
          <a:xfrm>
            <a:off x="5565688" y="2094806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66" name="Google Shape;866;p31"/>
          <p:cNvSpPr txBox="1">
            <a:spLocks noGrp="1"/>
          </p:cNvSpPr>
          <p:nvPr>
            <p:ph type="subTitle" idx="5"/>
          </p:nvPr>
        </p:nvSpPr>
        <p:spPr>
          <a:xfrm>
            <a:off x="906900" y="2469400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67" name="Google Shape;867;p31"/>
          <p:cNvSpPr txBox="1">
            <a:spLocks noGrp="1"/>
          </p:cNvSpPr>
          <p:nvPr>
            <p:ph type="subTitle" idx="6"/>
          </p:nvPr>
        </p:nvSpPr>
        <p:spPr>
          <a:xfrm>
            <a:off x="5565688" y="2469400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68" name="Google Shape;868;p31"/>
          <p:cNvSpPr txBox="1">
            <a:spLocks noGrp="1"/>
          </p:cNvSpPr>
          <p:nvPr>
            <p:ph type="subTitle" idx="7"/>
          </p:nvPr>
        </p:nvSpPr>
        <p:spPr>
          <a:xfrm>
            <a:off x="906900" y="3991211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69" name="Google Shape;869;p31"/>
          <p:cNvSpPr txBox="1">
            <a:spLocks noGrp="1"/>
          </p:cNvSpPr>
          <p:nvPr>
            <p:ph type="subTitle" idx="8"/>
          </p:nvPr>
        </p:nvSpPr>
        <p:spPr>
          <a:xfrm>
            <a:off x="5565688" y="3991211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70" name="Google Shape;870;p3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330000" cy="99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402728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2" name="Google Shape;872;p32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873" name="Google Shape;873;p32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2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2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2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2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2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2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2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2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2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2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2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2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2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2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2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2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2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2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2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2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2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5" name="Google Shape;895;p32"/>
          <p:cNvSpPr txBox="1">
            <a:spLocks noGrp="1"/>
          </p:cNvSpPr>
          <p:nvPr>
            <p:ph type="ctrTitle"/>
          </p:nvPr>
        </p:nvSpPr>
        <p:spPr>
          <a:xfrm>
            <a:off x="5295149" y="1449725"/>
            <a:ext cx="30975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896" name="Google Shape;896;p32"/>
          <p:cNvSpPr txBox="1">
            <a:spLocks noGrp="1"/>
          </p:cNvSpPr>
          <p:nvPr>
            <p:ph type="subTitle" idx="1"/>
          </p:nvPr>
        </p:nvSpPr>
        <p:spPr>
          <a:xfrm>
            <a:off x="5295149" y="1731948"/>
            <a:ext cx="3097500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97" name="Google Shape;897;p32"/>
          <p:cNvSpPr txBox="1">
            <a:spLocks noGrp="1"/>
          </p:cNvSpPr>
          <p:nvPr>
            <p:ph type="subTitle" idx="2"/>
          </p:nvPr>
        </p:nvSpPr>
        <p:spPr>
          <a:xfrm>
            <a:off x="5295149" y="3281876"/>
            <a:ext cx="3097500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98" name="Google Shape;898;p32"/>
          <p:cNvSpPr txBox="1">
            <a:spLocks noGrp="1"/>
          </p:cNvSpPr>
          <p:nvPr>
            <p:ph type="ctrTitle" idx="3"/>
          </p:nvPr>
        </p:nvSpPr>
        <p:spPr>
          <a:xfrm>
            <a:off x="5295153" y="2989856"/>
            <a:ext cx="30975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899" name="Google Shape;899;p32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40194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1" name="Google Shape;901;p33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902" name="Google Shape;902;p33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3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3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3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3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3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3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3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3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3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3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3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3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3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3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3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3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3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3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3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3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4" name="Google Shape;924;p3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5510700" cy="54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8203675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6" name="Google Shape;926;p34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927" name="Google Shape;927;p34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4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4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4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4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9" name="Google Shape;949;p3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5399100" cy="87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86067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Google Shape;167;p6"/>
          <p:cNvGrpSpPr/>
          <p:nvPr/>
        </p:nvGrpSpPr>
        <p:grpSpPr>
          <a:xfrm>
            <a:off x="352670" y="6764"/>
            <a:ext cx="8793030" cy="5129556"/>
            <a:chOff x="514825" y="859725"/>
            <a:chExt cx="6865800" cy="4005275"/>
          </a:xfrm>
        </p:grpSpPr>
        <p:sp>
          <p:nvSpPr>
            <p:cNvPr id="168" name="Google Shape;168;p6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6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6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" name="Google Shape;189;p6"/>
          <p:cNvSpPr txBox="1">
            <a:spLocks noGrp="1"/>
          </p:cNvSpPr>
          <p:nvPr>
            <p:ph type="title"/>
          </p:nvPr>
        </p:nvSpPr>
        <p:spPr>
          <a:xfrm>
            <a:off x="4572000" y="540000"/>
            <a:ext cx="3852000" cy="48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01043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1" name="Google Shape;951;p35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952" name="Google Shape;952;p35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5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5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5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5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5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5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5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5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5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5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5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5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5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5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5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5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5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5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5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5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5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4" name="Google Shape;974;p35"/>
          <p:cNvSpPr txBox="1">
            <a:spLocks noGrp="1"/>
          </p:cNvSpPr>
          <p:nvPr>
            <p:ph type="subTitle" idx="1"/>
          </p:nvPr>
        </p:nvSpPr>
        <p:spPr>
          <a:xfrm>
            <a:off x="804150" y="3069865"/>
            <a:ext cx="2506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tim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975" name="Google Shape;975;p35"/>
          <p:cNvSpPr txBox="1">
            <a:spLocks noGrp="1"/>
          </p:cNvSpPr>
          <p:nvPr>
            <p:ph type="subTitle" idx="2"/>
          </p:nvPr>
        </p:nvSpPr>
        <p:spPr>
          <a:xfrm>
            <a:off x="5833650" y="3069865"/>
            <a:ext cx="2506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tim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976" name="Google Shape;976;p35"/>
          <p:cNvSpPr txBox="1">
            <a:spLocks noGrp="1"/>
          </p:cNvSpPr>
          <p:nvPr>
            <p:ph type="subTitle" idx="3"/>
          </p:nvPr>
        </p:nvSpPr>
        <p:spPr>
          <a:xfrm>
            <a:off x="804150" y="1530415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tim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977" name="Google Shape;977;p35"/>
          <p:cNvSpPr txBox="1">
            <a:spLocks noGrp="1"/>
          </p:cNvSpPr>
          <p:nvPr>
            <p:ph type="subTitle" idx="4"/>
          </p:nvPr>
        </p:nvSpPr>
        <p:spPr>
          <a:xfrm>
            <a:off x="5833650" y="1530415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tim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978" name="Google Shape;978;p35"/>
          <p:cNvSpPr txBox="1">
            <a:spLocks noGrp="1"/>
          </p:cNvSpPr>
          <p:nvPr>
            <p:ph type="subTitle" idx="5"/>
          </p:nvPr>
        </p:nvSpPr>
        <p:spPr>
          <a:xfrm>
            <a:off x="3318900" y="3069865"/>
            <a:ext cx="2506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tim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979" name="Google Shape;979;p35"/>
          <p:cNvSpPr txBox="1">
            <a:spLocks noGrp="1"/>
          </p:cNvSpPr>
          <p:nvPr>
            <p:ph type="subTitle" idx="6"/>
          </p:nvPr>
        </p:nvSpPr>
        <p:spPr>
          <a:xfrm>
            <a:off x="3318900" y="1530415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tim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980" name="Google Shape;980;p3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9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81" name="Google Shape;981;p35"/>
          <p:cNvSpPr txBox="1">
            <a:spLocks noGrp="1"/>
          </p:cNvSpPr>
          <p:nvPr>
            <p:ph type="subTitle" idx="7"/>
          </p:nvPr>
        </p:nvSpPr>
        <p:spPr>
          <a:xfrm>
            <a:off x="804150" y="1904448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82" name="Google Shape;982;p35"/>
          <p:cNvSpPr txBox="1">
            <a:spLocks noGrp="1"/>
          </p:cNvSpPr>
          <p:nvPr>
            <p:ph type="subTitle" idx="8"/>
          </p:nvPr>
        </p:nvSpPr>
        <p:spPr>
          <a:xfrm>
            <a:off x="5833650" y="1904448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83" name="Google Shape;983;p35"/>
          <p:cNvSpPr txBox="1">
            <a:spLocks noGrp="1"/>
          </p:cNvSpPr>
          <p:nvPr>
            <p:ph type="subTitle" idx="9"/>
          </p:nvPr>
        </p:nvSpPr>
        <p:spPr>
          <a:xfrm>
            <a:off x="804150" y="3456740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84" name="Google Shape;984;p35"/>
          <p:cNvSpPr txBox="1">
            <a:spLocks noGrp="1"/>
          </p:cNvSpPr>
          <p:nvPr>
            <p:ph type="subTitle" idx="13"/>
          </p:nvPr>
        </p:nvSpPr>
        <p:spPr>
          <a:xfrm>
            <a:off x="5833650" y="3456740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85" name="Google Shape;985;p35"/>
          <p:cNvSpPr txBox="1">
            <a:spLocks noGrp="1"/>
          </p:cNvSpPr>
          <p:nvPr>
            <p:ph type="subTitle" idx="14"/>
          </p:nvPr>
        </p:nvSpPr>
        <p:spPr>
          <a:xfrm>
            <a:off x="3318900" y="1904448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86" name="Google Shape;986;p35"/>
          <p:cNvSpPr txBox="1">
            <a:spLocks noGrp="1"/>
          </p:cNvSpPr>
          <p:nvPr>
            <p:ph type="subTitle" idx="15"/>
          </p:nvPr>
        </p:nvSpPr>
        <p:spPr>
          <a:xfrm>
            <a:off x="3318900" y="3456740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4392626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8" name="Google Shape;988;p36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989" name="Google Shape;989;p36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6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6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6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6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6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6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6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6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6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6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6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6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6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6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6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6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6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6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6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6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6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1" name="Google Shape;1011;p36"/>
          <p:cNvSpPr txBox="1">
            <a:spLocks noGrp="1"/>
          </p:cNvSpPr>
          <p:nvPr>
            <p:ph type="subTitle" idx="1"/>
          </p:nvPr>
        </p:nvSpPr>
        <p:spPr>
          <a:xfrm>
            <a:off x="804150" y="2853903"/>
            <a:ext cx="2506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tim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1012" name="Google Shape;1012;p36"/>
          <p:cNvSpPr txBox="1">
            <a:spLocks noGrp="1"/>
          </p:cNvSpPr>
          <p:nvPr>
            <p:ph type="subTitle" idx="2"/>
          </p:nvPr>
        </p:nvSpPr>
        <p:spPr>
          <a:xfrm>
            <a:off x="5833650" y="2853903"/>
            <a:ext cx="2506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tim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1013" name="Google Shape;1013;p36"/>
          <p:cNvSpPr txBox="1">
            <a:spLocks noGrp="1"/>
          </p:cNvSpPr>
          <p:nvPr>
            <p:ph type="subTitle" idx="3"/>
          </p:nvPr>
        </p:nvSpPr>
        <p:spPr>
          <a:xfrm>
            <a:off x="3318900" y="2003065"/>
            <a:ext cx="2506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tim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1014" name="Google Shape;1014;p36"/>
          <p:cNvSpPr txBox="1">
            <a:spLocks noGrp="1"/>
          </p:cNvSpPr>
          <p:nvPr>
            <p:ph type="title"/>
          </p:nvPr>
        </p:nvSpPr>
        <p:spPr>
          <a:xfrm>
            <a:off x="5917800" y="540000"/>
            <a:ext cx="2506200" cy="49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15" name="Google Shape;1015;p36"/>
          <p:cNvSpPr txBox="1">
            <a:spLocks noGrp="1"/>
          </p:cNvSpPr>
          <p:nvPr>
            <p:ph type="subTitle" idx="4"/>
          </p:nvPr>
        </p:nvSpPr>
        <p:spPr>
          <a:xfrm>
            <a:off x="804150" y="3240773"/>
            <a:ext cx="2506200" cy="9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16" name="Google Shape;1016;p36"/>
          <p:cNvSpPr txBox="1">
            <a:spLocks noGrp="1"/>
          </p:cNvSpPr>
          <p:nvPr>
            <p:ph type="subTitle" idx="5"/>
          </p:nvPr>
        </p:nvSpPr>
        <p:spPr>
          <a:xfrm>
            <a:off x="5833650" y="3240773"/>
            <a:ext cx="2506200" cy="9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17" name="Google Shape;1017;p36"/>
          <p:cNvSpPr txBox="1">
            <a:spLocks noGrp="1"/>
          </p:cNvSpPr>
          <p:nvPr>
            <p:ph type="subTitle" idx="6"/>
          </p:nvPr>
        </p:nvSpPr>
        <p:spPr>
          <a:xfrm>
            <a:off x="3318900" y="2389956"/>
            <a:ext cx="2506200" cy="9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894610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 and two columns 3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37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020" name="Google Shape;1020;p37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7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7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7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7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7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7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7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7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7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7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7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7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7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7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7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7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7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7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7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7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7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2" name="Google Shape;1042;p37"/>
          <p:cNvSpPr txBox="1">
            <a:spLocks noGrp="1"/>
          </p:cNvSpPr>
          <p:nvPr>
            <p:ph type="subTitle" idx="1"/>
          </p:nvPr>
        </p:nvSpPr>
        <p:spPr>
          <a:xfrm>
            <a:off x="1342450" y="3241403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tim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1043" name="Google Shape;1043;p37"/>
          <p:cNvSpPr txBox="1">
            <a:spLocks noGrp="1"/>
          </p:cNvSpPr>
          <p:nvPr>
            <p:ph type="subTitle" idx="2"/>
          </p:nvPr>
        </p:nvSpPr>
        <p:spPr>
          <a:xfrm>
            <a:off x="5295350" y="3232090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tim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1044" name="Google Shape;1044;p3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9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5" name="Google Shape;1045;p37"/>
          <p:cNvSpPr txBox="1">
            <a:spLocks noGrp="1"/>
          </p:cNvSpPr>
          <p:nvPr>
            <p:ph type="subTitle" idx="3"/>
          </p:nvPr>
        </p:nvSpPr>
        <p:spPr>
          <a:xfrm>
            <a:off x="1342450" y="3615440"/>
            <a:ext cx="25062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46" name="Google Shape;1046;p37"/>
          <p:cNvSpPr txBox="1">
            <a:spLocks noGrp="1"/>
          </p:cNvSpPr>
          <p:nvPr>
            <p:ph type="subTitle" idx="4"/>
          </p:nvPr>
        </p:nvSpPr>
        <p:spPr>
          <a:xfrm>
            <a:off x="5295350" y="3606127"/>
            <a:ext cx="25062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930586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1">
  <p:cSld name="Title and five columns 1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38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049" name="Google Shape;1049;p38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8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8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8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8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8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8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8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8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8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8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8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8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8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8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8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8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8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8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8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8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8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1" name="Google Shape;1071;p38"/>
          <p:cNvSpPr txBox="1">
            <a:spLocks noGrp="1"/>
          </p:cNvSpPr>
          <p:nvPr>
            <p:ph type="ctrTitle"/>
          </p:nvPr>
        </p:nvSpPr>
        <p:spPr>
          <a:xfrm>
            <a:off x="3443847" y="3081575"/>
            <a:ext cx="2256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072" name="Google Shape;1072;p38"/>
          <p:cNvSpPr txBox="1">
            <a:spLocks noGrp="1"/>
          </p:cNvSpPr>
          <p:nvPr>
            <p:ph type="subTitle" idx="1"/>
          </p:nvPr>
        </p:nvSpPr>
        <p:spPr>
          <a:xfrm>
            <a:off x="3443847" y="3367235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73" name="Google Shape;1073;p38"/>
          <p:cNvSpPr txBox="1">
            <a:spLocks noGrp="1"/>
          </p:cNvSpPr>
          <p:nvPr>
            <p:ph type="subTitle" idx="2"/>
          </p:nvPr>
        </p:nvSpPr>
        <p:spPr>
          <a:xfrm>
            <a:off x="4759920" y="1879683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74" name="Google Shape;1074;p38"/>
          <p:cNvSpPr txBox="1">
            <a:spLocks noGrp="1"/>
          </p:cNvSpPr>
          <p:nvPr>
            <p:ph type="ctrTitle" idx="3"/>
          </p:nvPr>
        </p:nvSpPr>
        <p:spPr>
          <a:xfrm>
            <a:off x="4759920" y="1580703"/>
            <a:ext cx="2256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075" name="Google Shape;1075;p38"/>
          <p:cNvSpPr txBox="1">
            <a:spLocks noGrp="1"/>
          </p:cNvSpPr>
          <p:nvPr>
            <p:ph type="ctrTitle" idx="4"/>
          </p:nvPr>
        </p:nvSpPr>
        <p:spPr>
          <a:xfrm>
            <a:off x="811705" y="3081575"/>
            <a:ext cx="2256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076" name="Google Shape;1076;p38"/>
          <p:cNvSpPr txBox="1">
            <a:spLocks noGrp="1"/>
          </p:cNvSpPr>
          <p:nvPr>
            <p:ph type="subTitle" idx="5"/>
          </p:nvPr>
        </p:nvSpPr>
        <p:spPr>
          <a:xfrm>
            <a:off x="811705" y="3367235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77" name="Google Shape;1077;p38"/>
          <p:cNvSpPr txBox="1">
            <a:spLocks noGrp="1"/>
          </p:cNvSpPr>
          <p:nvPr>
            <p:ph type="subTitle" idx="6"/>
          </p:nvPr>
        </p:nvSpPr>
        <p:spPr>
          <a:xfrm>
            <a:off x="2127780" y="1879683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78" name="Google Shape;1078;p38"/>
          <p:cNvSpPr txBox="1">
            <a:spLocks noGrp="1"/>
          </p:cNvSpPr>
          <p:nvPr>
            <p:ph type="ctrTitle" idx="7"/>
          </p:nvPr>
        </p:nvSpPr>
        <p:spPr>
          <a:xfrm>
            <a:off x="2127780" y="1580703"/>
            <a:ext cx="2256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079" name="Google Shape;1079;p38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80" name="Google Shape;1080;p38"/>
          <p:cNvSpPr txBox="1">
            <a:spLocks noGrp="1"/>
          </p:cNvSpPr>
          <p:nvPr>
            <p:ph type="ctrTitle" idx="9"/>
          </p:nvPr>
        </p:nvSpPr>
        <p:spPr>
          <a:xfrm>
            <a:off x="6075995" y="3081575"/>
            <a:ext cx="2256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081" name="Google Shape;1081;p38"/>
          <p:cNvSpPr txBox="1">
            <a:spLocks noGrp="1"/>
          </p:cNvSpPr>
          <p:nvPr>
            <p:ph type="subTitle" idx="13"/>
          </p:nvPr>
        </p:nvSpPr>
        <p:spPr>
          <a:xfrm>
            <a:off x="6075995" y="3367235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313961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1_Big number"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3" name="Google Shape;1083;p39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084" name="Google Shape;1084;p39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9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9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9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9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9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9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9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9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9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9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9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9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9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9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9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9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9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3" name="Google Shape;1103;p39"/>
          <p:cNvSpPr txBox="1">
            <a:spLocks noGrp="1"/>
          </p:cNvSpPr>
          <p:nvPr>
            <p:ph type="title" hasCustomPrompt="1"/>
          </p:nvPr>
        </p:nvSpPr>
        <p:spPr>
          <a:xfrm>
            <a:off x="715349" y="1829975"/>
            <a:ext cx="5264400" cy="89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04" name="Google Shape;1104;p39"/>
          <p:cNvSpPr txBox="1">
            <a:spLocks noGrp="1"/>
          </p:cNvSpPr>
          <p:nvPr>
            <p:ph type="body" idx="1"/>
          </p:nvPr>
        </p:nvSpPr>
        <p:spPr>
          <a:xfrm>
            <a:off x="715350" y="2823072"/>
            <a:ext cx="45693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4468882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Big number 1"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6" name="Google Shape;1106;p40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107" name="Google Shape;1107;p40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0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0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0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0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0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0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0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0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0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0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0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0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0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0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0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0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0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0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6" name="Google Shape;1126;p40"/>
          <p:cNvSpPr txBox="1">
            <a:spLocks noGrp="1"/>
          </p:cNvSpPr>
          <p:nvPr>
            <p:ph type="title" hasCustomPrompt="1"/>
          </p:nvPr>
        </p:nvSpPr>
        <p:spPr>
          <a:xfrm>
            <a:off x="3772625" y="1829975"/>
            <a:ext cx="4569300" cy="89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27" name="Google Shape;1127;p40"/>
          <p:cNvSpPr txBox="1">
            <a:spLocks noGrp="1"/>
          </p:cNvSpPr>
          <p:nvPr>
            <p:ph type="body" idx="1"/>
          </p:nvPr>
        </p:nvSpPr>
        <p:spPr>
          <a:xfrm>
            <a:off x="3772649" y="2823072"/>
            <a:ext cx="45693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r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7750913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9" name="Google Shape;1129;p41"/>
          <p:cNvGrpSpPr/>
          <p:nvPr/>
        </p:nvGrpSpPr>
        <p:grpSpPr>
          <a:xfrm>
            <a:off x="-174525" y="-22399"/>
            <a:ext cx="9487164" cy="5193049"/>
            <a:chOff x="-174525" y="-22399"/>
            <a:chExt cx="9487164" cy="5193049"/>
          </a:xfrm>
        </p:grpSpPr>
        <p:sp>
          <p:nvSpPr>
            <p:cNvPr id="1130" name="Google Shape;1130;p41"/>
            <p:cNvSpPr/>
            <p:nvPr/>
          </p:nvSpPr>
          <p:spPr>
            <a:xfrm>
              <a:off x="-174525" y="-22399"/>
              <a:ext cx="9487164" cy="5188298"/>
            </a:xfrm>
            <a:custGeom>
              <a:avLst/>
              <a:gdLst/>
              <a:ahLst/>
              <a:cxnLst/>
              <a:rect l="l" t="t" r="r" b="b"/>
              <a:pathLst>
                <a:path w="264469" h="144360" extrusionOk="0">
                  <a:moveTo>
                    <a:pt x="125024" y="0"/>
                  </a:moveTo>
                  <a:cubicBezTo>
                    <a:pt x="124865" y="0"/>
                    <a:pt x="124702" y="4"/>
                    <a:pt x="124536" y="11"/>
                  </a:cubicBezTo>
                  <a:lnTo>
                    <a:pt x="4940" y="11"/>
                  </a:lnTo>
                  <a:cubicBezTo>
                    <a:pt x="1569" y="65"/>
                    <a:pt x="0" y="1705"/>
                    <a:pt x="226" y="4914"/>
                  </a:cubicBezTo>
                  <a:lnTo>
                    <a:pt x="226" y="138500"/>
                  </a:lnTo>
                  <a:cubicBezTo>
                    <a:pt x="208" y="142159"/>
                    <a:pt x="1811" y="143993"/>
                    <a:pt x="5034" y="143993"/>
                  </a:cubicBezTo>
                  <a:cubicBezTo>
                    <a:pt x="5185" y="143993"/>
                    <a:pt x="5340" y="143989"/>
                    <a:pt x="5499" y="143981"/>
                  </a:cubicBezTo>
                  <a:cubicBezTo>
                    <a:pt x="23166" y="144233"/>
                    <a:pt x="61538" y="144359"/>
                    <a:pt x="76177" y="144359"/>
                  </a:cubicBezTo>
                  <a:cubicBezTo>
                    <a:pt x="90824" y="144359"/>
                    <a:pt x="107103" y="144233"/>
                    <a:pt x="125041" y="143981"/>
                  </a:cubicBezTo>
                  <a:cubicBezTo>
                    <a:pt x="129025" y="143963"/>
                    <a:pt x="130900" y="142007"/>
                    <a:pt x="130675" y="138122"/>
                  </a:cubicBezTo>
                  <a:lnTo>
                    <a:pt x="130675" y="6393"/>
                  </a:lnTo>
                  <a:cubicBezTo>
                    <a:pt x="130839" y="2139"/>
                    <a:pt x="128956" y="0"/>
                    <a:pt x="125024" y="0"/>
                  </a:cubicBezTo>
                  <a:close/>
                  <a:moveTo>
                    <a:pt x="139427" y="0"/>
                  </a:moveTo>
                  <a:cubicBezTo>
                    <a:pt x="135503" y="0"/>
                    <a:pt x="133611" y="2139"/>
                    <a:pt x="133776" y="6393"/>
                  </a:cubicBezTo>
                  <a:lnTo>
                    <a:pt x="133776" y="138122"/>
                  </a:lnTo>
                  <a:cubicBezTo>
                    <a:pt x="133550" y="142007"/>
                    <a:pt x="135434" y="143963"/>
                    <a:pt x="139409" y="143981"/>
                  </a:cubicBezTo>
                  <a:cubicBezTo>
                    <a:pt x="157347" y="144233"/>
                    <a:pt x="173635" y="144359"/>
                    <a:pt x="188274" y="144359"/>
                  </a:cubicBezTo>
                  <a:cubicBezTo>
                    <a:pt x="202912" y="144359"/>
                    <a:pt x="241294" y="144233"/>
                    <a:pt x="258970" y="143981"/>
                  </a:cubicBezTo>
                  <a:cubicBezTo>
                    <a:pt x="259129" y="143989"/>
                    <a:pt x="259285" y="143993"/>
                    <a:pt x="259437" y="143993"/>
                  </a:cubicBezTo>
                  <a:cubicBezTo>
                    <a:pt x="262675" y="143993"/>
                    <a:pt x="264277" y="142159"/>
                    <a:pt x="264243" y="138500"/>
                  </a:cubicBezTo>
                  <a:lnTo>
                    <a:pt x="264243" y="4914"/>
                  </a:lnTo>
                  <a:cubicBezTo>
                    <a:pt x="264468" y="1705"/>
                    <a:pt x="262900" y="65"/>
                    <a:pt x="259529" y="11"/>
                  </a:cubicBezTo>
                  <a:lnTo>
                    <a:pt x="139914" y="11"/>
                  </a:lnTo>
                  <a:cubicBezTo>
                    <a:pt x="139749" y="4"/>
                    <a:pt x="139586" y="0"/>
                    <a:pt x="139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31" name="Google Shape;1131;p41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32" name="Google Shape;1132;p41"/>
            <p:cNvGrpSpPr/>
            <p:nvPr/>
          </p:nvGrpSpPr>
          <p:grpSpPr>
            <a:xfrm>
              <a:off x="263005" y="845117"/>
              <a:ext cx="3790149" cy="3960313"/>
              <a:chOff x="263005" y="845117"/>
              <a:chExt cx="3790149" cy="3960313"/>
            </a:xfrm>
          </p:grpSpPr>
          <p:sp>
            <p:nvSpPr>
              <p:cNvPr id="1133" name="Google Shape;1133;p41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41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41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41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41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41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41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41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41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41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41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41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41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41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41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8" name="Google Shape;1148;p41"/>
            <p:cNvGrpSpPr/>
            <p:nvPr/>
          </p:nvGrpSpPr>
          <p:grpSpPr>
            <a:xfrm>
              <a:off x="5055305" y="845117"/>
              <a:ext cx="3790149" cy="3960313"/>
              <a:chOff x="263005" y="845117"/>
              <a:chExt cx="3790149" cy="3960313"/>
            </a:xfrm>
          </p:grpSpPr>
          <p:sp>
            <p:nvSpPr>
              <p:cNvPr id="1149" name="Google Shape;1149;p41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41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41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41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41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41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41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41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41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41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41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41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41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41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41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164" name="Google Shape;1164;p41"/>
            <p:cNvCxnSpPr/>
            <p:nvPr/>
          </p:nvCxnSpPr>
          <p:spPr>
            <a:xfrm>
              <a:off x="4625700" y="540000"/>
              <a:ext cx="4679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5" name="Google Shape;1165;p41"/>
            <p:cNvCxnSpPr/>
            <p:nvPr/>
          </p:nvCxnSpPr>
          <p:spPr>
            <a:xfrm>
              <a:off x="40493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6" name="Google Shape;1166;p41"/>
            <p:cNvCxnSpPr/>
            <p:nvPr/>
          </p:nvCxnSpPr>
          <p:spPr>
            <a:xfrm>
              <a:off x="41129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7" name="Google Shape;1167;p41"/>
            <p:cNvCxnSpPr/>
            <p:nvPr/>
          </p:nvCxnSpPr>
          <p:spPr>
            <a:xfrm>
              <a:off x="49917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8" name="Google Shape;1168;p41"/>
            <p:cNvCxnSpPr/>
            <p:nvPr/>
          </p:nvCxnSpPr>
          <p:spPr>
            <a:xfrm>
              <a:off x="50553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9" name="Google Shape;1169;p41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70" name="Google Shape;1170;p41"/>
          <p:cNvSpPr txBox="1">
            <a:spLocks noGrp="1"/>
          </p:cNvSpPr>
          <p:nvPr>
            <p:ph type="title" hasCustomPrompt="1"/>
          </p:nvPr>
        </p:nvSpPr>
        <p:spPr>
          <a:xfrm>
            <a:off x="720000" y="1143700"/>
            <a:ext cx="3330000" cy="79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71" name="Google Shape;1171;p41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2946225"/>
            <a:ext cx="3330000" cy="79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72" name="Google Shape;1172;p41"/>
          <p:cNvSpPr txBox="1">
            <a:spLocks noGrp="1"/>
          </p:cNvSpPr>
          <p:nvPr>
            <p:ph type="title" idx="3" hasCustomPrompt="1"/>
          </p:nvPr>
        </p:nvSpPr>
        <p:spPr>
          <a:xfrm>
            <a:off x="5094000" y="2946225"/>
            <a:ext cx="3330000" cy="79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73" name="Google Shape;1173;p41"/>
          <p:cNvSpPr txBox="1">
            <a:spLocks noGrp="1"/>
          </p:cNvSpPr>
          <p:nvPr>
            <p:ph type="subTitle" idx="1"/>
          </p:nvPr>
        </p:nvSpPr>
        <p:spPr>
          <a:xfrm>
            <a:off x="915300" y="1964863"/>
            <a:ext cx="2939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74" name="Google Shape;1174;p41"/>
          <p:cNvSpPr txBox="1">
            <a:spLocks noGrp="1"/>
          </p:cNvSpPr>
          <p:nvPr>
            <p:ph type="subTitle" idx="4"/>
          </p:nvPr>
        </p:nvSpPr>
        <p:spPr>
          <a:xfrm>
            <a:off x="915300" y="3754738"/>
            <a:ext cx="2939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75" name="Google Shape;1175;p41"/>
          <p:cNvSpPr txBox="1">
            <a:spLocks noGrp="1"/>
          </p:cNvSpPr>
          <p:nvPr>
            <p:ph type="subTitle" idx="5"/>
          </p:nvPr>
        </p:nvSpPr>
        <p:spPr>
          <a:xfrm>
            <a:off x="5192850" y="3754772"/>
            <a:ext cx="31323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66076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7" name="Google Shape;1177;p42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178" name="Google Shape;1178;p42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2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2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2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2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2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2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2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2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2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2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7" name="Google Shape;1197;p42"/>
          <p:cNvSpPr txBox="1">
            <a:spLocks noGrp="1"/>
          </p:cNvSpPr>
          <p:nvPr>
            <p:ph type="title" hasCustomPrompt="1"/>
          </p:nvPr>
        </p:nvSpPr>
        <p:spPr>
          <a:xfrm>
            <a:off x="3285938" y="1143700"/>
            <a:ext cx="2388900" cy="79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98" name="Google Shape;1198;p42"/>
          <p:cNvSpPr txBox="1">
            <a:spLocks noGrp="1"/>
          </p:cNvSpPr>
          <p:nvPr>
            <p:ph type="subTitle" idx="1"/>
          </p:nvPr>
        </p:nvSpPr>
        <p:spPr>
          <a:xfrm>
            <a:off x="3285938" y="1964876"/>
            <a:ext cx="2388900" cy="5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99" name="Google Shape;1199;p42"/>
          <p:cNvSpPr txBox="1">
            <a:spLocks noGrp="1"/>
          </p:cNvSpPr>
          <p:nvPr>
            <p:ph type="title" idx="2" hasCustomPrompt="1"/>
          </p:nvPr>
        </p:nvSpPr>
        <p:spPr>
          <a:xfrm>
            <a:off x="3285938" y="2970100"/>
            <a:ext cx="2388900" cy="79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00" name="Google Shape;1200;p42"/>
          <p:cNvSpPr txBox="1">
            <a:spLocks noGrp="1"/>
          </p:cNvSpPr>
          <p:nvPr>
            <p:ph type="subTitle" idx="3"/>
          </p:nvPr>
        </p:nvSpPr>
        <p:spPr>
          <a:xfrm>
            <a:off x="3285938" y="3791277"/>
            <a:ext cx="2388900" cy="5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01" name="Google Shape;1201;p42"/>
          <p:cNvSpPr txBox="1">
            <a:spLocks noGrp="1"/>
          </p:cNvSpPr>
          <p:nvPr>
            <p:ph type="title" idx="4" hasCustomPrompt="1"/>
          </p:nvPr>
        </p:nvSpPr>
        <p:spPr>
          <a:xfrm>
            <a:off x="6030113" y="1156338"/>
            <a:ext cx="2388900" cy="79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02" name="Google Shape;1202;p42"/>
          <p:cNvSpPr txBox="1">
            <a:spLocks noGrp="1"/>
          </p:cNvSpPr>
          <p:nvPr>
            <p:ph type="subTitle" idx="5"/>
          </p:nvPr>
        </p:nvSpPr>
        <p:spPr>
          <a:xfrm>
            <a:off x="6030113" y="1977515"/>
            <a:ext cx="2388900" cy="5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03" name="Google Shape;1203;p42"/>
          <p:cNvSpPr txBox="1">
            <a:spLocks noGrp="1"/>
          </p:cNvSpPr>
          <p:nvPr>
            <p:ph type="title" idx="6" hasCustomPrompt="1"/>
          </p:nvPr>
        </p:nvSpPr>
        <p:spPr>
          <a:xfrm>
            <a:off x="6030113" y="2982738"/>
            <a:ext cx="2388900" cy="79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04" name="Google Shape;1204;p42"/>
          <p:cNvSpPr txBox="1">
            <a:spLocks noGrp="1"/>
          </p:cNvSpPr>
          <p:nvPr>
            <p:ph type="subTitle" idx="7"/>
          </p:nvPr>
        </p:nvSpPr>
        <p:spPr>
          <a:xfrm>
            <a:off x="6030113" y="3803915"/>
            <a:ext cx="2388900" cy="5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7379804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0" name="Google Shape;1250;p44"/>
          <p:cNvGrpSpPr/>
          <p:nvPr/>
        </p:nvGrpSpPr>
        <p:grpSpPr>
          <a:xfrm>
            <a:off x="-174525" y="-22399"/>
            <a:ext cx="9487164" cy="5193049"/>
            <a:chOff x="-174525" y="-22399"/>
            <a:chExt cx="9487164" cy="5193049"/>
          </a:xfrm>
        </p:grpSpPr>
        <p:sp>
          <p:nvSpPr>
            <p:cNvPr id="1251" name="Google Shape;1251;p44"/>
            <p:cNvSpPr/>
            <p:nvPr/>
          </p:nvSpPr>
          <p:spPr>
            <a:xfrm>
              <a:off x="-174525" y="-22399"/>
              <a:ext cx="9487164" cy="5188298"/>
            </a:xfrm>
            <a:custGeom>
              <a:avLst/>
              <a:gdLst/>
              <a:ahLst/>
              <a:cxnLst/>
              <a:rect l="l" t="t" r="r" b="b"/>
              <a:pathLst>
                <a:path w="264469" h="144360" extrusionOk="0">
                  <a:moveTo>
                    <a:pt x="125024" y="0"/>
                  </a:moveTo>
                  <a:cubicBezTo>
                    <a:pt x="124865" y="0"/>
                    <a:pt x="124702" y="4"/>
                    <a:pt x="124536" y="11"/>
                  </a:cubicBezTo>
                  <a:lnTo>
                    <a:pt x="4940" y="11"/>
                  </a:lnTo>
                  <a:cubicBezTo>
                    <a:pt x="1569" y="65"/>
                    <a:pt x="0" y="1705"/>
                    <a:pt x="226" y="4914"/>
                  </a:cubicBezTo>
                  <a:lnTo>
                    <a:pt x="226" y="138500"/>
                  </a:lnTo>
                  <a:cubicBezTo>
                    <a:pt x="208" y="142159"/>
                    <a:pt x="1811" y="143993"/>
                    <a:pt x="5034" y="143993"/>
                  </a:cubicBezTo>
                  <a:cubicBezTo>
                    <a:pt x="5185" y="143993"/>
                    <a:pt x="5340" y="143989"/>
                    <a:pt x="5499" y="143981"/>
                  </a:cubicBezTo>
                  <a:cubicBezTo>
                    <a:pt x="23166" y="144233"/>
                    <a:pt x="61538" y="144359"/>
                    <a:pt x="76177" y="144359"/>
                  </a:cubicBezTo>
                  <a:cubicBezTo>
                    <a:pt x="90824" y="144359"/>
                    <a:pt x="107103" y="144233"/>
                    <a:pt x="125041" y="143981"/>
                  </a:cubicBezTo>
                  <a:cubicBezTo>
                    <a:pt x="129025" y="143963"/>
                    <a:pt x="130900" y="142007"/>
                    <a:pt x="130675" y="138122"/>
                  </a:cubicBezTo>
                  <a:lnTo>
                    <a:pt x="130675" y="6393"/>
                  </a:lnTo>
                  <a:cubicBezTo>
                    <a:pt x="130839" y="2139"/>
                    <a:pt x="128956" y="0"/>
                    <a:pt x="125024" y="0"/>
                  </a:cubicBezTo>
                  <a:close/>
                  <a:moveTo>
                    <a:pt x="139427" y="0"/>
                  </a:moveTo>
                  <a:cubicBezTo>
                    <a:pt x="135503" y="0"/>
                    <a:pt x="133611" y="2139"/>
                    <a:pt x="133776" y="6393"/>
                  </a:cubicBezTo>
                  <a:lnTo>
                    <a:pt x="133776" y="138122"/>
                  </a:lnTo>
                  <a:cubicBezTo>
                    <a:pt x="133550" y="142007"/>
                    <a:pt x="135434" y="143963"/>
                    <a:pt x="139409" y="143981"/>
                  </a:cubicBezTo>
                  <a:cubicBezTo>
                    <a:pt x="157347" y="144233"/>
                    <a:pt x="173635" y="144359"/>
                    <a:pt x="188274" y="144359"/>
                  </a:cubicBezTo>
                  <a:cubicBezTo>
                    <a:pt x="202912" y="144359"/>
                    <a:pt x="241294" y="144233"/>
                    <a:pt x="258970" y="143981"/>
                  </a:cubicBezTo>
                  <a:cubicBezTo>
                    <a:pt x="259129" y="143989"/>
                    <a:pt x="259285" y="143993"/>
                    <a:pt x="259437" y="143993"/>
                  </a:cubicBezTo>
                  <a:cubicBezTo>
                    <a:pt x="262675" y="143993"/>
                    <a:pt x="264277" y="142159"/>
                    <a:pt x="264243" y="138500"/>
                  </a:cubicBezTo>
                  <a:lnTo>
                    <a:pt x="264243" y="4914"/>
                  </a:lnTo>
                  <a:cubicBezTo>
                    <a:pt x="264468" y="1705"/>
                    <a:pt x="262900" y="65"/>
                    <a:pt x="259529" y="11"/>
                  </a:cubicBezTo>
                  <a:lnTo>
                    <a:pt x="139914" y="11"/>
                  </a:lnTo>
                  <a:cubicBezTo>
                    <a:pt x="139749" y="4"/>
                    <a:pt x="139586" y="0"/>
                    <a:pt x="139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52" name="Google Shape;1252;p44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253" name="Google Shape;1253;p44"/>
            <p:cNvGrpSpPr/>
            <p:nvPr/>
          </p:nvGrpSpPr>
          <p:grpSpPr>
            <a:xfrm>
              <a:off x="263005" y="845117"/>
              <a:ext cx="3790149" cy="3960313"/>
              <a:chOff x="263005" y="845117"/>
              <a:chExt cx="3790149" cy="3960313"/>
            </a:xfrm>
          </p:grpSpPr>
          <p:sp>
            <p:nvSpPr>
              <p:cNvPr id="1254" name="Google Shape;1254;p44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44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44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44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44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44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44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44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44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44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44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44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44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44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44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9" name="Google Shape;1269;p44"/>
            <p:cNvGrpSpPr/>
            <p:nvPr/>
          </p:nvGrpSpPr>
          <p:grpSpPr>
            <a:xfrm>
              <a:off x="5055305" y="845117"/>
              <a:ext cx="3790149" cy="3960313"/>
              <a:chOff x="263005" y="845117"/>
              <a:chExt cx="3790149" cy="3960313"/>
            </a:xfrm>
          </p:grpSpPr>
          <p:sp>
            <p:nvSpPr>
              <p:cNvPr id="1270" name="Google Shape;1270;p44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44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44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44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44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44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44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44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44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44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44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44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44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44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44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285" name="Google Shape;1285;p44"/>
            <p:cNvCxnSpPr/>
            <p:nvPr/>
          </p:nvCxnSpPr>
          <p:spPr>
            <a:xfrm>
              <a:off x="4625700" y="540000"/>
              <a:ext cx="4679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6" name="Google Shape;1286;p44"/>
            <p:cNvCxnSpPr/>
            <p:nvPr/>
          </p:nvCxnSpPr>
          <p:spPr>
            <a:xfrm>
              <a:off x="40493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7" name="Google Shape;1287;p44"/>
            <p:cNvCxnSpPr/>
            <p:nvPr/>
          </p:nvCxnSpPr>
          <p:spPr>
            <a:xfrm>
              <a:off x="41129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8" name="Google Shape;1288;p44"/>
            <p:cNvCxnSpPr/>
            <p:nvPr/>
          </p:nvCxnSpPr>
          <p:spPr>
            <a:xfrm>
              <a:off x="49917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9" name="Google Shape;1289;p44"/>
            <p:cNvCxnSpPr/>
            <p:nvPr/>
          </p:nvCxnSpPr>
          <p:spPr>
            <a:xfrm>
              <a:off x="50553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0" name="Google Shape;1290;p44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91" name="Google Shape;1291;p44"/>
          <p:cNvSpPr txBox="1">
            <a:spLocks noGrp="1"/>
          </p:cNvSpPr>
          <p:nvPr>
            <p:ph type="subTitle" idx="1"/>
          </p:nvPr>
        </p:nvSpPr>
        <p:spPr>
          <a:xfrm>
            <a:off x="6302975" y="2571750"/>
            <a:ext cx="2121300" cy="15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92" name="Google Shape;1292;p44"/>
          <p:cNvSpPr txBox="1">
            <a:spLocks noGrp="1"/>
          </p:cNvSpPr>
          <p:nvPr>
            <p:ph type="title"/>
          </p:nvPr>
        </p:nvSpPr>
        <p:spPr>
          <a:xfrm>
            <a:off x="6682500" y="1452213"/>
            <a:ext cx="1741500" cy="9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3461935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4" name="Google Shape;1294;p45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295" name="Google Shape;1295;p45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5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5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7" name="Google Shape;1317;p4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318" name="Google Shape;1318;p45"/>
          <p:cNvSpPr txBox="1">
            <a:spLocks noGrp="1"/>
          </p:cNvSpPr>
          <p:nvPr>
            <p:ph type="body" idx="1"/>
          </p:nvPr>
        </p:nvSpPr>
        <p:spPr>
          <a:xfrm>
            <a:off x="720000" y="1246924"/>
            <a:ext cx="7704000" cy="3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/>
            </a:lvl1pPr>
            <a:lvl2pPr marL="914400" lvl="1" indent="-304800" rtl="0"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23319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p7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92" name="Google Shape;192;p7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7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7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7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7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7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Google Shape;211;p7"/>
          <p:cNvSpPr txBox="1">
            <a:spLocks noGrp="1"/>
          </p:cNvSpPr>
          <p:nvPr>
            <p:ph type="subTitle" idx="1"/>
          </p:nvPr>
        </p:nvSpPr>
        <p:spPr>
          <a:xfrm>
            <a:off x="890100" y="1760244"/>
            <a:ext cx="7533900" cy="27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7"/>
          <p:cNvSpPr txBox="1">
            <a:spLocks noGrp="1"/>
          </p:cNvSpPr>
          <p:nvPr>
            <p:ph type="title"/>
          </p:nvPr>
        </p:nvSpPr>
        <p:spPr>
          <a:xfrm>
            <a:off x="4572000" y="540000"/>
            <a:ext cx="3852000" cy="103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7188846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0" name="Google Shape;1320;p46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321" name="Google Shape;1321;p46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6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6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6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6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6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6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6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6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6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6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6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6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6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6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6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6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6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6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40" name="Google Shape;1340;p46"/>
          <p:cNvCxnSpPr/>
          <p:nvPr/>
        </p:nvCxnSpPr>
        <p:spPr>
          <a:xfrm>
            <a:off x="-62550" y="540000"/>
            <a:ext cx="9269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1" name="Google Shape;1341;p46"/>
          <p:cNvSpPr/>
          <p:nvPr/>
        </p:nvSpPr>
        <p:spPr>
          <a:xfrm>
            <a:off x="-14550" y="5010825"/>
            <a:ext cx="9160200" cy="15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2" name="Google Shape;1342;p46"/>
          <p:cNvSpPr txBox="1">
            <a:spLocks noGrp="1"/>
          </p:cNvSpPr>
          <p:nvPr>
            <p:ph type="ctrTitle"/>
          </p:nvPr>
        </p:nvSpPr>
        <p:spPr>
          <a:xfrm>
            <a:off x="2351875" y="540000"/>
            <a:ext cx="4440300" cy="92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43" name="Google Shape;1343;p46"/>
          <p:cNvSpPr txBox="1"/>
          <p:nvPr/>
        </p:nvSpPr>
        <p:spPr>
          <a:xfrm>
            <a:off x="2422213" y="3592175"/>
            <a:ext cx="42996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CREDITS: This presentation template was created by </a:t>
            </a:r>
            <a:r>
              <a:rPr lang="en" sz="1200">
                <a:solidFill>
                  <a:srgbClr val="434343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, including icons by </a:t>
            </a:r>
            <a:r>
              <a:rPr lang="en" sz="1200">
                <a:solidFill>
                  <a:srgbClr val="434343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and infographics &amp; images by </a:t>
            </a:r>
            <a:r>
              <a:rPr lang="en" sz="1200">
                <a:solidFill>
                  <a:srgbClr val="434343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rgbClr val="434343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344" name="Google Shape;1344;p46"/>
          <p:cNvSpPr txBox="1">
            <a:spLocks noGrp="1"/>
          </p:cNvSpPr>
          <p:nvPr>
            <p:ph type="subTitle" idx="1"/>
          </p:nvPr>
        </p:nvSpPr>
        <p:spPr>
          <a:xfrm>
            <a:off x="2955600" y="2255325"/>
            <a:ext cx="3232800" cy="13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1345" name="Google Shape;1345;p46"/>
          <p:cNvGrpSpPr/>
          <p:nvPr/>
        </p:nvGrpSpPr>
        <p:grpSpPr>
          <a:xfrm rot="697126">
            <a:off x="8218474" y="-369190"/>
            <a:ext cx="1305393" cy="1346461"/>
            <a:chOff x="1492000" y="427450"/>
            <a:chExt cx="1188000" cy="1225375"/>
          </a:xfrm>
        </p:grpSpPr>
        <p:sp>
          <p:nvSpPr>
            <p:cNvPr id="1346" name="Google Shape;1346;p46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6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6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6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6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169753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8" name="Google Shape;1358;p47"/>
          <p:cNvGrpSpPr/>
          <p:nvPr/>
        </p:nvGrpSpPr>
        <p:grpSpPr>
          <a:xfrm>
            <a:off x="-174525" y="-22399"/>
            <a:ext cx="9487164" cy="5193049"/>
            <a:chOff x="-174525" y="-22399"/>
            <a:chExt cx="9487164" cy="5193049"/>
          </a:xfrm>
        </p:grpSpPr>
        <p:sp>
          <p:nvSpPr>
            <p:cNvPr id="1359" name="Google Shape;1359;p47"/>
            <p:cNvSpPr/>
            <p:nvPr/>
          </p:nvSpPr>
          <p:spPr>
            <a:xfrm>
              <a:off x="-174525" y="-22399"/>
              <a:ext cx="9487164" cy="5188298"/>
            </a:xfrm>
            <a:custGeom>
              <a:avLst/>
              <a:gdLst/>
              <a:ahLst/>
              <a:cxnLst/>
              <a:rect l="l" t="t" r="r" b="b"/>
              <a:pathLst>
                <a:path w="264469" h="144360" extrusionOk="0">
                  <a:moveTo>
                    <a:pt x="125024" y="0"/>
                  </a:moveTo>
                  <a:cubicBezTo>
                    <a:pt x="124865" y="0"/>
                    <a:pt x="124702" y="4"/>
                    <a:pt x="124536" y="11"/>
                  </a:cubicBezTo>
                  <a:lnTo>
                    <a:pt x="4940" y="11"/>
                  </a:lnTo>
                  <a:cubicBezTo>
                    <a:pt x="1569" y="65"/>
                    <a:pt x="0" y="1705"/>
                    <a:pt x="226" y="4914"/>
                  </a:cubicBezTo>
                  <a:lnTo>
                    <a:pt x="226" y="138500"/>
                  </a:lnTo>
                  <a:cubicBezTo>
                    <a:pt x="208" y="142159"/>
                    <a:pt x="1811" y="143993"/>
                    <a:pt x="5034" y="143993"/>
                  </a:cubicBezTo>
                  <a:cubicBezTo>
                    <a:pt x="5185" y="143993"/>
                    <a:pt x="5340" y="143989"/>
                    <a:pt x="5499" y="143981"/>
                  </a:cubicBezTo>
                  <a:cubicBezTo>
                    <a:pt x="23166" y="144233"/>
                    <a:pt x="61538" y="144359"/>
                    <a:pt x="76177" y="144359"/>
                  </a:cubicBezTo>
                  <a:cubicBezTo>
                    <a:pt x="90824" y="144359"/>
                    <a:pt x="107103" y="144233"/>
                    <a:pt x="125041" y="143981"/>
                  </a:cubicBezTo>
                  <a:cubicBezTo>
                    <a:pt x="129025" y="143963"/>
                    <a:pt x="130900" y="142007"/>
                    <a:pt x="130675" y="138122"/>
                  </a:cubicBezTo>
                  <a:lnTo>
                    <a:pt x="130675" y="6393"/>
                  </a:lnTo>
                  <a:cubicBezTo>
                    <a:pt x="130839" y="2139"/>
                    <a:pt x="128956" y="0"/>
                    <a:pt x="125024" y="0"/>
                  </a:cubicBezTo>
                  <a:close/>
                  <a:moveTo>
                    <a:pt x="139427" y="0"/>
                  </a:moveTo>
                  <a:cubicBezTo>
                    <a:pt x="135503" y="0"/>
                    <a:pt x="133611" y="2139"/>
                    <a:pt x="133776" y="6393"/>
                  </a:cubicBezTo>
                  <a:lnTo>
                    <a:pt x="133776" y="138122"/>
                  </a:lnTo>
                  <a:cubicBezTo>
                    <a:pt x="133550" y="142007"/>
                    <a:pt x="135434" y="143963"/>
                    <a:pt x="139409" y="143981"/>
                  </a:cubicBezTo>
                  <a:cubicBezTo>
                    <a:pt x="157347" y="144233"/>
                    <a:pt x="173635" y="144359"/>
                    <a:pt x="188274" y="144359"/>
                  </a:cubicBezTo>
                  <a:cubicBezTo>
                    <a:pt x="202912" y="144359"/>
                    <a:pt x="241294" y="144233"/>
                    <a:pt x="258970" y="143981"/>
                  </a:cubicBezTo>
                  <a:cubicBezTo>
                    <a:pt x="259129" y="143989"/>
                    <a:pt x="259285" y="143993"/>
                    <a:pt x="259437" y="143993"/>
                  </a:cubicBezTo>
                  <a:cubicBezTo>
                    <a:pt x="262675" y="143993"/>
                    <a:pt x="264277" y="142159"/>
                    <a:pt x="264243" y="138500"/>
                  </a:cubicBezTo>
                  <a:lnTo>
                    <a:pt x="264243" y="4914"/>
                  </a:lnTo>
                  <a:cubicBezTo>
                    <a:pt x="264468" y="1705"/>
                    <a:pt x="262900" y="65"/>
                    <a:pt x="259529" y="11"/>
                  </a:cubicBezTo>
                  <a:lnTo>
                    <a:pt x="139914" y="11"/>
                  </a:lnTo>
                  <a:cubicBezTo>
                    <a:pt x="139749" y="4"/>
                    <a:pt x="139586" y="0"/>
                    <a:pt x="139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60" name="Google Shape;1360;p47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61" name="Google Shape;1361;p47"/>
            <p:cNvGrpSpPr/>
            <p:nvPr/>
          </p:nvGrpSpPr>
          <p:grpSpPr>
            <a:xfrm>
              <a:off x="263005" y="845117"/>
              <a:ext cx="3790149" cy="3960313"/>
              <a:chOff x="263005" y="845117"/>
              <a:chExt cx="3790149" cy="3960313"/>
            </a:xfrm>
          </p:grpSpPr>
          <p:sp>
            <p:nvSpPr>
              <p:cNvPr id="1362" name="Google Shape;1362;p47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47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47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47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47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47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47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47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47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47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47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47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47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47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47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7" name="Google Shape;1377;p47"/>
            <p:cNvGrpSpPr/>
            <p:nvPr/>
          </p:nvGrpSpPr>
          <p:grpSpPr>
            <a:xfrm>
              <a:off x="5055305" y="845117"/>
              <a:ext cx="3790149" cy="3960313"/>
              <a:chOff x="263005" y="845117"/>
              <a:chExt cx="3790149" cy="3960313"/>
            </a:xfrm>
          </p:grpSpPr>
          <p:sp>
            <p:nvSpPr>
              <p:cNvPr id="1378" name="Google Shape;1378;p47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47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47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47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47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47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47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47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47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47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47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47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47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47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47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93" name="Google Shape;1393;p47"/>
            <p:cNvCxnSpPr/>
            <p:nvPr/>
          </p:nvCxnSpPr>
          <p:spPr>
            <a:xfrm>
              <a:off x="4625700" y="540000"/>
              <a:ext cx="4679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4" name="Google Shape;1394;p47"/>
            <p:cNvCxnSpPr/>
            <p:nvPr/>
          </p:nvCxnSpPr>
          <p:spPr>
            <a:xfrm>
              <a:off x="40493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5" name="Google Shape;1395;p47"/>
            <p:cNvCxnSpPr/>
            <p:nvPr/>
          </p:nvCxnSpPr>
          <p:spPr>
            <a:xfrm>
              <a:off x="41129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6" name="Google Shape;1396;p47"/>
            <p:cNvCxnSpPr/>
            <p:nvPr/>
          </p:nvCxnSpPr>
          <p:spPr>
            <a:xfrm>
              <a:off x="49917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7" name="Google Shape;1397;p47"/>
            <p:cNvCxnSpPr/>
            <p:nvPr/>
          </p:nvCxnSpPr>
          <p:spPr>
            <a:xfrm>
              <a:off x="50553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8" name="Google Shape;1398;p47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91301599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0" name="Google Shape;1400;p48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401" name="Google Shape;1401;p48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420" name="Google Shape;1420;p48"/>
          <p:cNvCxnSpPr/>
          <p:nvPr/>
        </p:nvCxnSpPr>
        <p:spPr>
          <a:xfrm>
            <a:off x="-62550" y="540000"/>
            <a:ext cx="9269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21" name="Google Shape;1421;p48"/>
          <p:cNvSpPr/>
          <p:nvPr/>
        </p:nvSpPr>
        <p:spPr>
          <a:xfrm>
            <a:off x="-14550" y="5010825"/>
            <a:ext cx="9160200" cy="15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2" name="Google Shape;1422;p48"/>
          <p:cNvGrpSpPr/>
          <p:nvPr/>
        </p:nvGrpSpPr>
        <p:grpSpPr>
          <a:xfrm rot="697126">
            <a:off x="8218474" y="-369190"/>
            <a:ext cx="1305393" cy="1346461"/>
            <a:chOff x="1492000" y="427450"/>
            <a:chExt cx="1188000" cy="1225375"/>
          </a:xfrm>
        </p:grpSpPr>
        <p:sp>
          <p:nvSpPr>
            <p:cNvPr id="1423" name="Google Shape;1423;p48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5777902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5" name="Google Shape;1435;p49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436" name="Google Shape;1436;p49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9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9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9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9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9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9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9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9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9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9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9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9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9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9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9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9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9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9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9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9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9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041879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9" name="Google Shape;1459;p50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460" name="Google Shape;1460;p50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0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0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50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0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0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0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0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0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0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0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0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0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0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0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0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0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0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0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0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0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0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2" name="Google Shape;1482;p50"/>
          <p:cNvGrpSpPr/>
          <p:nvPr/>
        </p:nvGrpSpPr>
        <p:grpSpPr>
          <a:xfrm>
            <a:off x="2995920" y="1056023"/>
            <a:ext cx="3152176" cy="3031462"/>
            <a:chOff x="1857000" y="3245400"/>
            <a:chExt cx="1233825" cy="1186575"/>
          </a:xfrm>
        </p:grpSpPr>
        <p:sp>
          <p:nvSpPr>
            <p:cNvPr id="1483" name="Google Shape;1483;p50"/>
            <p:cNvSpPr/>
            <p:nvPr/>
          </p:nvSpPr>
          <p:spPr>
            <a:xfrm>
              <a:off x="2513000" y="4148825"/>
              <a:ext cx="463125" cy="272250"/>
            </a:xfrm>
            <a:custGeom>
              <a:avLst/>
              <a:gdLst/>
              <a:ahLst/>
              <a:cxnLst/>
              <a:rect l="l" t="t" r="r" b="b"/>
              <a:pathLst>
                <a:path w="18525" h="10890" extrusionOk="0">
                  <a:moveTo>
                    <a:pt x="12728" y="1"/>
                  </a:moveTo>
                  <a:cubicBezTo>
                    <a:pt x="12377" y="28"/>
                    <a:pt x="11899" y="1641"/>
                    <a:pt x="11664" y="2065"/>
                  </a:cubicBezTo>
                  <a:cubicBezTo>
                    <a:pt x="10979" y="3318"/>
                    <a:pt x="10015" y="4435"/>
                    <a:pt x="9005" y="5418"/>
                  </a:cubicBezTo>
                  <a:cubicBezTo>
                    <a:pt x="6527" y="7843"/>
                    <a:pt x="3263" y="9754"/>
                    <a:pt x="0" y="10889"/>
                  </a:cubicBezTo>
                  <a:cubicBezTo>
                    <a:pt x="5192" y="10331"/>
                    <a:pt x="10556" y="9114"/>
                    <a:pt x="15144" y="6626"/>
                  </a:cubicBezTo>
                  <a:cubicBezTo>
                    <a:pt x="16685" y="5788"/>
                    <a:pt x="17578" y="5409"/>
                    <a:pt x="18524" y="4066"/>
                  </a:cubicBezTo>
                  <a:cubicBezTo>
                    <a:pt x="17623" y="3976"/>
                    <a:pt x="17064" y="3038"/>
                    <a:pt x="16189" y="2651"/>
                  </a:cubicBezTo>
                  <a:cubicBezTo>
                    <a:pt x="15928" y="2543"/>
                    <a:pt x="12728" y="1"/>
                    <a:pt x="12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0"/>
            <p:cNvSpPr/>
            <p:nvPr/>
          </p:nvSpPr>
          <p:spPr>
            <a:xfrm>
              <a:off x="2508725" y="4143800"/>
              <a:ext cx="474150" cy="281125"/>
            </a:xfrm>
            <a:custGeom>
              <a:avLst/>
              <a:gdLst/>
              <a:ahLst/>
              <a:cxnLst/>
              <a:rect l="l" t="t" r="r" b="b"/>
              <a:pathLst>
                <a:path w="18966" h="11245" extrusionOk="0">
                  <a:moveTo>
                    <a:pt x="12884" y="443"/>
                  </a:moveTo>
                  <a:lnTo>
                    <a:pt x="14486" y="1707"/>
                  </a:lnTo>
                  <a:lnTo>
                    <a:pt x="15351" y="2383"/>
                  </a:lnTo>
                  <a:lnTo>
                    <a:pt x="15793" y="2716"/>
                  </a:lnTo>
                  <a:lnTo>
                    <a:pt x="16018" y="2879"/>
                  </a:lnTo>
                  <a:lnTo>
                    <a:pt x="16135" y="2960"/>
                  </a:lnTo>
                  <a:lnTo>
                    <a:pt x="16198" y="2996"/>
                  </a:lnTo>
                  <a:lnTo>
                    <a:pt x="16225" y="3023"/>
                  </a:lnTo>
                  <a:lnTo>
                    <a:pt x="16279" y="3050"/>
                  </a:lnTo>
                  <a:cubicBezTo>
                    <a:pt x="16469" y="3131"/>
                    <a:pt x="16649" y="3248"/>
                    <a:pt x="16820" y="3393"/>
                  </a:cubicBezTo>
                  <a:cubicBezTo>
                    <a:pt x="16991" y="3528"/>
                    <a:pt x="17163" y="3681"/>
                    <a:pt x="17334" y="3834"/>
                  </a:cubicBezTo>
                  <a:cubicBezTo>
                    <a:pt x="17514" y="3987"/>
                    <a:pt x="17703" y="4141"/>
                    <a:pt x="17920" y="4267"/>
                  </a:cubicBezTo>
                  <a:cubicBezTo>
                    <a:pt x="18030" y="4333"/>
                    <a:pt x="18147" y="4389"/>
                    <a:pt x="18270" y="4431"/>
                  </a:cubicBezTo>
                  <a:lnTo>
                    <a:pt x="18270" y="4431"/>
                  </a:lnTo>
                  <a:cubicBezTo>
                    <a:pt x="18099" y="4651"/>
                    <a:pt x="17917" y="4859"/>
                    <a:pt x="17713" y="5051"/>
                  </a:cubicBezTo>
                  <a:cubicBezTo>
                    <a:pt x="17424" y="5321"/>
                    <a:pt x="17100" y="5565"/>
                    <a:pt x="16757" y="5790"/>
                  </a:cubicBezTo>
                  <a:cubicBezTo>
                    <a:pt x="16415" y="6007"/>
                    <a:pt x="16045" y="6214"/>
                    <a:pt x="15684" y="6412"/>
                  </a:cubicBezTo>
                  <a:cubicBezTo>
                    <a:pt x="15315" y="6619"/>
                    <a:pt x="14945" y="6818"/>
                    <a:pt x="14585" y="7016"/>
                  </a:cubicBezTo>
                  <a:cubicBezTo>
                    <a:pt x="13106" y="7791"/>
                    <a:pt x="11547" y="8413"/>
                    <a:pt x="9961" y="8927"/>
                  </a:cubicBezTo>
                  <a:cubicBezTo>
                    <a:pt x="8374" y="9450"/>
                    <a:pt x="6752" y="9846"/>
                    <a:pt x="5111" y="10180"/>
                  </a:cubicBezTo>
                  <a:cubicBezTo>
                    <a:pt x="3896" y="10420"/>
                    <a:pt x="2671" y="10616"/>
                    <a:pt x="1444" y="10775"/>
                  </a:cubicBezTo>
                  <a:lnTo>
                    <a:pt x="1444" y="10775"/>
                  </a:lnTo>
                  <a:cubicBezTo>
                    <a:pt x="2382" y="10395"/>
                    <a:pt x="3302" y="9962"/>
                    <a:pt x="4192" y="9477"/>
                  </a:cubicBezTo>
                  <a:cubicBezTo>
                    <a:pt x="5463" y="8783"/>
                    <a:pt x="6670" y="7981"/>
                    <a:pt x="7806" y="7070"/>
                  </a:cubicBezTo>
                  <a:cubicBezTo>
                    <a:pt x="8933" y="6160"/>
                    <a:pt x="9979" y="5150"/>
                    <a:pt x="10898" y="4005"/>
                  </a:cubicBezTo>
                  <a:cubicBezTo>
                    <a:pt x="11123" y="3726"/>
                    <a:pt x="11340" y="3429"/>
                    <a:pt x="11538" y="3122"/>
                  </a:cubicBezTo>
                  <a:cubicBezTo>
                    <a:pt x="11646" y="2969"/>
                    <a:pt x="11736" y="2816"/>
                    <a:pt x="11835" y="2662"/>
                  </a:cubicBezTo>
                  <a:cubicBezTo>
                    <a:pt x="11881" y="2581"/>
                    <a:pt x="11926" y="2500"/>
                    <a:pt x="11971" y="2419"/>
                  </a:cubicBezTo>
                  <a:lnTo>
                    <a:pt x="12007" y="2356"/>
                  </a:lnTo>
                  <a:lnTo>
                    <a:pt x="12043" y="2293"/>
                  </a:lnTo>
                  <a:cubicBezTo>
                    <a:pt x="12061" y="2248"/>
                    <a:pt x="12079" y="2203"/>
                    <a:pt x="12097" y="2158"/>
                  </a:cubicBezTo>
                  <a:cubicBezTo>
                    <a:pt x="12241" y="1824"/>
                    <a:pt x="12367" y="1482"/>
                    <a:pt x="12502" y="1157"/>
                  </a:cubicBezTo>
                  <a:cubicBezTo>
                    <a:pt x="12575" y="995"/>
                    <a:pt x="12647" y="833"/>
                    <a:pt x="12728" y="688"/>
                  </a:cubicBezTo>
                  <a:cubicBezTo>
                    <a:pt x="12764" y="616"/>
                    <a:pt x="12809" y="544"/>
                    <a:pt x="12854" y="481"/>
                  </a:cubicBezTo>
                  <a:cubicBezTo>
                    <a:pt x="12863" y="468"/>
                    <a:pt x="12874" y="455"/>
                    <a:pt x="12884" y="443"/>
                  </a:cubicBezTo>
                  <a:close/>
                  <a:moveTo>
                    <a:pt x="12906" y="1"/>
                  </a:moveTo>
                  <a:cubicBezTo>
                    <a:pt x="12897" y="1"/>
                    <a:pt x="12889" y="2"/>
                    <a:pt x="12881" y="3"/>
                  </a:cubicBezTo>
                  <a:cubicBezTo>
                    <a:pt x="12755" y="21"/>
                    <a:pt x="12701" y="75"/>
                    <a:pt x="12647" y="120"/>
                  </a:cubicBezTo>
                  <a:cubicBezTo>
                    <a:pt x="12602" y="157"/>
                    <a:pt x="12566" y="202"/>
                    <a:pt x="12539" y="247"/>
                  </a:cubicBezTo>
                  <a:cubicBezTo>
                    <a:pt x="12475" y="337"/>
                    <a:pt x="12421" y="418"/>
                    <a:pt x="12376" y="499"/>
                  </a:cubicBezTo>
                  <a:cubicBezTo>
                    <a:pt x="12286" y="670"/>
                    <a:pt x="12214" y="842"/>
                    <a:pt x="12142" y="1004"/>
                  </a:cubicBezTo>
                  <a:cubicBezTo>
                    <a:pt x="12007" y="1346"/>
                    <a:pt x="11881" y="1689"/>
                    <a:pt x="11745" y="2013"/>
                  </a:cubicBezTo>
                  <a:lnTo>
                    <a:pt x="11691" y="2122"/>
                  </a:lnTo>
                  <a:lnTo>
                    <a:pt x="11673" y="2176"/>
                  </a:lnTo>
                  <a:lnTo>
                    <a:pt x="11637" y="2239"/>
                  </a:lnTo>
                  <a:cubicBezTo>
                    <a:pt x="11592" y="2311"/>
                    <a:pt x="11556" y="2392"/>
                    <a:pt x="11502" y="2464"/>
                  </a:cubicBezTo>
                  <a:cubicBezTo>
                    <a:pt x="11421" y="2617"/>
                    <a:pt x="11322" y="2771"/>
                    <a:pt x="11222" y="2915"/>
                  </a:cubicBezTo>
                  <a:cubicBezTo>
                    <a:pt x="11033" y="3212"/>
                    <a:pt x="10826" y="3501"/>
                    <a:pt x="10601" y="3780"/>
                  </a:cubicBezTo>
                  <a:cubicBezTo>
                    <a:pt x="9717" y="4889"/>
                    <a:pt x="8690" y="5898"/>
                    <a:pt x="7590" y="6800"/>
                  </a:cubicBezTo>
                  <a:cubicBezTo>
                    <a:pt x="6472" y="7701"/>
                    <a:pt x="5282" y="8503"/>
                    <a:pt x="4029" y="9188"/>
                  </a:cubicBezTo>
                  <a:cubicBezTo>
                    <a:pt x="2776" y="9883"/>
                    <a:pt x="1469" y="10459"/>
                    <a:pt x="117" y="10937"/>
                  </a:cubicBezTo>
                  <a:cubicBezTo>
                    <a:pt x="45" y="10964"/>
                    <a:pt x="0" y="11027"/>
                    <a:pt x="9" y="11108"/>
                  </a:cubicBezTo>
                  <a:cubicBezTo>
                    <a:pt x="18" y="11184"/>
                    <a:pt x="89" y="11244"/>
                    <a:pt x="172" y="11244"/>
                  </a:cubicBezTo>
                  <a:cubicBezTo>
                    <a:pt x="178" y="11244"/>
                    <a:pt x="184" y="11244"/>
                    <a:pt x="189" y="11244"/>
                  </a:cubicBezTo>
                  <a:cubicBezTo>
                    <a:pt x="1857" y="11063"/>
                    <a:pt x="3525" y="10820"/>
                    <a:pt x="5174" y="10486"/>
                  </a:cubicBezTo>
                  <a:cubicBezTo>
                    <a:pt x="6824" y="10153"/>
                    <a:pt x="8455" y="9747"/>
                    <a:pt x="10060" y="9225"/>
                  </a:cubicBezTo>
                  <a:cubicBezTo>
                    <a:pt x="10456" y="9089"/>
                    <a:pt x="10862" y="8963"/>
                    <a:pt x="11250" y="8810"/>
                  </a:cubicBezTo>
                  <a:lnTo>
                    <a:pt x="11844" y="8594"/>
                  </a:lnTo>
                  <a:lnTo>
                    <a:pt x="12430" y="8359"/>
                  </a:lnTo>
                  <a:cubicBezTo>
                    <a:pt x="12818" y="8206"/>
                    <a:pt x="13206" y="8026"/>
                    <a:pt x="13593" y="7863"/>
                  </a:cubicBezTo>
                  <a:lnTo>
                    <a:pt x="14170" y="7593"/>
                  </a:lnTo>
                  <a:cubicBezTo>
                    <a:pt x="14359" y="7503"/>
                    <a:pt x="14549" y="7422"/>
                    <a:pt x="14738" y="7323"/>
                  </a:cubicBezTo>
                  <a:cubicBezTo>
                    <a:pt x="15117" y="7133"/>
                    <a:pt x="15495" y="6944"/>
                    <a:pt x="15865" y="6755"/>
                  </a:cubicBezTo>
                  <a:cubicBezTo>
                    <a:pt x="16234" y="6556"/>
                    <a:pt x="16613" y="6367"/>
                    <a:pt x="16982" y="6151"/>
                  </a:cubicBezTo>
                  <a:cubicBezTo>
                    <a:pt x="17352" y="5934"/>
                    <a:pt x="17713" y="5691"/>
                    <a:pt x="18037" y="5394"/>
                  </a:cubicBezTo>
                  <a:cubicBezTo>
                    <a:pt x="18362" y="5096"/>
                    <a:pt x="18650" y="4763"/>
                    <a:pt x="18902" y="4420"/>
                  </a:cubicBezTo>
                  <a:cubicBezTo>
                    <a:pt x="18929" y="4384"/>
                    <a:pt x="18947" y="4339"/>
                    <a:pt x="18947" y="4303"/>
                  </a:cubicBezTo>
                  <a:cubicBezTo>
                    <a:pt x="18965" y="4159"/>
                    <a:pt x="18866" y="4042"/>
                    <a:pt x="18731" y="4023"/>
                  </a:cubicBezTo>
                  <a:lnTo>
                    <a:pt x="18722" y="4023"/>
                  </a:lnTo>
                  <a:cubicBezTo>
                    <a:pt x="18533" y="3996"/>
                    <a:pt x="18352" y="3924"/>
                    <a:pt x="18172" y="3825"/>
                  </a:cubicBezTo>
                  <a:cubicBezTo>
                    <a:pt x="18001" y="3726"/>
                    <a:pt x="17821" y="3600"/>
                    <a:pt x="17640" y="3456"/>
                  </a:cubicBezTo>
                  <a:cubicBezTo>
                    <a:pt x="17460" y="3320"/>
                    <a:pt x="17280" y="3176"/>
                    <a:pt x="17082" y="3032"/>
                  </a:cubicBezTo>
                  <a:cubicBezTo>
                    <a:pt x="16892" y="2897"/>
                    <a:pt x="16685" y="2762"/>
                    <a:pt x="16451" y="2662"/>
                  </a:cubicBezTo>
                  <a:lnTo>
                    <a:pt x="16415" y="2644"/>
                  </a:lnTo>
                  <a:lnTo>
                    <a:pt x="16360" y="2608"/>
                  </a:lnTo>
                  <a:lnTo>
                    <a:pt x="16261" y="2536"/>
                  </a:lnTo>
                  <a:lnTo>
                    <a:pt x="16036" y="2374"/>
                  </a:lnTo>
                  <a:lnTo>
                    <a:pt x="15603" y="2049"/>
                  </a:lnTo>
                  <a:lnTo>
                    <a:pt x="14738" y="1391"/>
                  </a:lnTo>
                  <a:lnTo>
                    <a:pt x="13025" y="48"/>
                  </a:lnTo>
                  <a:lnTo>
                    <a:pt x="13016" y="39"/>
                  </a:lnTo>
                  <a:cubicBezTo>
                    <a:pt x="12987" y="17"/>
                    <a:pt x="12945" y="1"/>
                    <a:pt x="129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0"/>
            <p:cNvSpPr/>
            <p:nvPr/>
          </p:nvSpPr>
          <p:spPr>
            <a:xfrm>
              <a:off x="1867600" y="3249925"/>
              <a:ext cx="1223225" cy="1178125"/>
            </a:xfrm>
            <a:custGeom>
              <a:avLst/>
              <a:gdLst/>
              <a:ahLst/>
              <a:cxnLst/>
              <a:rect l="l" t="t" r="r" b="b"/>
              <a:pathLst>
                <a:path w="48929" h="47125" extrusionOk="0">
                  <a:moveTo>
                    <a:pt x="2615" y="0"/>
                  </a:moveTo>
                  <a:cubicBezTo>
                    <a:pt x="1335" y="7617"/>
                    <a:pt x="541" y="15315"/>
                    <a:pt x="316" y="23049"/>
                  </a:cubicBezTo>
                  <a:cubicBezTo>
                    <a:pt x="82" y="30638"/>
                    <a:pt x="803" y="38291"/>
                    <a:pt x="100" y="45863"/>
                  </a:cubicBezTo>
                  <a:cubicBezTo>
                    <a:pt x="100" y="45944"/>
                    <a:pt x="55" y="45998"/>
                    <a:pt x="1" y="46025"/>
                  </a:cubicBezTo>
                  <a:cubicBezTo>
                    <a:pt x="5231" y="46886"/>
                    <a:pt x="10526" y="47124"/>
                    <a:pt x="15820" y="47124"/>
                  </a:cubicBezTo>
                  <a:cubicBezTo>
                    <a:pt x="17678" y="47124"/>
                    <a:pt x="19536" y="47095"/>
                    <a:pt x="21391" y="47053"/>
                  </a:cubicBezTo>
                  <a:cubicBezTo>
                    <a:pt x="22815" y="47017"/>
                    <a:pt x="24257" y="46963"/>
                    <a:pt x="25708" y="46863"/>
                  </a:cubicBezTo>
                  <a:cubicBezTo>
                    <a:pt x="31351" y="45601"/>
                    <a:pt x="37354" y="42402"/>
                    <a:pt x="38589" y="36633"/>
                  </a:cubicBezTo>
                  <a:cubicBezTo>
                    <a:pt x="38618" y="36502"/>
                    <a:pt x="38725" y="36441"/>
                    <a:pt x="38838" y="36441"/>
                  </a:cubicBezTo>
                  <a:cubicBezTo>
                    <a:pt x="38935" y="36441"/>
                    <a:pt x="39036" y="36486"/>
                    <a:pt x="39094" y="36570"/>
                  </a:cubicBezTo>
                  <a:cubicBezTo>
                    <a:pt x="40374" y="38517"/>
                    <a:pt x="42222" y="39634"/>
                    <a:pt x="44502" y="39941"/>
                  </a:cubicBezTo>
                  <a:cubicBezTo>
                    <a:pt x="47396" y="35452"/>
                    <a:pt x="47197" y="28520"/>
                    <a:pt x="47585" y="23599"/>
                  </a:cubicBezTo>
                  <a:cubicBezTo>
                    <a:pt x="48135" y="16631"/>
                    <a:pt x="48928" y="9645"/>
                    <a:pt x="48468" y="2668"/>
                  </a:cubicBezTo>
                  <a:cubicBezTo>
                    <a:pt x="33280" y="54"/>
                    <a:pt x="17929" y="1352"/>
                    <a:pt x="2642" y="9"/>
                  </a:cubicBezTo>
                  <a:cubicBezTo>
                    <a:pt x="2633" y="0"/>
                    <a:pt x="2624" y="0"/>
                    <a:pt x="2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0"/>
            <p:cNvSpPr/>
            <p:nvPr/>
          </p:nvSpPr>
          <p:spPr>
            <a:xfrm>
              <a:off x="1857000" y="3245400"/>
              <a:ext cx="1232000" cy="1186575"/>
            </a:xfrm>
            <a:custGeom>
              <a:avLst/>
              <a:gdLst/>
              <a:ahLst/>
              <a:cxnLst/>
              <a:rect l="l" t="t" r="r" b="b"/>
              <a:pathLst>
                <a:path w="49280" h="47463" extrusionOk="0">
                  <a:moveTo>
                    <a:pt x="3133" y="33"/>
                  </a:moveTo>
                  <a:lnTo>
                    <a:pt x="3147" y="37"/>
                  </a:lnTo>
                  <a:cubicBezTo>
                    <a:pt x="3142" y="37"/>
                    <a:pt x="3138" y="35"/>
                    <a:pt x="3133" y="33"/>
                  </a:cubicBezTo>
                  <a:close/>
                  <a:moveTo>
                    <a:pt x="3174" y="372"/>
                  </a:moveTo>
                  <a:cubicBezTo>
                    <a:pt x="10770" y="1029"/>
                    <a:pt x="18401" y="1047"/>
                    <a:pt x="26015" y="1227"/>
                  </a:cubicBezTo>
                  <a:cubicBezTo>
                    <a:pt x="29837" y="1317"/>
                    <a:pt x="33668" y="1443"/>
                    <a:pt x="37481" y="1714"/>
                  </a:cubicBezTo>
                  <a:lnTo>
                    <a:pt x="40338" y="1948"/>
                  </a:lnTo>
                  <a:lnTo>
                    <a:pt x="43187" y="2245"/>
                  </a:lnTo>
                  <a:lnTo>
                    <a:pt x="46026" y="2606"/>
                  </a:lnTo>
                  <a:cubicBezTo>
                    <a:pt x="46927" y="2750"/>
                    <a:pt x="47829" y="2867"/>
                    <a:pt x="48739" y="2985"/>
                  </a:cubicBezTo>
                  <a:cubicBezTo>
                    <a:pt x="48730" y="3354"/>
                    <a:pt x="48730" y="3697"/>
                    <a:pt x="48739" y="4048"/>
                  </a:cubicBezTo>
                  <a:lnTo>
                    <a:pt x="48766" y="5211"/>
                  </a:lnTo>
                  <a:cubicBezTo>
                    <a:pt x="48784" y="5995"/>
                    <a:pt x="48793" y="6779"/>
                    <a:pt x="48784" y="7564"/>
                  </a:cubicBezTo>
                  <a:cubicBezTo>
                    <a:pt x="48766" y="9132"/>
                    <a:pt x="48721" y="10700"/>
                    <a:pt x="48631" y="12269"/>
                  </a:cubicBezTo>
                  <a:cubicBezTo>
                    <a:pt x="48478" y="15415"/>
                    <a:pt x="48207" y="18542"/>
                    <a:pt x="47955" y="21688"/>
                  </a:cubicBezTo>
                  <a:cubicBezTo>
                    <a:pt x="47892" y="22473"/>
                    <a:pt x="47829" y="23257"/>
                    <a:pt x="47775" y="24041"/>
                  </a:cubicBezTo>
                  <a:cubicBezTo>
                    <a:pt x="47721" y="24834"/>
                    <a:pt x="47676" y="25618"/>
                    <a:pt x="47639" y="26403"/>
                  </a:cubicBezTo>
                  <a:cubicBezTo>
                    <a:pt x="47558" y="27980"/>
                    <a:pt x="47486" y="29548"/>
                    <a:pt x="47333" y="31108"/>
                  </a:cubicBezTo>
                  <a:cubicBezTo>
                    <a:pt x="47180" y="32667"/>
                    <a:pt x="46954" y="34218"/>
                    <a:pt x="46567" y="35732"/>
                  </a:cubicBezTo>
                  <a:cubicBezTo>
                    <a:pt x="46188" y="37213"/>
                    <a:pt x="45645" y="38651"/>
                    <a:pt x="44846" y="39944"/>
                  </a:cubicBezTo>
                  <a:lnTo>
                    <a:pt x="44846" y="39944"/>
                  </a:lnTo>
                  <a:cubicBezTo>
                    <a:pt x="43883" y="39803"/>
                    <a:pt x="42948" y="39509"/>
                    <a:pt x="42105" y="39022"/>
                  </a:cubicBezTo>
                  <a:cubicBezTo>
                    <a:pt x="41240" y="38526"/>
                    <a:pt x="40482" y="37832"/>
                    <a:pt x="39887" y="37021"/>
                  </a:cubicBezTo>
                  <a:lnTo>
                    <a:pt x="39671" y="36714"/>
                  </a:lnTo>
                  <a:lnTo>
                    <a:pt x="39644" y="36669"/>
                  </a:lnTo>
                  <a:cubicBezTo>
                    <a:pt x="39635" y="36660"/>
                    <a:pt x="39617" y="36633"/>
                    <a:pt x="39608" y="36615"/>
                  </a:cubicBezTo>
                  <a:cubicBezTo>
                    <a:pt x="39572" y="36579"/>
                    <a:pt x="39527" y="36552"/>
                    <a:pt x="39491" y="36525"/>
                  </a:cubicBezTo>
                  <a:cubicBezTo>
                    <a:pt x="39416" y="36488"/>
                    <a:pt x="39341" y="36469"/>
                    <a:pt x="39260" y="36469"/>
                  </a:cubicBezTo>
                  <a:cubicBezTo>
                    <a:pt x="39244" y="36469"/>
                    <a:pt x="39228" y="36470"/>
                    <a:pt x="39211" y="36471"/>
                  </a:cubicBezTo>
                  <a:cubicBezTo>
                    <a:pt x="39112" y="36480"/>
                    <a:pt x="39013" y="36534"/>
                    <a:pt x="38941" y="36615"/>
                  </a:cubicBezTo>
                  <a:cubicBezTo>
                    <a:pt x="38905" y="36660"/>
                    <a:pt x="38887" y="36705"/>
                    <a:pt x="38869" y="36760"/>
                  </a:cubicBezTo>
                  <a:cubicBezTo>
                    <a:pt x="38860" y="36787"/>
                    <a:pt x="38860" y="36796"/>
                    <a:pt x="38860" y="36814"/>
                  </a:cubicBezTo>
                  <a:lnTo>
                    <a:pt x="38842" y="36859"/>
                  </a:lnTo>
                  <a:lnTo>
                    <a:pt x="38761" y="37228"/>
                  </a:lnTo>
                  <a:cubicBezTo>
                    <a:pt x="38626" y="37715"/>
                    <a:pt x="38463" y="38193"/>
                    <a:pt x="38256" y="38652"/>
                  </a:cubicBezTo>
                  <a:cubicBezTo>
                    <a:pt x="38058" y="39112"/>
                    <a:pt x="37823" y="39563"/>
                    <a:pt x="37544" y="39987"/>
                  </a:cubicBezTo>
                  <a:cubicBezTo>
                    <a:pt x="37273" y="40410"/>
                    <a:pt x="36976" y="40825"/>
                    <a:pt x="36652" y="41203"/>
                  </a:cubicBezTo>
                  <a:cubicBezTo>
                    <a:pt x="35344" y="42754"/>
                    <a:pt x="33650" y="43953"/>
                    <a:pt x="31838" y="44872"/>
                  </a:cubicBezTo>
                  <a:cubicBezTo>
                    <a:pt x="30026" y="45782"/>
                    <a:pt x="28079" y="46449"/>
                    <a:pt x="26096" y="46891"/>
                  </a:cubicBezTo>
                  <a:lnTo>
                    <a:pt x="26123" y="46891"/>
                  </a:lnTo>
                  <a:cubicBezTo>
                    <a:pt x="23978" y="46972"/>
                    <a:pt x="21842" y="47098"/>
                    <a:pt x="19687" y="47117"/>
                  </a:cubicBezTo>
                  <a:cubicBezTo>
                    <a:pt x="18556" y="47136"/>
                    <a:pt x="17424" y="47147"/>
                    <a:pt x="16292" y="47147"/>
                  </a:cubicBezTo>
                  <a:cubicBezTo>
                    <a:pt x="15279" y="47147"/>
                    <a:pt x="14265" y="47138"/>
                    <a:pt x="13251" y="47117"/>
                  </a:cubicBezTo>
                  <a:cubicBezTo>
                    <a:pt x="11106" y="47071"/>
                    <a:pt x="8970" y="46981"/>
                    <a:pt x="6833" y="46810"/>
                  </a:cubicBezTo>
                  <a:cubicBezTo>
                    <a:pt x="4777" y="46645"/>
                    <a:pt x="2720" y="46413"/>
                    <a:pt x="687" y="46091"/>
                  </a:cubicBezTo>
                  <a:lnTo>
                    <a:pt x="687" y="46091"/>
                  </a:lnTo>
                  <a:cubicBezTo>
                    <a:pt x="694" y="46042"/>
                    <a:pt x="686" y="46024"/>
                    <a:pt x="695" y="45990"/>
                  </a:cubicBezTo>
                  <a:lnTo>
                    <a:pt x="704" y="45900"/>
                  </a:lnTo>
                  <a:lnTo>
                    <a:pt x="731" y="45539"/>
                  </a:lnTo>
                  <a:lnTo>
                    <a:pt x="785" y="44818"/>
                  </a:lnTo>
                  <a:cubicBezTo>
                    <a:pt x="830" y="44340"/>
                    <a:pt x="848" y="43853"/>
                    <a:pt x="884" y="43376"/>
                  </a:cubicBezTo>
                  <a:cubicBezTo>
                    <a:pt x="902" y="42898"/>
                    <a:pt x="920" y="42411"/>
                    <a:pt x="947" y="41934"/>
                  </a:cubicBezTo>
                  <a:lnTo>
                    <a:pt x="983" y="40482"/>
                  </a:lnTo>
                  <a:cubicBezTo>
                    <a:pt x="1020" y="38553"/>
                    <a:pt x="1001" y="36624"/>
                    <a:pt x="974" y="34704"/>
                  </a:cubicBezTo>
                  <a:cubicBezTo>
                    <a:pt x="911" y="30846"/>
                    <a:pt x="785" y="26998"/>
                    <a:pt x="902" y="23158"/>
                  </a:cubicBezTo>
                  <a:cubicBezTo>
                    <a:pt x="1135" y="15524"/>
                    <a:pt x="1919" y="7908"/>
                    <a:pt x="3174" y="372"/>
                  </a:cubicBezTo>
                  <a:close/>
                  <a:moveTo>
                    <a:pt x="2894" y="1"/>
                  </a:moveTo>
                  <a:lnTo>
                    <a:pt x="2867" y="145"/>
                  </a:lnTo>
                  <a:cubicBezTo>
                    <a:pt x="1587" y="7753"/>
                    <a:pt x="803" y="15442"/>
                    <a:pt x="569" y="23149"/>
                  </a:cubicBezTo>
                  <a:cubicBezTo>
                    <a:pt x="452" y="27007"/>
                    <a:pt x="578" y="30855"/>
                    <a:pt x="641" y="34704"/>
                  </a:cubicBezTo>
                  <a:cubicBezTo>
                    <a:pt x="677" y="36633"/>
                    <a:pt x="695" y="38553"/>
                    <a:pt x="659" y="40473"/>
                  </a:cubicBezTo>
                  <a:lnTo>
                    <a:pt x="614" y="41916"/>
                  </a:lnTo>
                  <a:cubicBezTo>
                    <a:pt x="596" y="42402"/>
                    <a:pt x="578" y="42880"/>
                    <a:pt x="551" y="43358"/>
                  </a:cubicBezTo>
                  <a:cubicBezTo>
                    <a:pt x="524" y="43835"/>
                    <a:pt x="506" y="44313"/>
                    <a:pt x="461" y="44800"/>
                  </a:cubicBezTo>
                  <a:lnTo>
                    <a:pt x="407" y="45512"/>
                  </a:lnTo>
                  <a:lnTo>
                    <a:pt x="380" y="45873"/>
                  </a:lnTo>
                  <a:lnTo>
                    <a:pt x="361" y="46035"/>
                  </a:lnTo>
                  <a:cubicBezTo>
                    <a:pt x="361" y="46053"/>
                    <a:pt x="361" y="46062"/>
                    <a:pt x="334" y="46071"/>
                  </a:cubicBezTo>
                  <a:lnTo>
                    <a:pt x="1" y="46305"/>
                  </a:lnTo>
                  <a:lnTo>
                    <a:pt x="398" y="46368"/>
                  </a:lnTo>
                  <a:cubicBezTo>
                    <a:pt x="2525" y="46711"/>
                    <a:pt x="4661" y="46963"/>
                    <a:pt x="6806" y="47135"/>
                  </a:cubicBezTo>
                  <a:cubicBezTo>
                    <a:pt x="8952" y="47306"/>
                    <a:pt x="11097" y="47387"/>
                    <a:pt x="13251" y="47432"/>
                  </a:cubicBezTo>
                  <a:cubicBezTo>
                    <a:pt x="14265" y="47453"/>
                    <a:pt x="15281" y="47463"/>
                    <a:pt x="16296" y="47463"/>
                  </a:cubicBezTo>
                  <a:cubicBezTo>
                    <a:pt x="17430" y="47463"/>
                    <a:pt x="18565" y="47451"/>
                    <a:pt x="19696" y="47432"/>
                  </a:cubicBezTo>
                  <a:cubicBezTo>
                    <a:pt x="21842" y="47414"/>
                    <a:pt x="23996" y="47288"/>
                    <a:pt x="26141" y="47207"/>
                  </a:cubicBezTo>
                  <a:lnTo>
                    <a:pt x="26150" y="47207"/>
                  </a:lnTo>
                  <a:lnTo>
                    <a:pt x="26168" y="47198"/>
                  </a:lnTo>
                  <a:cubicBezTo>
                    <a:pt x="28178" y="46747"/>
                    <a:pt x="30143" y="46080"/>
                    <a:pt x="31982" y="45151"/>
                  </a:cubicBezTo>
                  <a:cubicBezTo>
                    <a:pt x="33821" y="44214"/>
                    <a:pt x="35543" y="42997"/>
                    <a:pt x="36886" y="41411"/>
                  </a:cubicBezTo>
                  <a:cubicBezTo>
                    <a:pt x="37228" y="41014"/>
                    <a:pt x="37535" y="40590"/>
                    <a:pt x="37805" y="40149"/>
                  </a:cubicBezTo>
                  <a:cubicBezTo>
                    <a:pt x="38094" y="39716"/>
                    <a:pt x="38328" y="39247"/>
                    <a:pt x="38544" y="38779"/>
                  </a:cubicBezTo>
                  <a:cubicBezTo>
                    <a:pt x="38761" y="38301"/>
                    <a:pt x="38914" y="37805"/>
                    <a:pt x="39058" y="37300"/>
                  </a:cubicBezTo>
                  <a:lnTo>
                    <a:pt x="39148" y="36922"/>
                  </a:lnTo>
                  <a:lnTo>
                    <a:pt x="39157" y="36877"/>
                  </a:lnTo>
                  <a:cubicBezTo>
                    <a:pt x="39166" y="36868"/>
                    <a:pt x="39166" y="36841"/>
                    <a:pt x="39166" y="36841"/>
                  </a:cubicBezTo>
                  <a:cubicBezTo>
                    <a:pt x="39175" y="36832"/>
                    <a:pt x="39175" y="36814"/>
                    <a:pt x="39184" y="36814"/>
                  </a:cubicBezTo>
                  <a:cubicBezTo>
                    <a:pt x="39193" y="36796"/>
                    <a:pt x="39220" y="36787"/>
                    <a:pt x="39248" y="36778"/>
                  </a:cubicBezTo>
                  <a:cubicBezTo>
                    <a:pt x="39275" y="36778"/>
                    <a:pt x="39311" y="36787"/>
                    <a:pt x="39338" y="36796"/>
                  </a:cubicBezTo>
                  <a:cubicBezTo>
                    <a:pt x="39356" y="36805"/>
                    <a:pt x="39365" y="36814"/>
                    <a:pt x="39374" y="36823"/>
                  </a:cubicBezTo>
                  <a:lnTo>
                    <a:pt x="39392" y="36841"/>
                  </a:lnTo>
                  <a:lnTo>
                    <a:pt x="39419" y="36886"/>
                  </a:lnTo>
                  <a:lnTo>
                    <a:pt x="39644" y="37201"/>
                  </a:lnTo>
                  <a:cubicBezTo>
                    <a:pt x="40266" y="38040"/>
                    <a:pt x="41041" y="38770"/>
                    <a:pt x="41952" y="39292"/>
                  </a:cubicBezTo>
                  <a:cubicBezTo>
                    <a:pt x="42862" y="39824"/>
                    <a:pt x="43872" y="40140"/>
                    <a:pt x="44908" y="40284"/>
                  </a:cubicBezTo>
                  <a:lnTo>
                    <a:pt x="45007" y="40293"/>
                  </a:lnTo>
                  <a:lnTo>
                    <a:pt x="45061" y="40212"/>
                  </a:lnTo>
                  <a:cubicBezTo>
                    <a:pt x="45927" y="38860"/>
                    <a:pt x="46495" y="37354"/>
                    <a:pt x="46900" y="35822"/>
                  </a:cubicBezTo>
                  <a:cubicBezTo>
                    <a:pt x="47297" y="34281"/>
                    <a:pt x="47540" y="32712"/>
                    <a:pt x="47712" y="31144"/>
                  </a:cubicBezTo>
                  <a:cubicBezTo>
                    <a:pt x="47874" y="29575"/>
                    <a:pt x="47964" y="27998"/>
                    <a:pt x="48054" y="26430"/>
                  </a:cubicBezTo>
                  <a:cubicBezTo>
                    <a:pt x="48099" y="25636"/>
                    <a:pt x="48144" y="24852"/>
                    <a:pt x="48207" y="24077"/>
                  </a:cubicBezTo>
                  <a:cubicBezTo>
                    <a:pt x="48261" y="23293"/>
                    <a:pt x="48334" y="22509"/>
                    <a:pt x="48406" y="21724"/>
                  </a:cubicBezTo>
                  <a:cubicBezTo>
                    <a:pt x="48667" y="18588"/>
                    <a:pt x="48965" y="15451"/>
                    <a:pt x="49145" y="12296"/>
                  </a:cubicBezTo>
                  <a:cubicBezTo>
                    <a:pt x="49217" y="10727"/>
                    <a:pt x="49280" y="9141"/>
                    <a:pt x="49280" y="7564"/>
                  </a:cubicBezTo>
                  <a:cubicBezTo>
                    <a:pt x="49280" y="6779"/>
                    <a:pt x="49262" y="5986"/>
                    <a:pt x="49235" y="5193"/>
                  </a:cubicBezTo>
                  <a:lnTo>
                    <a:pt x="49208" y="4607"/>
                  </a:lnTo>
                  <a:lnTo>
                    <a:pt x="49199" y="4310"/>
                  </a:lnTo>
                  <a:lnTo>
                    <a:pt x="49190" y="4165"/>
                  </a:lnTo>
                  <a:lnTo>
                    <a:pt x="49181" y="4003"/>
                  </a:lnTo>
                  <a:cubicBezTo>
                    <a:pt x="49154" y="3561"/>
                    <a:pt x="49109" y="3120"/>
                    <a:pt x="49055" y="2705"/>
                  </a:cubicBezTo>
                  <a:cubicBezTo>
                    <a:pt x="48081" y="2525"/>
                    <a:pt x="47081" y="2345"/>
                    <a:pt x="46089" y="2200"/>
                  </a:cubicBezTo>
                  <a:lnTo>
                    <a:pt x="43232" y="1840"/>
                  </a:lnTo>
                  <a:lnTo>
                    <a:pt x="40374" y="1551"/>
                  </a:lnTo>
                  <a:lnTo>
                    <a:pt x="37508" y="1317"/>
                  </a:lnTo>
                  <a:cubicBezTo>
                    <a:pt x="33686" y="1056"/>
                    <a:pt x="29855" y="938"/>
                    <a:pt x="26024" y="857"/>
                  </a:cubicBezTo>
                  <a:cubicBezTo>
                    <a:pt x="22193" y="776"/>
                    <a:pt x="18362" y="731"/>
                    <a:pt x="14540" y="632"/>
                  </a:cubicBezTo>
                  <a:cubicBezTo>
                    <a:pt x="10726" y="524"/>
                    <a:pt x="6903" y="353"/>
                    <a:pt x="3107" y="21"/>
                  </a:cubicBezTo>
                  <a:lnTo>
                    <a:pt x="3107" y="21"/>
                  </a:lnTo>
                  <a:cubicBezTo>
                    <a:pt x="3091" y="15"/>
                    <a:pt x="3070" y="10"/>
                    <a:pt x="3039" y="10"/>
                  </a:cubicBezTo>
                  <a:lnTo>
                    <a:pt x="28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0"/>
            <p:cNvSpPr/>
            <p:nvPr/>
          </p:nvSpPr>
          <p:spPr>
            <a:xfrm>
              <a:off x="2004625" y="3411050"/>
              <a:ext cx="976675" cy="36075"/>
            </a:xfrm>
            <a:custGeom>
              <a:avLst/>
              <a:gdLst/>
              <a:ahLst/>
              <a:cxnLst/>
              <a:rect l="l" t="t" r="r" b="b"/>
              <a:pathLst>
                <a:path w="39067" h="1443" extrusionOk="0">
                  <a:moveTo>
                    <a:pt x="180" y="0"/>
                  </a:moveTo>
                  <a:cubicBezTo>
                    <a:pt x="0" y="0"/>
                    <a:pt x="9" y="262"/>
                    <a:pt x="180" y="271"/>
                  </a:cubicBezTo>
                  <a:cubicBezTo>
                    <a:pt x="13025" y="748"/>
                    <a:pt x="25897" y="1253"/>
                    <a:pt x="38751" y="1442"/>
                  </a:cubicBezTo>
                  <a:cubicBezTo>
                    <a:pt x="39066" y="1442"/>
                    <a:pt x="39066" y="965"/>
                    <a:pt x="38751" y="947"/>
                  </a:cubicBezTo>
                  <a:cubicBezTo>
                    <a:pt x="25906" y="424"/>
                    <a:pt x="13025" y="234"/>
                    <a:pt x="180" y="0"/>
                  </a:cubicBezTo>
                  <a:close/>
                </a:path>
              </a:pathLst>
            </a:custGeom>
            <a:solidFill>
              <a:srgbClr val="A67A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0"/>
            <p:cNvSpPr/>
            <p:nvPr/>
          </p:nvSpPr>
          <p:spPr>
            <a:xfrm>
              <a:off x="2004625" y="3411050"/>
              <a:ext cx="976675" cy="36075"/>
            </a:xfrm>
            <a:custGeom>
              <a:avLst/>
              <a:gdLst/>
              <a:ahLst/>
              <a:cxnLst/>
              <a:rect l="l" t="t" r="r" b="b"/>
              <a:pathLst>
                <a:path w="39067" h="1443" extrusionOk="0">
                  <a:moveTo>
                    <a:pt x="180" y="0"/>
                  </a:moveTo>
                  <a:cubicBezTo>
                    <a:pt x="0" y="0"/>
                    <a:pt x="9" y="262"/>
                    <a:pt x="180" y="271"/>
                  </a:cubicBezTo>
                  <a:cubicBezTo>
                    <a:pt x="13025" y="748"/>
                    <a:pt x="25897" y="1253"/>
                    <a:pt x="38751" y="1442"/>
                  </a:cubicBezTo>
                  <a:cubicBezTo>
                    <a:pt x="39066" y="1442"/>
                    <a:pt x="39066" y="965"/>
                    <a:pt x="38751" y="947"/>
                  </a:cubicBezTo>
                  <a:cubicBezTo>
                    <a:pt x="25906" y="424"/>
                    <a:pt x="13025" y="234"/>
                    <a:pt x="18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0430526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Background 4"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0" name="Google Shape;1490;p51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491" name="Google Shape;1491;p51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1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1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1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1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1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1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1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1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1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1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1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1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1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51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51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51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1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1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1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1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1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3" name="Google Shape;1513;p51"/>
          <p:cNvGrpSpPr/>
          <p:nvPr/>
        </p:nvGrpSpPr>
        <p:grpSpPr>
          <a:xfrm>
            <a:off x="262" y="2729663"/>
            <a:ext cx="2995174" cy="2414033"/>
            <a:chOff x="6562292" y="3785209"/>
            <a:chExt cx="1875030" cy="1511226"/>
          </a:xfrm>
        </p:grpSpPr>
        <p:grpSp>
          <p:nvGrpSpPr>
            <p:cNvPr id="1514" name="Google Shape;1514;p51"/>
            <p:cNvGrpSpPr/>
            <p:nvPr/>
          </p:nvGrpSpPr>
          <p:grpSpPr>
            <a:xfrm>
              <a:off x="7717466" y="3785209"/>
              <a:ext cx="719856" cy="680112"/>
              <a:chOff x="7717200" y="3905550"/>
              <a:chExt cx="592377" cy="559671"/>
            </a:xfrm>
          </p:grpSpPr>
          <p:sp>
            <p:nvSpPr>
              <p:cNvPr id="1515" name="Google Shape;1515;p51"/>
              <p:cNvSpPr/>
              <p:nvPr/>
            </p:nvSpPr>
            <p:spPr>
              <a:xfrm>
                <a:off x="7724869" y="3917054"/>
                <a:ext cx="581268" cy="532152"/>
              </a:xfrm>
              <a:custGeom>
                <a:avLst/>
                <a:gdLst/>
                <a:ahLst/>
                <a:cxnLst/>
                <a:rect l="l" t="t" r="r" b="b"/>
                <a:pathLst>
                  <a:path w="10308" h="9437" extrusionOk="0">
                    <a:moveTo>
                      <a:pt x="10129" y="1"/>
                    </a:moveTo>
                    <a:cubicBezTo>
                      <a:pt x="9518" y="1"/>
                      <a:pt x="4203" y="2425"/>
                      <a:pt x="3814" y="2672"/>
                    </a:cubicBezTo>
                    <a:cubicBezTo>
                      <a:pt x="3407" y="2932"/>
                      <a:pt x="0" y="4549"/>
                      <a:pt x="0" y="4684"/>
                    </a:cubicBezTo>
                    <a:cubicBezTo>
                      <a:pt x="0" y="4808"/>
                      <a:pt x="2382" y="5425"/>
                      <a:pt x="2382" y="5425"/>
                    </a:cubicBezTo>
                    <a:cubicBezTo>
                      <a:pt x="2382" y="5425"/>
                      <a:pt x="2456" y="6129"/>
                      <a:pt x="2580" y="6771"/>
                    </a:cubicBezTo>
                    <a:cubicBezTo>
                      <a:pt x="2703" y="7400"/>
                      <a:pt x="2963" y="8511"/>
                      <a:pt x="2963" y="8511"/>
                    </a:cubicBezTo>
                    <a:cubicBezTo>
                      <a:pt x="3308" y="8474"/>
                      <a:pt x="4901" y="7104"/>
                      <a:pt x="4901" y="7104"/>
                    </a:cubicBezTo>
                    <a:cubicBezTo>
                      <a:pt x="4901" y="7104"/>
                      <a:pt x="6308" y="9424"/>
                      <a:pt x="6542" y="9437"/>
                    </a:cubicBezTo>
                    <a:cubicBezTo>
                      <a:pt x="6543" y="9437"/>
                      <a:pt x="6543" y="9437"/>
                      <a:pt x="6543" y="9437"/>
                    </a:cubicBezTo>
                    <a:cubicBezTo>
                      <a:pt x="6786" y="9437"/>
                      <a:pt x="10307" y="265"/>
                      <a:pt x="10184" y="18"/>
                    </a:cubicBezTo>
                    <a:cubicBezTo>
                      <a:pt x="10177" y="6"/>
                      <a:pt x="10159" y="1"/>
                      <a:pt x="101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51"/>
              <p:cNvSpPr/>
              <p:nvPr/>
            </p:nvSpPr>
            <p:spPr>
              <a:xfrm>
                <a:off x="7717200" y="3905550"/>
                <a:ext cx="592377" cy="559671"/>
              </a:xfrm>
              <a:custGeom>
                <a:avLst/>
                <a:gdLst/>
                <a:ahLst/>
                <a:cxnLst/>
                <a:rect l="l" t="t" r="r" b="b"/>
                <a:pathLst>
                  <a:path w="10505" h="9925" extrusionOk="0">
                    <a:moveTo>
                      <a:pt x="9764" y="420"/>
                    </a:moveTo>
                    <a:cubicBezTo>
                      <a:pt x="9147" y="827"/>
                      <a:pt x="8518" y="1247"/>
                      <a:pt x="7913" y="1654"/>
                    </a:cubicBezTo>
                    <a:cubicBezTo>
                      <a:pt x="7715" y="1802"/>
                      <a:pt x="7505" y="1938"/>
                      <a:pt x="7283" y="2086"/>
                    </a:cubicBezTo>
                    <a:cubicBezTo>
                      <a:pt x="6111" y="2889"/>
                      <a:pt x="4728" y="3839"/>
                      <a:pt x="3382" y="4851"/>
                    </a:cubicBezTo>
                    <a:cubicBezTo>
                      <a:pt x="3148" y="5037"/>
                      <a:pt x="2926" y="5209"/>
                      <a:pt x="2728" y="5382"/>
                    </a:cubicBezTo>
                    <a:lnTo>
                      <a:pt x="2679" y="5419"/>
                    </a:lnTo>
                    <a:lnTo>
                      <a:pt x="2605" y="5493"/>
                    </a:lnTo>
                    <a:cubicBezTo>
                      <a:pt x="2506" y="5432"/>
                      <a:pt x="2407" y="5382"/>
                      <a:pt x="2296" y="5370"/>
                    </a:cubicBezTo>
                    <a:lnTo>
                      <a:pt x="2197" y="5345"/>
                    </a:lnTo>
                    <a:cubicBezTo>
                      <a:pt x="1963" y="5259"/>
                      <a:pt x="1728" y="5197"/>
                      <a:pt x="1482" y="5123"/>
                    </a:cubicBezTo>
                    <a:cubicBezTo>
                      <a:pt x="1087" y="5000"/>
                      <a:pt x="716" y="4913"/>
                      <a:pt x="358" y="4839"/>
                    </a:cubicBezTo>
                    <a:lnTo>
                      <a:pt x="371" y="4839"/>
                    </a:lnTo>
                    <a:lnTo>
                      <a:pt x="420" y="4802"/>
                    </a:lnTo>
                    <a:cubicBezTo>
                      <a:pt x="506" y="4740"/>
                      <a:pt x="605" y="4679"/>
                      <a:pt x="704" y="4629"/>
                    </a:cubicBezTo>
                    <a:cubicBezTo>
                      <a:pt x="815" y="4568"/>
                      <a:pt x="938" y="4518"/>
                      <a:pt x="1062" y="4456"/>
                    </a:cubicBezTo>
                    <a:lnTo>
                      <a:pt x="1210" y="4382"/>
                    </a:lnTo>
                    <a:cubicBezTo>
                      <a:pt x="1802" y="4098"/>
                      <a:pt x="2407" y="3790"/>
                      <a:pt x="3062" y="3457"/>
                    </a:cubicBezTo>
                    <a:cubicBezTo>
                      <a:pt x="3432" y="3259"/>
                      <a:pt x="3827" y="3062"/>
                      <a:pt x="4296" y="2827"/>
                    </a:cubicBezTo>
                    <a:cubicBezTo>
                      <a:pt x="5975" y="1988"/>
                      <a:pt x="7382" y="1309"/>
                      <a:pt x="8876" y="729"/>
                    </a:cubicBezTo>
                    <a:cubicBezTo>
                      <a:pt x="9159" y="605"/>
                      <a:pt x="9468" y="506"/>
                      <a:pt x="9764" y="420"/>
                    </a:cubicBezTo>
                    <a:close/>
                    <a:moveTo>
                      <a:pt x="9949" y="494"/>
                    </a:moveTo>
                    <a:lnTo>
                      <a:pt x="9949" y="494"/>
                    </a:lnTo>
                    <a:cubicBezTo>
                      <a:pt x="9814" y="630"/>
                      <a:pt x="9678" y="790"/>
                      <a:pt x="9542" y="938"/>
                    </a:cubicBezTo>
                    <a:cubicBezTo>
                      <a:pt x="9468" y="1037"/>
                      <a:pt x="9394" y="1124"/>
                      <a:pt x="9320" y="1198"/>
                    </a:cubicBezTo>
                    <a:cubicBezTo>
                      <a:pt x="8900" y="1654"/>
                      <a:pt x="8468" y="2111"/>
                      <a:pt x="8049" y="2568"/>
                    </a:cubicBezTo>
                    <a:cubicBezTo>
                      <a:pt x="7296" y="3358"/>
                      <a:pt x="6543" y="4148"/>
                      <a:pt x="5790" y="4938"/>
                    </a:cubicBezTo>
                    <a:lnTo>
                      <a:pt x="5283" y="5469"/>
                    </a:lnTo>
                    <a:lnTo>
                      <a:pt x="4913" y="5864"/>
                    </a:lnTo>
                    <a:cubicBezTo>
                      <a:pt x="4777" y="6012"/>
                      <a:pt x="4642" y="6160"/>
                      <a:pt x="4493" y="6308"/>
                    </a:cubicBezTo>
                    <a:lnTo>
                      <a:pt x="4469" y="6308"/>
                    </a:lnTo>
                    <a:cubicBezTo>
                      <a:pt x="4358" y="6370"/>
                      <a:pt x="4259" y="6456"/>
                      <a:pt x="4197" y="6567"/>
                    </a:cubicBezTo>
                    <a:cubicBezTo>
                      <a:pt x="4173" y="6580"/>
                      <a:pt x="4160" y="6604"/>
                      <a:pt x="4148" y="6617"/>
                    </a:cubicBezTo>
                    <a:cubicBezTo>
                      <a:pt x="4061" y="6740"/>
                      <a:pt x="3987" y="6863"/>
                      <a:pt x="3913" y="6987"/>
                    </a:cubicBezTo>
                    <a:lnTo>
                      <a:pt x="3864" y="7086"/>
                    </a:lnTo>
                    <a:cubicBezTo>
                      <a:pt x="3790" y="7209"/>
                      <a:pt x="3716" y="7320"/>
                      <a:pt x="3642" y="7431"/>
                    </a:cubicBezTo>
                    <a:cubicBezTo>
                      <a:pt x="3580" y="7555"/>
                      <a:pt x="3518" y="7641"/>
                      <a:pt x="3444" y="7752"/>
                    </a:cubicBezTo>
                    <a:lnTo>
                      <a:pt x="3173" y="8221"/>
                    </a:lnTo>
                    <a:lnTo>
                      <a:pt x="3123" y="8295"/>
                    </a:lnTo>
                    <a:cubicBezTo>
                      <a:pt x="3025" y="7876"/>
                      <a:pt x="2950" y="7444"/>
                      <a:pt x="2889" y="7024"/>
                    </a:cubicBezTo>
                    <a:cubicBezTo>
                      <a:pt x="2827" y="6592"/>
                      <a:pt x="2765" y="6148"/>
                      <a:pt x="2654" y="5728"/>
                    </a:cubicBezTo>
                    <a:cubicBezTo>
                      <a:pt x="2679" y="5678"/>
                      <a:pt x="2691" y="5629"/>
                      <a:pt x="2679" y="5580"/>
                    </a:cubicBezTo>
                    <a:cubicBezTo>
                      <a:pt x="2827" y="5456"/>
                      <a:pt x="2975" y="5333"/>
                      <a:pt x="3136" y="5222"/>
                    </a:cubicBezTo>
                    <a:cubicBezTo>
                      <a:pt x="3210" y="5172"/>
                      <a:pt x="3284" y="5123"/>
                      <a:pt x="3358" y="5074"/>
                    </a:cubicBezTo>
                    <a:cubicBezTo>
                      <a:pt x="3950" y="4629"/>
                      <a:pt x="4568" y="4197"/>
                      <a:pt x="5098" y="3815"/>
                    </a:cubicBezTo>
                    <a:cubicBezTo>
                      <a:pt x="6333" y="2950"/>
                      <a:pt x="7666" y="2025"/>
                      <a:pt x="9024" y="1111"/>
                    </a:cubicBezTo>
                    <a:lnTo>
                      <a:pt x="9196" y="988"/>
                    </a:lnTo>
                    <a:cubicBezTo>
                      <a:pt x="9443" y="827"/>
                      <a:pt x="9703" y="654"/>
                      <a:pt x="9949" y="494"/>
                    </a:cubicBezTo>
                    <a:close/>
                    <a:moveTo>
                      <a:pt x="4530" y="6530"/>
                    </a:moveTo>
                    <a:cubicBezTo>
                      <a:pt x="4555" y="6555"/>
                      <a:pt x="4580" y="6580"/>
                      <a:pt x="4592" y="6617"/>
                    </a:cubicBezTo>
                    <a:lnTo>
                      <a:pt x="4617" y="6641"/>
                    </a:lnTo>
                    <a:cubicBezTo>
                      <a:pt x="4679" y="6777"/>
                      <a:pt x="4753" y="6901"/>
                      <a:pt x="4802" y="7036"/>
                    </a:cubicBezTo>
                    <a:lnTo>
                      <a:pt x="4839" y="7110"/>
                    </a:lnTo>
                    <a:cubicBezTo>
                      <a:pt x="4864" y="7160"/>
                      <a:pt x="4888" y="7221"/>
                      <a:pt x="4925" y="7283"/>
                    </a:cubicBezTo>
                    <a:cubicBezTo>
                      <a:pt x="4802" y="7345"/>
                      <a:pt x="4691" y="7419"/>
                      <a:pt x="4580" y="7505"/>
                    </a:cubicBezTo>
                    <a:cubicBezTo>
                      <a:pt x="4555" y="7530"/>
                      <a:pt x="4530" y="7542"/>
                      <a:pt x="4493" y="7567"/>
                    </a:cubicBezTo>
                    <a:cubicBezTo>
                      <a:pt x="4333" y="7691"/>
                      <a:pt x="4160" y="7826"/>
                      <a:pt x="4000" y="7950"/>
                    </a:cubicBezTo>
                    <a:cubicBezTo>
                      <a:pt x="3901" y="8024"/>
                      <a:pt x="3815" y="8098"/>
                      <a:pt x="3728" y="8172"/>
                    </a:cubicBezTo>
                    <a:lnTo>
                      <a:pt x="3580" y="8308"/>
                    </a:lnTo>
                    <a:lnTo>
                      <a:pt x="3518" y="8357"/>
                    </a:lnTo>
                    <a:cubicBezTo>
                      <a:pt x="3457" y="8406"/>
                      <a:pt x="3395" y="8456"/>
                      <a:pt x="3321" y="8505"/>
                    </a:cubicBezTo>
                    <a:cubicBezTo>
                      <a:pt x="3407" y="8382"/>
                      <a:pt x="3481" y="8258"/>
                      <a:pt x="3555" y="8135"/>
                    </a:cubicBezTo>
                    <a:cubicBezTo>
                      <a:pt x="3703" y="7876"/>
                      <a:pt x="3864" y="7629"/>
                      <a:pt x="4000" y="7370"/>
                    </a:cubicBezTo>
                    <a:cubicBezTo>
                      <a:pt x="4049" y="7296"/>
                      <a:pt x="4086" y="7209"/>
                      <a:pt x="4135" y="7123"/>
                    </a:cubicBezTo>
                    <a:cubicBezTo>
                      <a:pt x="4222" y="6925"/>
                      <a:pt x="4333" y="6752"/>
                      <a:pt x="4469" y="6592"/>
                    </a:cubicBezTo>
                    <a:cubicBezTo>
                      <a:pt x="4493" y="6567"/>
                      <a:pt x="4506" y="6543"/>
                      <a:pt x="4530" y="6530"/>
                    </a:cubicBezTo>
                    <a:close/>
                    <a:moveTo>
                      <a:pt x="9912" y="877"/>
                    </a:moveTo>
                    <a:lnTo>
                      <a:pt x="9912" y="877"/>
                    </a:lnTo>
                    <a:cubicBezTo>
                      <a:pt x="9826" y="1087"/>
                      <a:pt x="9752" y="1296"/>
                      <a:pt x="9690" y="1469"/>
                    </a:cubicBezTo>
                    <a:cubicBezTo>
                      <a:pt x="9431" y="2222"/>
                      <a:pt x="9147" y="2963"/>
                      <a:pt x="8876" y="3654"/>
                    </a:cubicBezTo>
                    <a:cubicBezTo>
                      <a:pt x="8567" y="4444"/>
                      <a:pt x="8258" y="5246"/>
                      <a:pt x="7950" y="6049"/>
                    </a:cubicBezTo>
                    <a:cubicBezTo>
                      <a:pt x="7654" y="6802"/>
                      <a:pt x="7357" y="7567"/>
                      <a:pt x="7073" y="8320"/>
                    </a:cubicBezTo>
                    <a:cubicBezTo>
                      <a:pt x="7012" y="8456"/>
                      <a:pt x="6962" y="8604"/>
                      <a:pt x="6913" y="8740"/>
                    </a:cubicBezTo>
                    <a:cubicBezTo>
                      <a:pt x="6839" y="8962"/>
                      <a:pt x="6752" y="9196"/>
                      <a:pt x="6666" y="9406"/>
                    </a:cubicBezTo>
                    <a:cubicBezTo>
                      <a:pt x="6580" y="9258"/>
                      <a:pt x="6506" y="9110"/>
                      <a:pt x="6407" y="8974"/>
                    </a:cubicBezTo>
                    <a:lnTo>
                      <a:pt x="6333" y="8863"/>
                    </a:lnTo>
                    <a:lnTo>
                      <a:pt x="6197" y="8666"/>
                    </a:lnTo>
                    <a:cubicBezTo>
                      <a:pt x="6073" y="8468"/>
                      <a:pt x="5938" y="8258"/>
                      <a:pt x="5814" y="8061"/>
                    </a:cubicBezTo>
                    <a:cubicBezTo>
                      <a:pt x="5580" y="7715"/>
                      <a:pt x="5345" y="7345"/>
                      <a:pt x="5086" y="6851"/>
                    </a:cubicBezTo>
                    <a:lnTo>
                      <a:pt x="5061" y="6814"/>
                    </a:lnTo>
                    <a:cubicBezTo>
                      <a:pt x="4975" y="6666"/>
                      <a:pt x="4839" y="6407"/>
                      <a:pt x="4654" y="6333"/>
                    </a:cubicBezTo>
                    <a:cubicBezTo>
                      <a:pt x="5197" y="5839"/>
                      <a:pt x="5703" y="5308"/>
                      <a:pt x="6197" y="4790"/>
                    </a:cubicBezTo>
                    <a:cubicBezTo>
                      <a:pt x="6320" y="4654"/>
                      <a:pt x="6444" y="4530"/>
                      <a:pt x="6567" y="4395"/>
                    </a:cubicBezTo>
                    <a:cubicBezTo>
                      <a:pt x="7394" y="3531"/>
                      <a:pt x="8382" y="2494"/>
                      <a:pt x="9345" y="1469"/>
                    </a:cubicBezTo>
                    <a:cubicBezTo>
                      <a:pt x="9419" y="1383"/>
                      <a:pt x="9493" y="1309"/>
                      <a:pt x="9579" y="1222"/>
                    </a:cubicBezTo>
                    <a:cubicBezTo>
                      <a:pt x="9690" y="1111"/>
                      <a:pt x="9801" y="1000"/>
                      <a:pt x="9912" y="877"/>
                    </a:cubicBezTo>
                    <a:close/>
                    <a:moveTo>
                      <a:pt x="10172" y="0"/>
                    </a:moveTo>
                    <a:cubicBezTo>
                      <a:pt x="10085" y="0"/>
                      <a:pt x="10011" y="13"/>
                      <a:pt x="9937" y="25"/>
                    </a:cubicBezTo>
                    <a:cubicBezTo>
                      <a:pt x="9653" y="99"/>
                      <a:pt x="9369" y="185"/>
                      <a:pt x="9098" y="297"/>
                    </a:cubicBezTo>
                    <a:cubicBezTo>
                      <a:pt x="8258" y="605"/>
                      <a:pt x="7444" y="988"/>
                      <a:pt x="6691" y="1346"/>
                    </a:cubicBezTo>
                    <a:cubicBezTo>
                      <a:pt x="5506" y="1914"/>
                      <a:pt x="4271" y="2543"/>
                      <a:pt x="2913" y="3247"/>
                    </a:cubicBezTo>
                    <a:cubicBezTo>
                      <a:pt x="2407" y="3518"/>
                      <a:pt x="1889" y="3777"/>
                      <a:pt x="1370" y="4024"/>
                    </a:cubicBezTo>
                    <a:lnTo>
                      <a:pt x="667" y="4382"/>
                    </a:lnTo>
                    <a:cubicBezTo>
                      <a:pt x="482" y="4469"/>
                      <a:pt x="309" y="4568"/>
                      <a:pt x="161" y="4703"/>
                    </a:cubicBezTo>
                    <a:cubicBezTo>
                      <a:pt x="136" y="4728"/>
                      <a:pt x="111" y="4765"/>
                      <a:pt x="99" y="4802"/>
                    </a:cubicBezTo>
                    <a:cubicBezTo>
                      <a:pt x="50" y="4814"/>
                      <a:pt x="25" y="4851"/>
                      <a:pt x="13" y="4888"/>
                    </a:cubicBezTo>
                    <a:cubicBezTo>
                      <a:pt x="0" y="4938"/>
                      <a:pt x="25" y="4975"/>
                      <a:pt x="62" y="5000"/>
                    </a:cubicBezTo>
                    <a:cubicBezTo>
                      <a:pt x="482" y="5172"/>
                      <a:pt x="914" y="5333"/>
                      <a:pt x="1346" y="5456"/>
                    </a:cubicBezTo>
                    <a:cubicBezTo>
                      <a:pt x="1593" y="5530"/>
                      <a:pt x="1827" y="5617"/>
                      <a:pt x="2074" y="5691"/>
                    </a:cubicBezTo>
                    <a:cubicBezTo>
                      <a:pt x="2160" y="5715"/>
                      <a:pt x="2235" y="5740"/>
                      <a:pt x="2321" y="5765"/>
                    </a:cubicBezTo>
                    <a:lnTo>
                      <a:pt x="2395" y="5790"/>
                    </a:lnTo>
                    <a:lnTo>
                      <a:pt x="2407" y="5802"/>
                    </a:lnTo>
                    <a:cubicBezTo>
                      <a:pt x="2432" y="5814"/>
                      <a:pt x="2444" y="5827"/>
                      <a:pt x="2469" y="5827"/>
                    </a:cubicBezTo>
                    <a:cubicBezTo>
                      <a:pt x="2494" y="6061"/>
                      <a:pt x="2518" y="6283"/>
                      <a:pt x="2543" y="6518"/>
                    </a:cubicBezTo>
                    <a:cubicBezTo>
                      <a:pt x="2617" y="7246"/>
                      <a:pt x="2691" y="7999"/>
                      <a:pt x="2950" y="8690"/>
                    </a:cubicBezTo>
                    <a:lnTo>
                      <a:pt x="2950" y="8703"/>
                    </a:lnTo>
                    <a:cubicBezTo>
                      <a:pt x="2950" y="8740"/>
                      <a:pt x="2963" y="8764"/>
                      <a:pt x="2987" y="8789"/>
                    </a:cubicBezTo>
                    <a:cubicBezTo>
                      <a:pt x="3012" y="8838"/>
                      <a:pt x="3062" y="8876"/>
                      <a:pt x="3111" y="8876"/>
                    </a:cubicBezTo>
                    <a:lnTo>
                      <a:pt x="3148" y="8876"/>
                    </a:lnTo>
                    <a:cubicBezTo>
                      <a:pt x="3457" y="8764"/>
                      <a:pt x="3728" y="8604"/>
                      <a:pt x="3975" y="8382"/>
                    </a:cubicBezTo>
                    <a:cubicBezTo>
                      <a:pt x="4012" y="8345"/>
                      <a:pt x="4061" y="8308"/>
                      <a:pt x="4111" y="8271"/>
                    </a:cubicBezTo>
                    <a:cubicBezTo>
                      <a:pt x="4222" y="8184"/>
                      <a:pt x="4333" y="8098"/>
                      <a:pt x="4444" y="8024"/>
                    </a:cubicBezTo>
                    <a:lnTo>
                      <a:pt x="4617" y="7900"/>
                    </a:lnTo>
                    <a:lnTo>
                      <a:pt x="4765" y="7789"/>
                    </a:lnTo>
                    <a:cubicBezTo>
                      <a:pt x="4864" y="7728"/>
                      <a:pt x="4963" y="7653"/>
                      <a:pt x="5049" y="7579"/>
                    </a:cubicBezTo>
                    <a:cubicBezTo>
                      <a:pt x="5160" y="7777"/>
                      <a:pt x="5296" y="7999"/>
                      <a:pt x="5444" y="8258"/>
                    </a:cubicBezTo>
                    <a:cubicBezTo>
                      <a:pt x="5617" y="8530"/>
                      <a:pt x="5790" y="8814"/>
                      <a:pt x="5950" y="9061"/>
                    </a:cubicBezTo>
                    <a:cubicBezTo>
                      <a:pt x="6012" y="9147"/>
                      <a:pt x="6061" y="9246"/>
                      <a:pt x="6123" y="9345"/>
                    </a:cubicBezTo>
                    <a:cubicBezTo>
                      <a:pt x="6222" y="9530"/>
                      <a:pt x="6345" y="9703"/>
                      <a:pt x="6468" y="9875"/>
                    </a:cubicBezTo>
                    <a:cubicBezTo>
                      <a:pt x="6493" y="9900"/>
                      <a:pt x="6543" y="9925"/>
                      <a:pt x="6580" y="9925"/>
                    </a:cubicBezTo>
                    <a:cubicBezTo>
                      <a:pt x="6629" y="9925"/>
                      <a:pt x="6666" y="9900"/>
                      <a:pt x="6703" y="9875"/>
                    </a:cubicBezTo>
                    <a:cubicBezTo>
                      <a:pt x="6728" y="9838"/>
                      <a:pt x="6752" y="9789"/>
                      <a:pt x="6752" y="9740"/>
                    </a:cubicBezTo>
                    <a:cubicBezTo>
                      <a:pt x="6925" y="9431"/>
                      <a:pt x="7073" y="9110"/>
                      <a:pt x="7209" y="8801"/>
                    </a:cubicBezTo>
                    <a:lnTo>
                      <a:pt x="7258" y="8703"/>
                    </a:lnTo>
                    <a:cubicBezTo>
                      <a:pt x="7555" y="8024"/>
                      <a:pt x="7851" y="7333"/>
                      <a:pt x="8123" y="6666"/>
                    </a:cubicBezTo>
                    <a:lnTo>
                      <a:pt x="8147" y="6592"/>
                    </a:lnTo>
                    <a:cubicBezTo>
                      <a:pt x="8740" y="5185"/>
                      <a:pt x="9406" y="3518"/>
                      <a:pt x="10024" y="1827"/>
                    </a:cubicBezTo>
                    <a:cubicBezTo>
                      <a:pt x="10135" y="1519"/>
                      <a:pt x="10258" y="1210"/>
                      <a:pt x="10357" y="877"/>
                    </a:cubicBezTo>
                    <a:lnTo>
                      <a:pt x="10369" y="827"/>
                    </a:lnTo>
                    <a:cubicBezTo>
                      <a:pt x="10443" y="654"/>
                      <a:pt x="10480" y="469"/>
                      <a:pt x="10468" y="284"/>
                    </a:cubicBezTo>
                    <a:cubicBezTo>
                      <a:pt x="10505" y="222"/>
                      <a:pt x="10493" y="148"/>
                      <a:pt x="10443" y="111"/>
                    </a:cubicBezTo>
                    <a:cubicBezTo>
                      <a:pt x="10369" y="37"/>
                      <a:pt x="10270" y="0"/>
                      <a:pt x="101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17" name="Google Shape;1517;p51"/>
            <p:cNvSpPr/>
            <p:nvPr/>
          </p:nvSpPr>
          <p:spPr>
            <a:xfrm>
              <a:off x="6562292" y="4354432"/>
              <a:ext cx="1368335" cy="942004"/>
            </a:xfrm>
            <a:custGeom>
              <a:avLst/>
              <a:gdLst/>
              <a:ahLst/>
              <a:cxnLst/>
              <a:rect l="l" t="t" r="r" b="b"/>
              <a:pathLst>
                <a:path w="16999" h="11703" extrusionOk="0">
                  <a:moveTo>
                    <a:pt x="16961" y="211"/>
                  </a:moveTo>
                  <a:cubicBezTo>
                    <a:pt x="16998" y="87"/>
                    <a:pt x="16850" y="1"/>
                    <a:pt x="16764" y="100"/>
                  </a:cubicBezTo>
                  <a:cubicBezTo>
                    <a:pt x="16752" y="112"/>
                    <a:pt x="16752" y="124"/>
                    <a:pt x="16739" y="137"/>
                  </a:cubicBezTo>
                  <a:lnTo>
                    <a:pt x="16727" y="186"/>
                  </a:lnTo>
                  <a:lnTo>
                    <a:pt x="16715" y="235"/>
                  </a:lnTo>
                  <a:lnTo>
                    <a:pt x="16690" y="285"/>
                  </a:lnTo>
                  <a:lnTo>
                    <a:pt x="16665" y="346"/>
                  </a:lnTo>
                  <a:cubicBezTo>
                    <a:pt x="16616" y="495"/>
                    <a:pt x="16826" y="569"/>
                    <a:pt x="16887" y="433"/>
                  </a:cubicBezTo>
                  <a:lnTo>
                    <a:pt x="16912" y="359"/>
                  </a:lnTo>
                  <a:lnTo>
                    <a:pt x="16924" y="309"/>
                  </a:lnTo>
                  <a:lnTo>
                    <a:pt x="16949" y="260"/>
                  </a:lnTo>
                  <a:close/>
                  <a:moveTo>
                    <a:pt x="260" y="10197"/>
                  </a:moveTo>
                  <a:cubicBezTo>
                    <a:pt x="137" y="10110"/>
                    <a:pt x="1" y="10283"/>
                    <a:pt x="112" y="10382"/>
                  </a:cubicBezTo>
                  <a:lnTo>
                    <a:pt x="186" y="10444"/>
                  </a:lnTo>
                  <a:lnTo>
                    <a:pt x="248" y="10481"/>
                  </a:lnTo>
                  <a:lnTo>
                    <a:pt x="309" y="10530"/>
                  </a:lnTo>
                  <a:cubicBezTo>
                    <a:pt x="433" y="10617"/>
                    <a:pt x="569" y="10431"/>
                    <a:pt x="445" y="10345"/>
                  </a:cubicBezTo>
                  <a:lnTo>
                    <a:pt x="384" y="10296"/>
                  </a:lnTo>
                  <a:lnTo>
                    <a:pt x="334" y="10259"/>
                  </a:lnTo>
                  <a:close/>
                  <a:moveTo>
                    <a:pt x="1013" y="10728"/>
                  </a:moveTo>
                  <a:cubicBezTo>
                    <a:pt x="890" y="10617"/>
                    <a:pt x="741" y="10789"/>
                    <a:pt x="853" y="10900"/>
                  </a:cubicBezTo>
                  <a:cubicBezTo>
                    <a:pt x="865" y="10900"/>
                    <a:pt x="877" y="10913"/>
                    <a:pt x="890" y="10925"/>
                  </a:cubicBezTo>
                  <a:lnTo>
                    <a:pt x="951" y="10962"/>
                  </a:lnTo>
                  <a:lnTo>
                    <a:pt x="1013" y="10999"/>
                  </a:lnTo>
                  <a:lnTo>
                    <a:pt x="1087" y="11036"/>
                  </a:lnTo>
                  <a:cubicBezTo>
                    <a:pt x="1211" y="11135"/>
                    <a:pt x="1359" y="10962"/>
                    <a:pt x="1248" y="10863"/>
                  </a:cubicBezTo>
                  <a:cubicBezTo>
                    <a:pt x="1235" y="10851"/>
                    <a:pt x="1223" y="10839"/>
                    <a:pt x="1211" y="10839"/>
                  </a:cubicBezTo>
                  <a:lnTo>
                    <a:pt x="1136" y="10802"/>
                  </a:lnTo>
                  <a:lnTo>
                    <a:pt x="1075" y="10765"/>
                  </a:lnTo>
                  <a:close/>
                  <a:moveTo>
                    <a:pt x="1828" y="11123"/>
                  </a:moveTo>
                  <a:cubicBezTo>
                    <a:pt x="1680" y="11073"/>
                    <a:pt x="1593" y="11283"/>
                    <a:pt x="1741" y="11345"/>
                  </a:cubicBezTo>
                  <a:lnTo>
                    <a:pt x="1791" y="11370"/>
                  </a:lnTo>
                  <a:lnTo>
                    <a:pt x="1852" y="11382"/>
                  </a:lnTo>
                  <a:lnTo>
                    <a:pt x="1914" y="11407"/>
                  </a:lnTo>
                  <a:lnTo>
                    <a:pt x="1964" y="11431"/>
                  </a:lnTo>
                  <a:cubicBezTo>
                    <a:pt x="2001" y="11444"/>
                    <a:pt x="2050" y="11431"/>
                    <a:pt x="2075" y="11394"/>
                  </a:cubicBezTo>
                  <a:cubicBezTo>
                    <a:pt x="2136" y="11345"/>
                    <a:pt x="2124" y="11234"/>
                    <a:pt x="2038" y="11209"/>
                  </a:cubicBezTo>
                  <a:lnTo>
                    <a:pt x="1988" y="11184"/>
                  </a:lnTo>
                  <a:lnTo>
                    <a:pt x="1927" y="11172"/>
                  </a:lnTo>
                  <a:lnTo>
                    <a:pt x="1877" y="11147"/>
                  </a:lnTo>
                  <a:close/>
                  <a:moveTo>
                    <a:pt x="2692" y="11382"/>
                  </a:moveTo>
                  <a:cubicBezTo>
                    <a:pt x="2568" y="11370"/>
                    <a:pt x="2507" y="11518"/>
                    <a:pt x="2605" y="11592"/>
                  </a:cubicBezTo>
                  <a:cubicBezTo>
                    <a:pt x="2618" y="11604"/>
                    <a:pt x="2630" y="11616"/>
                    <a:pt x="2642" y="11616"/>
                  </a:cubicBezTo>
                  <a:lnTo>
                    <a:pt x="2717" y="11629"/>
                  </a:lnTo>
                  <a:lnTo>
                    <a:pt x="2778" y="11641"/>
                  </a:lnTo>
                  <a:lnTo>
                    <a:pt x="2840" y="11653"/>
                  </a:lnTo>
                  <a:lnTo>
                    <a:pt x="2877" y="11653"/>
                  </a:lnTo>
                  <a:cubicBezTo>
                    <a:pt x="3013" y="11666"/>
                    <a:pt x="3062" y="11481"/>
                    <a:pt x="2939" y="11431"/>
                  </a:cubicBezTo>
                  <a:lnTo>
                    <a:pt x="2914" y="11431"/>
                  </a:lnTo>
                  <a:lnTo>
                    <a:pt x="2865" y="11431"/>
                  </a:lnTo>
                  <a:lnTo>
                    <a:pt x="2815" y="11419"/>
                  </a:lnTo>
                  <a:lnTo>
                    <a:pt x="2766" y="11407"/>
                  </a:lnTo>
                  <a:lnTo>
                    <a:pt x="2692" y="11394"/>
                  </a:lnTo>
                  <a:close/>
                  <a:moveTo>
                    <a:pt x="3593" y="11468"/>
                  </a:moveTo>
                  <a:cubicBezTo>
                    <a:pt x="3457" y="11481"/>
                    <a:pt x="3432" y="11653"/>
                    <a:pt x="3556" y="11690"/>
                  </a:cubicBezTo>
                  <a:cubicBezTo>
                    <a:pt x="3568" y="11703"/>
                    <a:pt x="3581" y="11703"/>
                    <a:pt x="3593" y="11690"/>
                  </a:cubicBezTo>
                  <a:lnTo>
                    <a:pt x="3679" y="11690"/>
                  </a:lnTo>
                  <a:lnTo>
                    <a:pt x="3741" y="11690"/>
                  </a:lnTo>
                  <a:lnTo>
                    <a:pt x="3790" y="11690"/>
                  </a:lnTo>
                  <a:lnTo>
                    <a:pt x="3827" y="11690"/>
                  </a:lnTo>
                  <a:cubicBezTo>
                    <a:pt x="3963" y="11690"/>
                    <a:pt x="3988" y="11518"/>
                    <a:pt x="3865" y="11468"/>
                  </a:cubicBezTo>
                  <a:cubicBezTo>
                    <a:pt x="3852" y="11468"/>
                    <a:pt x="3840" y="11468"/>
                    <a:pt x="3815" y="11468"/>
                  </a:cubicBezTo>
                  <a:lnTo>
                    <a:pt x="3778" y="11468"/>
                  </a:lnTo>
                  <a:lnTo>
                    <a:pt x="3729" y="11468"/>
                  </a:lnTo>
                  <a:lnTo>
                    <a:pt x="3593" y="11468"/>
                  </a:lnTo>
                  <a:close/>
                  <a:moveTo>
                    <a:pt x="4482" y="11357"/>
                  </a:moveTo>
                  <a:cubicBezTo>
                    <a:pt x="4371" y="11394"/>
                    <a:pt x="4371" y="11567"/>
                    <a:pt x="4482" y="11592"/>
                  </a:cubicBezTo>
                  <a:cubicBezTo>
                    <a:pt x="4506" y="11592"/>
                    <a:pt x="4519" y="11592"/>
                    <a:pt x="4531" y="11592"/>
                  </a:cubicBezTo>
                  <a:lnTo>
                    <a:pt x="4593" y="11579"/>
                  </a:lnTo>
                  <a:lnTo>
                    <a:pt x="4642" y="11567"/>
                  </a:lnTo>
                  <a:lnTo>
                    <a:pt x="4704" y="11555"/>
                  </a:lnTo>
                  <a:lnTo>
                    <a:pt x="4766" y="11530"/>
                  </a:lnTo>
                  <a:cubicBezTo>
                    <a:pt x="4864" y="11505"/>
                    <a:pt x="4877" y="11370"/>
                    <a:pt x="4790" y="11320"/>
                  </a:cubicBezTo>
                  <a:cubicBezTo>
                    <a:pt x="4766" y="11308"/>
                    <a:pt x="4729" y="11295"/>
                    <a:pt x="4704" y="11308"/>
                  </a:cubicBezTo>
                  <a:lnTo>
                    <a:pt x="4642" y="11320"/>
                  </a:lnTo>
                  <a:lnTo>
                    <a:pt x="4593" y="11333"/>
                  </a:lnTo>
                  <a:lnTo>
                    <a:pt x="4543" y="11345"/>
                  </a:lnTo>
                  <a:lnTo>
                    <a:pt x="4482" y="11370"/>
                  </a:lnTo>
                  <a:close/>
                  <a:moveTo>
                    <a:pt x="5346" y="11073"/>
                  </a:moveTo>
                  <a:cubicBezTo>
                    <a:pt x="5222" y="11123"/>
                    <a:pt x="5272" y="11308"/>
                    <a:pt x="5395" y="11295"/>
                  </a:cubicBezTo>
                  <a:cubicBezTo>
                    <a:pt x="5408" y="11295"/>
                    <a:pt x="5432" y="11295"/>
                    <a:pt x="5445" y="11283"/>
                  </a:cubicBezTo>
                  <a:lnTo>
                    <a:pt x="5469" y="11271"/>
                  </a:lnTo>
                  <a:lnTo>
                    <a:pt x="5519" y="11258"/>
                  </a:lnTo>
                  <a:lnTo>
                    <a:pt x="5568" y="11234"/>
                  </a:lnTo>
                  <a:lnTo>
                    <a:pt x="5617" y="11209"/>
                  </a:lnTo>
                  <a:lnTo>
                    <a:pt x="5654" y="11184"/>
                  </a:lnTo>
                  <a:cubicBezTo>
                    <a:pt x="5741" y="11147"/>
                    <a:pt x="5741" y="11012"/>
                    <a:pt x="5642" y="10975"/>
                  </a:cubicBezTo>
                  <a:cubicBezTo>
                    <a:pt x="5617" y="10962"/>
                    <a:pt x="5580" y="10962"/>
                    <a:pt x="5556" y="10975"/>
                  </a:cubicBezTo>
                  <a:lnTo>
                    <a:pt x="5469" y="11012"/>
                  </a:lnTo>
                  <a:lnTo>
                    <a:pt x="5420" y="11036"/>
                  </a:lnTo>
                  <a:lnTo>
                    <a:pt x="5346" y="11073"/>
                  </a:lnTo>
                  <a:close/>
                  <a:moveTo>
                    <a:pt x="6136" y="10641"/>
                  </a:moveTo>
                  <a:cubicBezTo>
                    <a:pt x="6099" y="10666"/>
                    <a:pt x="6086" y="10703"/>
                    <a:pt x="6086" y="10752"/>
                  </a:cubicBezTo>
                  <a:cubicBezTo>
                    <a:pt x="6111" y="10839"/>
                    <a:pt x="6198" y="10876"/>
                    <a:pt x="6272" y="10839"/>
                  </a:cubicBezTo>
                  <a:lnTo>
                    <a:pt x="6333" y="10789"/>
                  </a:lnTo>
                  <a:lnTo>
                    <a:pt x="6370" y="10765"/>
                  </a:lnTo>
                  <a:lnTo>
                    <a:pt x="6420" y="10728"/>
                  </a:lnTo>
                  <a:lnTo>
                    <a:pt x="6469" y="10703"/>
                  </a:lnTo>
                  <a:cubicBezTo>
                    <a:pt x="6580" y="10617"/>
                    <a:pt x="6481" y="10444"/>
                    <a:pt x="6358" y="10493"/>
                  </a:cubicBezTo>
                  <a:lnTo>
                    <a:pt x="6333" y="10505"/>
                  </a:lnTo>
                  <a:lnTo>
                    <a:pt x="6247" y="10567"/>
                  </a:lnTo>
                  <a:cubicBezTo>
                    <a:pt x="6210" y="10592"/>
                    <a:pt x="6173" y="10617"/>
                    <a:pt x="6136" y="10641"/>
                  </a:cubicBezTo>
                  <a:close/>
                  <a:moveTo>
                    <a:pt x="6864" y="10086"/>
                  </a:moveTo>
                  <a:cubicBezTo>
                    <a:pt x="6753" y="10160"/>
                    <a:pt x="6864" y="10333"/>
                    <a:pt x="6988" y="10271"/>
                  </a:cubicBezTo>
                  <a:cubicBezTo>
                    <a:pt x="7000" y="10271"/>
                    <a:pt x="7000" y="10259"/>
                    <a:pt x="7012" y="10259"/>
                  </a:cubicBezTo>
                  <a:lnTo>
                    <a:pt x="7185" y="10098"/>
                  </a:lnTo>
                  <a:cubicBezTo>
                    <a:pt x="7222" y="10061"/>
                    <a:pt x="7234" y="10012"/>
                    <a:pt x="7210" y="9962"/>
                  </a:cubicBezTo>
                  <a:cubicBezTo>
                    <a:pt x="7173" y="9888"/>
                    <a:pt x="7086" y="9876"/>
                    <a:pt x="7025" y="9925"/>
                  </a:cubicBezTo>
                  <a:cubicBezTo>
                    <a:pt x="6975" y="9987"/>
                    <a:pt x="6913" y="10036"/>
                    <a:pt x="6864" y="10086"/>
                  </a:cubicBezTo>
                  <a:close/>
                  <a:moveTo>
                    <a:pt x="7494" y="9432"/>
                  </a:moveTo>
                  <a:cubicBezTo>
                    <a:pt x="7395" y="9543"/>
                    <a:pt x="7568" y="9703"/>
                    <a:pt x="7679" y="9580"/>
                  </a:cubicBezTo>
                  <a:lnTo>
                    <a:pt x="7827" y="9407"/>
                  </a:lnTo>
                  <a:cubicBezTo>
                    <a:pt x="7926" y="9296"/>
                    <a:pt x="7790" y="9148"/>
                    <a:pt x="7679" y="9222"/>
                  </a:cubicBezTo>
                  <a:cubicBezTo>
                    <a:pt x="7666" y="9234"/>
                    <a:pt x="7654" y="9246"/>
                    <a:pt x="7642" y="9259"/>
                  </a:cubicBezTo>
                  <a:cubicBezTo>
                    <a:pt x="7592" y="9320"/>
                    <a:pt x="7543" y="9370"/>
                    <a:pt x="7494" y="9432"/>
                  </a:cubicBezTo>
                  <a:close/>
                  <a:moveTo>
                    <a:pt x="8049" y="8703"/>
                  </a:moveTo>
                  <a:cubicBezTo>
                    <a:pt x="7963" y="8827"/>
                    <a:pt x="8160" y="8975"/>
                    <a:pt x="8247" y="8827"/>
                  </a:cubicBezTo>
                  <a:cubicBezTo>
                    <a:pt x="8296" y="8765"/>
                    <a:pt x="8333" y="8703"/>
                    <a:pt x="8382" y="8629"/>
                  </a:cubicBezTo>
                  <a:cubicBezTo>
                    <a:pt x="8456" y="8518"/>
                    <a:pt x="8308" y="8382"/>
                    <a:pt x="8210" y="8481"/>
                  </a:cubicBezTo>
                  <a:cubicBezTo>
                    <a:pt x="8197" y="8493"/>
                    <a:pt x="8185" y="8493"/>
                    <a:pt x="8185" y="8506"/>
                  </a:cubicBezTo>
                  <a:cubicBezTo>
                    <a:pt x="8136" y="8567"/>
                    <a:pt x="8098" y="8642"/>
                    <a:pt x="8061" y="8703"/>
                  </a:cubicBezTo>
                  <a:close/>
                  <a:moveTo>
                    <a:pt x="8518" y="7913"/>
                  </a:moveTo>
                  <a:cubicBezTo>
                    <a:pt x="8493" y="7963"/>
                    <a:pt x="8506" y="8024"/>
                    <a:pt x="8543" y="8061"/>
                  </a:cubicBezTo>
                  <a:cubicBezTo>
                    <a:pt x="8605" y="8111"/>
                    <a:pt x="8691" y="8086"/>
                    <a:pt x="8728" y="8024"/>
                  </a:cubicBezTo>
                  <a:cubicBezTo>
                    <a:pt x="8765" y="7950"/>
                    <a:pt x="8802" y="7889"/>
                    <a:pt x="8827" y="7814"/>
                  </a:cubicBezTo>
                  <a:cubicBezTo>
                    <a:pt x="8888" y="7703"/>
                    <a:pt x="8740" y="7592"/>
                    <a:pt x="8654" y="7679"/>
                  </a:cubicBezTo>
                  <a:cubicBezTo>
                    <a:pt x="8642" y="7691"/>
                    <a:pt x="8629" y="7703"/>
                    <a:pt x="8629" y="7716"/>
                  </a:cubicBezTo>
                  <a:cubicBezTo>
                    <a:pt x="8592" y="7777"/>
                    <a:pt x="8555" y="7852"/>
                    <a:pt x="8518" y="7913"/>
                  </a:cubicBezTo>
                  <a:close/>
                  <a:moveTo>
                    <a:pt x="8901" y="7086"/>
                  </a:moveTo>
                  <a:cubicBezTo>
                    <a:pt x="8851" y="7197"/>
                    <a:pt x="9000" y="7296"/>
                    <a:pt x="9098" y="7210"/>
                  </a:cubicBezTo>
                  <a:cubicBezTo>
                    <a:pt x="9111" y="7197"/>
                    <a:pt x="9111" y="7185"/>
                    <a:pt x="9123" y="7173"/>
                  </a:cubicBezTo>
                  <a:cubicBezTo>
                    <a:pt x="9148" y="7099"/>
                    <a:pt x="9172" y="7024"/>
                    <a:pt x="9197" y="6950"/>
                  </a:cubicBezTo>
                  <a:cubicBezTo>
                    <a:pt x="9246" y="6827"/>
                    <a:pt x="9086" y="6728"/>
                    <a:pt x="9012" y="6839"/>
                  </a:cubicBezTo>
                  <a:cubicBezTo>
                    <a:pt x="9000" y="6839"/>
                    <a:pt x="8987" y="6852"/>
                    <a:pt x="8987" y="6876"/>
                  </a:cubicBezTo>
                  <a:cubicBezTo>
                    <a:pt x="8963" y="6938"/>
                    <a:pt x="8926" y="7012"/>
                    <a:pt x="8901" y="7086"/>
                  </a:cubicBezTo>
                  <a:close/>
                  <a:moveTo>
                    <a:pt x="9197" y="6222"/>
                  </a:moveTo>
                  <a:cubicBezTo>
                    <a:pt x="9160" y="6370"/>
                    <a:pt x="9382" y="6432"/>
                    <a:pt x="9419" y="6284"/>
                  </a:cubicBezTo>
                  <a:cubicBezTo>
                    <a:pt x="9444" y="6197"/>
                    <a:pt x="9456" y="6123"/>
                    <a:pt x="9481" y="6049"/>
                  </a:cubicBezTo>
                  <a:cubicBezTo>
                    <a:pt x="9506" y="5951"/>
                    <a:pt x="9395" y="5864"/>
                    <a:pt x="9308" y="5926"/>
                  </a:cubicBezTo>
                  <a:cubicBezTo>
                    <a:pt x="9284" y="5938"/>
                    <a:pt x="9259" y="5963"/>
                    <a:pt x="9246" y="6000"/>
                  </a:cubicBezTo>
                  <a:cubicBezTo>
                    <a:pt x="9234" y="6074"/>
                    <a:pt x="9209" y="6148"/>
                    <a:pt x="9197" y="6222"/>
                  </a:cubicBezTo>
                  <a:close/>
                  <a:moveTo>
                    <a:pt x="9382" y="5321"/>
                  </a:moveTo>
                  <a:cubicBezTo>
                    <a:pt x="9358" y="5444"/>
                    <a:pt x="9530" y="5506"/>
                    <a:pt x="9592" y="5407"/>
                  </a:cubicBezTo>
                  <a:cubicBezTo>
                    <a:pt x="9604" y="5395"/>
                    <a:pt x="9617" y="5370"/>
                    <a:pt x="9617" y="5358"/>
                  </a:cubicBezTo>
                  <a:cubicBezTo>
                    <a:pt x="9629" y="5284"/>
                    <a:pt x="9629" y="5198"/>
                    <a:pt x="9641" y="5124"/>
                  </a:cubicBezTo>
                  <a:cubicBezTo>
                    <a:pt x="9641" y="5099"/>
                    <a:pt x="9641" y="5087"/>
                    <a:pt x="9641" y="5062"/>
                  </a:cubicBezTo>
                  <a:cubicBezTo>
                    <a:pt x="9666" y="5000"/>
                    <a:pt x="9629" y="4938"/>
                    <a:pt x="9567" y="4926"/>
                  </a:cubicBezTo>
                  <a:cubicBezTo>
                    <a:pt x="9555" y="4914"/>
                    <a:pt x="9543" y="4914"/>
                    <a:pt x="9530" y="4926"/>
                  </a:cubicBezTo>
                  <a:cubicBezTo>
                    <a:pt x="9456" y="4926"/>
                    <a:pt x="9370" y="4926"/>
                    <a:pt x="9296" y="4926"/>
                  </a:cubicBezTo>
                  <a:cubicBezTo>
                    <a:pt x="9172" y="4926"/>
                    <a:pt x="9135" y="5111"/>
                    <a:pt x="9259" y="5148"/>
                  </a:cubicBezTo>
                  <a:cubicBezTo>
                    <a:pt x="9271" y="5161"/>
                    <a:pt x="9284" y="5161"/>
                    <a:pt x="9308" y="5161"/>
                  </a:cubicBezTo>
                  <a:lnTo>
                    <a:pt x="9419" y="5161"/>
                  </a:lnTo>
                  <a:cubicBezTo>
                    <a:pt x="9419" y="5222"/>
                    <a:pt x="9395" y="5272"/>
                    <a:pt x="9395" y="5333"/>
                  </a:cubicBezTo>
                  <a:close/>
                  <a:moveTo>
                    <a:pt x="9456" y="4420"/>
                  </a:moveTo>
                  <a:cubicBezTo>
                    <a:pt x="9469" y="4556"/>
                    <a:pt x="9666" y="4556"/>
                    <a:pt x="9679" y="4420"/>
                  </a:cubicBezTo>
                  <a:lnTo>
                    <a:pt x="9679" y="4358"/>
                  </a:lnTo>
                  <a:lnTo>
                    <a:pt x="9679" y="4173"/>
                  </a:lnTo>
                  <a:cubicBezTo>
                    <a:pt x="9679" y="4050"/>
                    <a:pt x="9506" y="4025"/>
                    <a:pt x="9456" y="4136"/>
                  </a:cubicBezTo>
                  <a:cubicBezTo>
                    <a:pt x="9456" y="4161"/>
                    <a:pt x="9456" y="4173"/>
                    <a:pt x="9456" y="4185"/>
                  </a:cubicBezTo>
                  <a:lnTo>
                    <a:pt x="9456" y="4420"/>
                  </a:lnTo>
                  <a:close/>
                  <a:moveTo>
                    <a:pt x="9395" y="3506"/>
                  </a:moveTo>
                  <a:cubicBezTo>
                    <a:pt x="9407" y="3642"/>
                    <a:pt x="9604" y="3642"/>
                    <a:pt x="9617" y="3506"/>
                  </a:cubicBezTo>
                  <a:lnTo>
                    <a:pt x="9617" y="3482"/>
                  </a:lnTo>
                  <a:cubicBezTo>
                    <a:pt x="9604" y="3395"/>
                    <a:pt x="9592" y="3321"/>
                    <a:pt x="9580" y="3235"/>
                  </a:cubicBezTo>
                  <a:cubicBezTo>
                    <a:pt x="9555" y="3111"/>
                    <a:pt x="9370" y="3111"/>
                    <a:pt x="9358" y="3235"/>
                  </a:cubicBezTo>
                  <a:cubicBezTo>
                    <a:pt x="9345" y="3260"/>
                    <a:pt x="9345" y="3272"/>
                    <a:pt x="9358" y="3284"/>
                  </a:cubicBezTo>
                  <a:cubicBezTo>
                    <a:pt x="9370" y="3358"/>
                    <a:pt x="9382" y="3432"/>
                    <a:pt x="9395" y="3506"/>
                  </a:cubicBezTo>
                  <a:close/>
                  <a:moveTo>
                    <a:pt x="9111" y="2692"/>
                  </a:moveTo>
                  <a:cubicBezTo>
                    <a:pt x="9197" y="2791"/>
                    <a:pt x="9358" y="2716"/>
                    <a:pt x="9321" y="2593"/>
                  </a:cubicBezTo>
                  <a:cubicBezTo>
                    <a:pt x="9308" y="2568"/>
                    <a:pt x="9308" y="2556"/>
                    <a:pt x="9296" y="2544"/>
                  </a:cubicBezTo>
                  <a:cubicBezTo>
                    <a:pt x="9234" y="2482"/>
                    <a:pt x="9172" y="2420"/>
                    <a:pt x="9098" y="2371"/>
                  </a:cubicBezTo>
                  <a:cubicBezTo>
                    <a:pt x="8987" y="2297"/>
                    <a:pt x="8851" y="2433"/>
                    <a:pt x="8938" y="2544"/>
                  </a:cubicBezTo>
                  <a:cubicBezTo>
                    <a:pt x="8950" y="2544"/>
                    <a:pt x="8963" y="2556"/>
                    <a:pt x="8975" y="2568"/>
                  </a:cubicBezTo>
                  <a:cubicBezTo>
                    <a:pt x="9024" y="2593"/>
                    <a:pt x="9074" y="2642"/>
                    <a:pt x="9111" y="2692"/>
                  </a:cubicBezTo>
                  <a:close/>
                  <a:moveTo>
                    <a:pt x="8395" y="2544"/>
                  </a:moveTo>
                  <a:cubicBezTo>
                    <a:pt x="8531" y="2507"/>
                    <a:pt x="8493" y="2309"/>
                    <a:pt x="8358" y="2321"/>
                  </a:cubicBezTo>
                  <a:cubicBezTo>
                    <a:pt x="8345" y="2321"/>
                    <a:pt x="8333" y="2321"/>
                    <a:pt x="8321" y="2321"/>
                  </a:cubicBezTo>
                  <a:cubicBezTo>
                    <a:pt x="8247" y="2346"/>
                    <a:pt x="8173" y="2383"/>
                    <a:pt x="8098" y="2420"/>
                  </a:cubicBezTo>
                  <a:cubicBezTo>
                    <a:pt x="8074" y="2433"/>
                    <a:pt x="8049" y="2445"/>
                    <a:pt x="8037" y="2470"/>
                  </a:cubicBezTo>
                  <a:cubicBezTo>
                    <a:pt x="8000" y="2568"/>
                    <a:pt x="8098" y="2679"/>
                    <a:pt x="8197" y="2630"/>
                  </a:cubicBezTo>
                  <a:cubicBezTo>
                    <a:pt x="8259" y="2593"/>
                    <a:pt x="8333" y="2568"/>
                    <a:pt x="8395" y="2544"/>
                  </a:cubicBezTo>
                  <a:close/>
                  <a:moveTo>
                    <a:pt x="7642" y="3000"/>
                  </a:moveTo>
                  <a:cubicBezTo>
                    <a:pt x="7666" y="2976"/>
                    <a:pt x="7679" y="2951"/>
                    <a:pt x="7679" y="2926"/>
                  </a:cubicBezTo>
                  <a:cubicBezTo>
                    <a:pt x="7691" y="2815"/>
                    <a:pt x="7568" y="2754"/>
                    <a:pt x="7494" y="2815"/>
                  </a:cubicBezTo>
                  <a:cubicBezTo>
                    <a:pt x="7420" y="2877"/>
                    <a:pt x="7370" y="2926"/>
                    <a:pt x="7308" y="3000"/>
                  </a:cubicBezTo>
                  <a:cubicBezTo>
                    <a:pt x="7284" y="3037"/>
                    <a:pt x="7271" y="3087"/>
                    <a:pt x="7296" y="3136"/>
                  </a:cubicBezTo>
                  <a:cubicBezTo>
                    <a:pt x="7346" y="3198"/>
                    <a:pt x="7432" y="3210"/>
                    <a:pt x="7481" y="3149"/>
                  </a:cubicBezTo>
                  <a:cubicBezTo>
                    <a:pt x="7531" y="3087"/>
                    <a:pt x="7580" y="3037"/>
                    <a:pt x="7642" y="2988"/>
                  </a:cubicBezTo>
                  <a:close/>
                  <a:moveTo>
                    <a:pt x="7259" y="3692"/>
                  </a:moveTo>
                  <a:cubicBezTo>
                    <a:pt x="7259" y="3655"/>
                    <a:pt x="7234" y="3605"/>
                    <a:pt x="7185" y="3593"/>
                  </a:cubicBezTo>
                  <a:cubicBezTo>
                    <a:pt x="7111" y="3568"/>
                    <a:pt x="7025" y="3630"/>
                    <a:pt x="7037" y="3704"/>
                  </a:cubicBezTo>
                  <a:cubicBezTo>
                    <a:pt x="7037" y="3790"/>
                    <a:pt x="7049" y="3877"/>
                    <a:pt x="7086" y="3963"/>
                  </a:cubicBezTo>
                  <a:cubicBezTo>
                    <a:pt x="7123" y="4099"/>
                    <a:pt x="7321" y="4050"/>
                    <a:pt x="7308" y="3914"/>
                  </a:cubicBezTo>
                  <a:cubicBezTo>
                    <a:pt x="7308" y="3914"/>
                    <a:pt x="7308" y="3901"/>
                    <a:pt x="7308" y="3889"/>
                  </a:cubicBezTo>
                  <a:cubicBezTo>
                    <a:pt x="7284" y="3827"/>
                    <a:pt x="7271" y="3766"/>
                    <a:pt x="7271" y="3692"/>
                  </a:cubicBezTo>
                  <a:close/>
                  <a:moveTo>
                    <a:pt x="7666" y="4408"/>
                  </a:moveTo>
                  <a:cubicBezTo>
                    <a:pt x="7568" y="4321"/>
                    <a:pt x="7420" y="4432"/>
                    <a:pt x="7481" y="4556"/>
                  </a:cubicBezTo>
                  <a:cubicBezTo>
                    <a:pt x="7481" y="4556"/>
                    <a:pt x="7494" y="4568"/>
                    <a:pt x="7506" y="4580"/>
                  </a:cubicBezTo>
                  <a:cubicBezTo>
                    <a:pt x="7555" y="4642"/>
                    <a:pt x="7617" y="4691"/>
                    <a:pt x="7679" y="4741"/>
                  </a:cubicBezTo>
                  <a:cubicBezTo>
                    <a:pt x="7802" y="4840"/>
                    <a:pt x="7950" y="4667"/>
                    <a:pt x="7839" y="4568"/>
                  </a:cubicBezTo>
                  <a:cubicBezTo>
                    <a:pt x="7778" y="4519"/>
                    <a:pt x="7728" y="4469"/>
                    <a:pt x="7666" y="4408"/>
                  </a:cubicBezTo>
                  <a:close/>
                  <a:moveTo>
                    <a:pt x="8395" y="4852"/>
                  </a:moveTo>
                  <a:cubicBezTo>
                    <a:pt x="8271" y="4815"/>
                    <a:pt x="8197" y="4988"/>
                    <a:pt x="8308" y="5062"/>
                  </a:cubicBezTo>
                  <a:cubicBezTo>
                    <a:pt x="8321" y="5062"/>
                    <a:pt x="8333" y="5074"/>
                    <a:pt x="8345" y="5074"/>
                  </a:cubicBezTo>
                  <a:cubicBezTo>
                    <a:pt x="8419" y="5099"/>
                    <a:pt x="8493" y="5111"/>
                    <a:pt x="8580" y="5124"/>
                  </a:cubicBezTo>
                  <a:cubicBezTo>
                    <a:pt x="8703" y="5136"/>
                    <a:pt x="8765" y="4963"/>
                    <a:pt x="8654" y="4901"/>
                  </a:cubicBezTo>
                  <a:cubicBezTo>
                    <a:pt x="8642" y="4901"/>
                    <a:pt x="8629" y="4889"/>
                    <a:pt x="8617" y="4889"/>
                  </a:cubicBezTo>
                  <a:cubicBezTo>
                    <a:pt x="8543" y="4877"/>
                    <a:pt x="8469" y="4864"/>
                    <a:pt x="8395" y="4852"/>
                  </a:cubicBezTo>
                  <a:close/>
                  <a:moveTo>
                    <a:pt x="10197" y="4852"/>
                  </a:moveTo>
                  <a:cubicBezTo>
                    <a:pt x="10074" y="4864"/>
                    <a:pt x="10074" y="5049"/>
                    <a:pt x="10197" y="5074"/>
                  </a:cubicBezTo>
                  <a:cubicBezTo>
                    <a:pt x="10209" y="5074"/>
                    <a:pt x="10222" y="5074"/>
                    <a:pt x="10234" y="5074"/>
                  </a:cubicBezTo>
                  <a:lnTo>
                    <a:pt x="10469" y="5037"/>
                  </a:lnTo>
                  <a:cubicBezTo>
                    <a:pt x="10592" y="5012"/>
                    <a:pt x="10592" y="4827"/>
                    <a:pt x="10469" y="4815"/>
                  </a:cubicBezTo>
                  <a:cubicBezTo>
                    <a:pt x="10456" y="4803"/>
                    <a:pt x="10431" y="4803"/>
                    <a:pt x="10419" y="4815"/>
                  </a:cubicBezTo>
                  <a:cubicBezTo>
                    <a:pt x="10345" y="4827"/>
                    <a:pt x="10271" y="4840"/>
                    <a:pt x="10197" y="4852"/>
                  </a:cubicBezTo>
                  <a:close/>
                  <a:moveTo>
                    <a:pt x="11098" y="4667"/>
                  </a:moveTo>
                  <a:cubicBezTo>
                    <a:pt x="11012" y="4691"/>
                    <a:pt x="10975" y="4803"/>
                    <a:pt x="11049" y="4864"/>
                  </a:cubicBezTo>
                  <a:cubicBezTo>
                    <a:pt x="11073" y="4889"/>
                    <a:pt x="11123" y="4901"/>
                    <a:pt x="11160" y="4901"/>
                  </a:cubicBezTo>
                  <a:lnTo>
                    <a:pt x="11382" y="4840"/>
                  </a:lnTo>
                  <a:cubicBezTo>
                    <a:pt x="11518" y="4803"/>
                    <a:pt x="11493" y="4593"/>
                    <a:pt x="11345" y="4605"/>
                  </a:cubicBezTo>
                  <a:lnTo>
                    <a:pt x="11320" y="4605"/>
                  </a:lnTo>
                  <a:lnTo>
                    <a:pt x="11098" y="4667"/>
                  </a:lnTo>
                  <a:close/>
                  <a:moveTo>
                    <a:pt x="11987" y="4408"/>
                  </a:moveTo>
                  <a:cubicBezTo>
                    <a:pt x="11851" y="4457"/>
                    <a:pt x="11888" y="4642"/>
                    <a:pt x="12024" y="4642"/>
                  </a:cubicBezTo>
                  <a:cubicBezTo>
                    <a:pt x="12036" y="4642"/>
                    <a:pt x="12049" y="4642"/>
                    <a:pt x="12061" y="4642"/>
                  </a:cubicBezTo>
                  <a:lnTo>
                    <a:pt x="12283" y="4556"/>
                  </a:lnTo>
                  <a:cubicBezTo>
                    <a:pt x="12394" y="4519"/>
                    <a:pt x="12369" y="4334"/>
                    <a:pt x="12246" y="4334"/>
                  </a:cubicBezTo>
                  <a:cubicBezTo>
                    <a:pt x="12221" y="4334"/>
                    <a:pt x="12209" y="4334"/>
                    <a:pt x="12197" y="4346"/>
                  </a:cubicBezTo>
                  <a:lnTo>
                    <a:pt x="11987" y="4420"/>
                  </a:lnTo>
                  <a:close/>
                  <a:moveTo>
                    <a:pt x="12839" y="4074"/>
                  </a:moveTo>
                  <a:cubicBezTo>
                    <a:pt x="12727" y="4124"/>
                    <a:pt x="12764" y="4296"/>
                    <a:pt x="12888" y="4296"/>
                  </a:cubicBezTo>
                  <a:cubicBezTo>
                    <a:pt x="12900" y="4296"/>
                    <a:pt x="12913" y="4296"/>
                    <a:pt x="12925" y="4284"/>
                  </a:cubicBezTo>
                  <a:lnTo>
                    <a:pt x="13147" y="4185"/>
                  </a:lnTo>
                  <a:cubicBezTo>
                    <a:pt x="13258" y="4136"/>
                    <a:pt x="13209" y="3951"/>
                    <a:pt x="13085" y="3963"/>
                  </a:cubicBezTo>
                  <a:cubicBezTo>
                    <a:pt x="13073" y="3963"/>
                    <a:pt x="13061" y="3976"/>
                    <a:pt x="13048" y="3976"/>
                  </a:cubicBezTo>
                  <a:close/>
                  <a:moveTo>
                    <a:pt x="13653" y="3655"/>
                  </a:moveTo>
                  <a:cubicBezTo>
                    <a:pt x="13542" y="3729"/>
                    <a:pt x="13604" y="3889"/>
                    <a:pt x="13727" y="3877"/>
                  </a:cubicBezTo>
                  <a:cubicBezTo>
                    <a:pt x="13740" y="3877"/>
                    <a:pt x="13752" y="3864"/>
                    <a:pt x="13764" y="3864"/>
                  </a:cubicBezTo>
                  <a:cubicBezTo>
                    <a:pt x="13838" y="3827"/>
                    <a:pt x="13900" y="3778"/>
                    <a:pt x="13974" y="3741"/>
                  </a:cubicBezTo>
                  <a:cubicBezTo>
                    <a:pt x="14098" y="3655"/>
                    <a:pt x="13987" y="3457"/>
                    <a:pt x="13851" y="3544"/>
                  </a:cubicBezTo>
                  <a:close/>
                  <a:moveTo>
                    <a:pt x="14419" y="3161"/>
                  </a:moveTo>
                  <a:cubicBezTo>
                    <a:pt x="14320" y="3235"/>
                    <a:pt x="14394" y="3395"/>
                    <a:pt x="14517" y="3371"/>
                  </a:cubicBezTo>
                  <a:cubicBezTo>
                    <a:pt x="14530" y="3371"/>
                    <a:pt x="14554" y="3358"/>
                    <a:pt x="14567" y="3358"/>
                  </a:cubicBezTo>
                  <a:cubicBezTo>
                    <a:pt x="14628" y="3309"/>
                    <a:pt x="14690" y="3260"/>
                    <a:pt x="14752" y="3210"/>
                  </a:cubicBezTo>
                  <a:cubicBezTo>
                    <a:pt x="14826" y="3149"/>
                    <a:pt x="14801" y="3013"/>
                    <a:pt x="14690" y="3000"/>
                  </a:cubicBezTo>
                  <a:cubicBezTo>
                    <a:pt x="14665" y="3000"/>
                    <a:pt x="14628" y="3013"/>
                    <a:pt x="14604" y="3025"/>
                  </a:cubicBezTo>
                  <a:close/>
                  <a:moveTo>
                    <a:pt x="15135" y="2581"/>
                  </a:moveTo>
                  <a:cubicBezTo>
                    <a:pt x="15097" y="2605"/>
                    <a:pt x="15085" y="2655"/>
                    <a:pt x="15097" y="2692"/>
                  </a:cubicBezTo>
                  <a:cubicBezTo>
                    <a:pt x="15110" y="2778"/>
                    <a:pt x="15221" y="2815"/>
                    <a:pt x="15295" y="2754"/>
                  </a:cubicBezTo>
                  <a:cubicBezTo>
                    <a:pt x="15344" y="2704"/>
                    <a:pt x="15406" y="2642"/>
                    <a:pt x="15455" y="2593"/>
                  </a:cubicBezTo>
                  <a:cubicBezTo>
                    <a:pt x="15579" y="2482"/>
                    <a:pt x="15418" y="2309"/>
                    <a:pt x="15307" y="2420"/>
                  </a:cubicBezTo>
                  <a:cubicBezTo>
                    <a:pt x="15246" y="2470"/>
                    <a:pt x="15196" y="2531"/>
                    <a:pt x="15135" y="2581"/>
                  </a:cubicBezTo>
                  <a:close/>
                  <a:moveTo>
                    <a:pt x="15752" y="1926"/>
                  </a:moveTo>
                  <a:cubicBezTo>
                    <a:pt x="15715" y="1951"/>
                    <a:pt x="15715" y="2001"/>
                    <a:pt x="15739" y="2050"/>
                  </a:cubicBezTo>
                  <a:cubicBezTo>
                    <a:pt x="15776" y="2124"/>
                    <a:pt x="15875" y="2124"/>
                    <a:pt x="15925" y="2062"/>
                  </a:cubicBezTo>
                  <a:cubicBezTo>
                    <a:pt x="15974" y="2001"/>
                    <a:pt x="16023" y="1939"/>
                    <a:pt x="16073" y="1877"/>
                  </a:cubicBezTo>
                  <a:cubicBezTo>
                    <a:pt x="16134" y="1778"/>
                    <a:pt x="16023" y="1655"/>
                    <a:pt x="15925" y="1717"/>
                  </a:cubicBezTo>
                  <a:cubicBezTo>
                    <a:pt x="15912" y="1717"/>
                    <a:pt x="15900" y="1729"/>
                    <a:pt x="15900" y="1741"/>
                  </a:cubicBezTo>
                  <a:cubicBezTo>
                    <a:pt x="15850" y="1803"/>
                    <a:pt x="15801" y="1865"/>
                    <a:pt x="15752" y="1926"/>
                  </a:cubicBezTo>
                  <a:close/>
                  <a:moveTo>
                    <a:pt x="16270" y="1173"/>
                  </a:moveTo>
                  <a:cubicBezTo>
                    <a:pt x="16159" y="1285"/>
                    <a:pt x="16332" y="1445"/>
                    <a:pt x="16443" y="1322"/>
                  </a:cubicBezTo>
                  <a:cubicBezTo>
                    <a:pt x="16455" y="1322"/>
                    <a:pt x="16455" y="1309"/>
                    <a:pt x="16468" y="1297"/>
                  </a:cubicBezTo>
                  <a:lnTo>
                    <a:pt x="16492" y="1248"/>
                  </a:lnTo>
                  <a:lnTo>
                    <a:pt x="16542" y="1149"/>
                  </a:lnTo>
                  <a:lnTo>
                    <a:pt x="16579" y="1087"/>
                  </a:lnTo>
                  <a:cubicBezTo>
                    <a:pt x="16653" y="964"/>
                    <a:pt x="16480" y="853"/>
                    <a:pt x="16394" y="951"/>
                  </a:cubicBezTo>
                  <a:cubicBezTo>
                    <a:pt x="16381" y="964"/>
                    <a:pt x="16381" y="976"/>
                    <a:pt x="16381" y="976"/>
                  </a:cubicBezTo>
                  <a:lnTo>
                    <a:pt x="16344" y="1038"/>
                  </a:lnTo>
                  <a:lnTo>
                    <a:pt x="16295" y="113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5319165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"/>
          <p:cNvSpPr/>
          <p:nvPr/>
        </p:nvSpPr>
        <p:spPr>
          <a:xfrm>
            <a:off x="8740343" y="1780347"/>
            <a:ext cx="20479" cy="58449"/>
          </a:xfrm>
          <a:custGeom>
            <a:avLst/>
            <a:gdLst/>
            <a:ahLst/>
            <a:cxnLst/>
            <a:rect l="l" t="t" r="r" b="b"/>
            <a:pathLst>
              <a:path w="488" h="1403" extrusionOk="0">
                <a:moveTo>
                  <a:pt x="249" y="0"/>
                </a:moveTo>
                <a:cubicBezTo>
                  <a:pt x="193" y="0"/>
                  <a:pt x="139" y="35"/>
                  <a:pt x="118" y="90"/>
                </a:cubicBezTo>
                <a:cubicBezTo>
                  <a:pt x="73" y="190"/>
                  <a:pt x="46" y="289"/>
                  <a:pt x="28" y="397"/>
                </a:cubicBezTo>
                <a:cubicBezTo>
                  <a:pt x="19" y="442"/>
                  <a:pt x="1" y="496"/>
                  <a:pt x="19" y="541"/>
                </a:cubicBezTo>
                <a:cubicBezTo>
                  <a:pt x="19" y="559"/>
                  <a:pt x="28" y="568"/>
                  <a:pt x="37" y="586"/>
                </a:cubicBezTo>
                <a:cubicBezTo>
                  <a:pt x="64" y="595"/>
                  <a:pt x="145" y="613"/>
                  <a:pt x="145" y="622"/>
                </a:cubicBezTo>
                <a:cubicBezTo>
                  <a:pt x="145" y="631"/>
                  <a:pt x="100" y="649"/>
                  <a:pt x="73" y="658"/>
                </a:cubicBezTo>
                <a:cubicBezTo>
                  <a:pt x="37" y="667"/>
                  <a:pt x="46" y="685"/>
                  <a:pt x="46" y="694"/>
                </a:cubicBezTo>
                <a:cubicBezTo>
                  <a:pt x="37" y="902"/>
                  <a:pt x="46" y="1100"/>
                  <a:pt x="109" y="1307"/>
                </a:cubicBezTo>
                <a:cubicBezTo>
                  <a:pt x="118" y="1343"/>
                  <a:pt x="154" y="1379"/>
                  <a:pt x="190" y="1397"/>
                </a:cubicBezTo>
                <a:cubicBezTo>
                  <a:pt x="203" y="1401"/>
                  <a:pt x="215" y="1402"/>
                  <a:pt x="228" y="1402"/>
                </a:cubicBezTo>
                <a:cubicBezTo>
                  <a:pt x="289" y="1402"/>
                  <a:pt x="348" y="1367"/>
                  <a:pt x="371" y="1307"/>
                </a:cubicBezTo>
                <a:cubicBezTo>
                  <a:pt x="434" y="1109"/>
                  <a:pt x="443" y="902"/>
                  <a:pt x="443" y="703"/>
                </a:cubicBezTo>
                <a:cubicBezTo>
                  <a:pt x="443" y="685"/>
                  <a:pt x="452" y="676"/>
                  <a:pt x="416" y="658"/>
                </a:cubicBezTo>
                <a:cubicBezTo>
                  <a:pt x="389" y="649"/>
                  <a:pt x="344" y="640"/>
                  <a:pt x="344" y="622"/>
                </a:cubicBezTo>
                <a:cubicBezTo>
                  <a:pt x="344" y="613"/>
                  <a:pt x="425" y="595"/>
                  <a:pt x="443" y="586"/>
                </a:cubicBezTo>
                <a:cubicBezTo>
                  <a:pt x="461" y="577"/>
                  <a:pt x="470" y="559"/>
                  <a:pt x="470" y="550"/>
                </a:cubicBezTo>
                <a:cubicBezTo>
                  <a:pt x="488" y="496"/>
                  <a:pt x="470" y="451"/>
                  <a:pt x="461" y="397"/>
                </a:cubicBezTo>
                <a:cubicBezTo>
                  <a:pt x="443" y="298"/>
                  <a:pt x="416" y="190"/>
                  <a:pt x="380" y="90"/>
                </a:cubicBezTo>
                <a:cubicBezTo>
                  <a:pt x="362" y="54"/>
                  <a:pt x="335" y="27"/>
                  <a:pt x="298" y="9"/>
                </a:cubicBezTo>
                <a:cubicBezTo>
                  <a:pt x="282" y="3"/>
                  <a:pt x="266" y="0"/>
                  <a:pt x="24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" name="Google Shape;93;p4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94" name="Google Shape;94;p4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" name="Google Shape;116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7" name="Google Shape;117;p4"/>
          <p:cNvSpPr txBox="1">
            <a:spLocks noGrp="1"/>
          </p:cNvSpPr>
          <p:nvPr>
            <p:ph type="body" idx="1"/>
          </p:nvPr>
        </p:nvSpPr>
        <p:spPr>
          <a:xfrm>
            <a:off x="720000" y="1170724"/>
            <a:ext cx="7704000" cy="38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  <a:defRPr sz="11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AutoNum type="romanLcPeriod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AutoNum type="arabicPeriod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AutoNum type="alphaLcPeriod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AutoNum type="romanLcPeriod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AutoNum type="arabicPeriod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AutoNum type="alphaLcPeriod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AutoNum type="romanLcPeriod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37104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16575" y="0"/>
            <a:ext cx="8579795" cy="5143484"/>
          </a:xfrm>
          <a:custGeom>
            <a:avLst/>
            <a:gdLst/>
            <a:ahLst/>
            <a:cxnLst/>
            <a:rect l="l" t="t" r="r" b="b"/>
            <a:pathLst>
              <a:path w="128517" h="78770" extrusionOk="0">
                <a:moveTo>
                  <a:pt x="35" y="1"/>
                </a:moveTo>
                <a:lnTo>
                  <a:pt x="0" y="78769"/>
                </a:lnTo>
                <a:lnTo>
                  <a:pt x="128517" y="78769"/>
                </a:lnTo>
                <a:cubicBezTo>
                  <a:pt x="61260" y="76442"/>
                  <a:pt x="7739" y="332"/>
                  <a:pt x="7739" y="332"/>
                </a:cubicBezTo>
                <a:lnTo>
                  <a:pt x="35" y="1"/>
                </a:lnTo>
                <a:close/>
              </a:path>
            </a:pathLst>
          </a:custGeom>
          <a:solidFill>
            <a:srgbClr val="F9CB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754550" y="1135650"/>
            <a:ext cx="5634900" cy="2872200"/>
          </a:xfrm>
          <a:prstGeom prst="plaque">
            <a:avLst>
              <a:gd name="adj" fmla="val 11691"/>
            </a:avLst>
          </a:prstGeom>
          <a:solidFill>
            <a:srgbClr val="FFFFF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2572800" y="3116850"/>
            <a:ext cx="3998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2572800" y="2222750"/>
            <a:ext cx="3998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" name="Google Shape;14;p2"/>
          <p:cNvGrpSpPr/>
          <p:nvPr/>
        </p:nvGrpSpPr>
        <p:grpSpPr>
          <a:xfrm rot="697126">
            <a:off x="8280187" y="-46678"/>
            <a:ext cx="1305393" cy="1346461"/>
            <a:chOff x="1492000" y="427450"/>
            <a:chExt cx="1188000" cy="1225375"/>
          </a:xfrm>
        </p:grpSpPr>
        <p:sp>
          <p:nvSpPr>
            <p:cNvPr id="15" name="Google Shape;15;p2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2"/>
          <p:cNvSpPr/>
          <p:nvPr/>
        </p:nvSpPr>
        <p:spPr>
          <a:xfrm>
            <a:off x="-50900" y="-21500"/>
            <a:ext cx="771000" cy="5165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27;p2"/>
          <p:cNvGrpSpPr/>
          <p:nvPr/>
        </p:nvGrpSpPr>
        <p:grpSpPr>
          <a:xfrm rot="-1976796" flipH="1">
            <a:off x="5917481" y="3990133"/>
            <a:ext cx="3474354" cy="888893"/>
            <a:chOff x="3809875" y="1963175"/>
            <a:chExt cx="1923600" cy="492150"/>
          </a:xfrm>
        </p:grpSpPr>
        <p:sp>
          <p:nvSpPr>
            <p:cNvPr id="28" name="Google Shape;28;p2"/>
            <p:cNvSpPr/>
            <p:nvPr/>
          </p:nvSpPr>
          <p:spPr>
            <a:xfrm>
              <a:off x="3902950" y="2044375"/>
              <a:ext cx="620050" cy="185725"/>
            </a:xfrm>
            <a:custGeom>
              <a:avLst/>
              <a:gdLst/>
              <a:ahLst/>
              <a:cxnLst/>
              <a:rect l="l" t="t" r="r" b="b"/>
              <a:pathLst>
                <a:path w="24802" h="7429" extrusionOk="0">
                  <a:moveTo>
                    <a:pt x="855" y="1"/>
                  </a:moveTo>
                  <a:cubicBezTo>
                    <a:pt x="361" y="1"/>
                    <a:pt x="75" y="222"/>
                    <a:pt x="0" y="665"/>
                  </a:cubicBezTo>
                  <a:cubicBezTo>
                    <a:pt x="0" y="674"/>
                    <a:pt x="9" y="818"/>
                    <a:pt x="27" y="1080"/>
                  </a:cubicBezTo>
                  <a:cubicBezTo>
                    <a:pt x="172" y="1359"/>
                    <a:pt x="541" y="1539"/>
                    <a:pt x="1136" y="1638"/>
                  </a:cubicBezTo>
                  <a:cubicBezTo>
                    <a:pt x="1347" y="1673"/>
                    <a:pt x="1535" y="1690"/>
                    <a:pt x="1698" y="1690"/>
                  </a:cubicBezTo>
                  <a:cubicBezTo>
                    <a:pt x="1959" y="1690"/>
                    <a:pt x="2157" y="1646"/>
                    <a:pt x="2290" y="1557"/>
                  </a:cubicBezTo>
                  <a:cubicBezTo>
                    <a:pt x="2407" y="1485"/>
                    <a:pt x="2488" y="1350"/>
                    <a:pt x="2515" y="1143"/>
                  </a:cubicBezTo>
                  <a:cubicBezTo>
                    <a:pt x="2605" y="638"/>
                    <a:pt x="2236" y="277"/>
                    <a:pt x="1397" y="70"/>
                  </a:cubicBezTo>
                  <a:cubicBezTo>
                    <a:pt x="1195" y="24"/>
                    <a:pt x="1014" y="1"/>
                    <a:pt x="855" y="1"/>
                  </a:cubicBezTo>
                  <a:close/>
                  <a:moveTo>
                    <a:pt x="24530" y="3727"/>
                  </a:moveTo>
                  <a:cubicBezTo>
                    <a:pt x="24518" y="3727"/>
                    <a:pt x="24505" y="3728"/>
                    <a:pt x="24491" y="3730"/>
                  </a:cubicBezTo>
                  <a:cubicBezTo>
                    <a:pt x="24320" y="3757"/>
                    <a:pt x="24176" y="4018"/>
                    <a:pt x="24067" y="4523"/>
                  </a:cubicBezTo>
                  <a:cubicBezTo>
                    <a:pt x="24040" y="4613"/>
                    <a:pt x="23977" y="4937"/>
                    <a:pt x="23878" y="5514"/>
                  </a:cubicBezTo>
                  <a:cubicBezTo>
                    <a:pt x="23860" y="5614"/>
                    <a:pt x="23833" y="5713"/>
                    <a:pt x="23815" y="5803"/>
                  </a:cubicBezTo>
                  <a:cubicBezTo>
                    <a:pt x="23599" y="6839"/>
                    <a:pt x="23617" y="7380"/>
                    <a:pt x="23878" y="7425"/>
                  </a:cubicBezTo>
                  <a:cubicBezTo>
                    <a:pt x="23888" y="7427"/>
                    <a:pt x="23899" y="7428"/>
                    <a:pt x="23909" y="7428"/>
                  </a:cubicBezTo>
                  <a:cubicBezTo>
                    <a:pt x="24147" y="7428"/>
                    <a:pt x="24334" y="6922"/>
                    <a:pt x="24464" y="5911"/>
                  </a:cubicBezTo>
                  <a:cubicBezTo>
                    <a:pt x="24482" y="5821"/>
                    <a:pt x="24500" y="5722"/>
                    <a:pt x="24509" y="5623"/>
                  </a:cubicBezTo>
                  <a:cubicBezTo>
                    <a:pt x="24608" y="5244"/>
                    <a:pt x="24680" y="4901"/>
                    <a:pt x="24716" y="4595"/>
                  </a:cubicBezTo>
                  <a:cubicBezTo>
                    <a:pt x="24802" y="4016"/>
                    <a:pt x="24742" y="3727"/>
                    <a:pt x="24530" y="37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866425" y="2007800"/>
              <a:ext cx="1864125" cy="387400"/>
            </a:xfrm>
            <a:custGeom>
              <a:avLst/>
              <a:gdLst/>
              <a:ahLst/>
              <a:cxnLst/>
              <a:rect l="l" t="t" r="r" b="b"/>
              <a:pathLst>
                <a:path w="74565" h="15496" extrusionOk="0">
                  <a:moveTo>
                    <a:pt x="2322" y="1540"/>
                  </a:moveTo>
                  <a:cubicBezTo>
                    <a:pt x="2425" y="1540"/>
                    <a:pt x="2537" y="1549"/>
                    <a:pt x="2660" y="1569"/>
                  </a:cubicBezTo>
                  <a:cubicBezTo>
                    <a:pt x="2714" y="1587"/>
                    <a:pt x="2777" y="1596"/>
                    <a:pt x="2840" y="1614"/>
                  </a:cubicBezTo>
                  <a:cubicBezTo>
                    <a:pt x="3634" y="1803"/>
                    <a:pt x="3985" y="2128"/>
                    <a:pt x="3904" y="2597"/>
                  </a:cubicBezTo>
                  <a:cubicBezTo>
                    <a:pt x="3877" y="2777"/>
                    <a:pt x="3814" y="2894"/>
                    <a:pt x="3715" y="2957"/>
                  </a:cubicBezTo>
                  <a:cubicBezTo>
                    <a:pt x="3588" y="3040"/>
                    <a:pt x="3402" y="3082"/>
                    <a:pt x="3157" y="3082"/>
                  </a:cubicBezTo>
                  <a:cubicBezTo>
                    <a:pt x="3000" y="3082"/>
                    <a:pt x="2819" y="3064"/>
                    <a:pt x="2615" y="3029"/>
                  </a:cubicBezTo>
                  <a:cubicBezTo>
                    <a:pt x="2038" y="2930"/>
                    <a:pt x="1687" y="2759"/>
                    <a:pt x="1569" y="2543"/>
                  </a:cubicBezTo>
                  <a:cubicBezTo>
                    <a:pt x="1551" y="2290"/>
                    <a:pt x="1542" y="2155"/>
                    <a:pt x="1542" y="2137"/>
                  </a:cubicBezTo>
                  <a:cubicBezTo>
                    <a:pt x="1609" y="1739"/>
                    <a:pt x="1862" y="1540"/>
                    <a:pt x="2322" y="1540"/>
                  </a:cubicBezTo>
                  <a:close/>
                  <a:moveTo>
                    <a:pt x="524" y="1"/>
                  </a:moveTo>
                  <a:lnTo>
                    <a:pt x="1" y="3119"/>
                  </a:lnTo>
                  <a:lnTo>
                    <a:pt x="25330" y="7347"/>
                  </a:lnTo>
                  <a:cubicBezTo>
                    <a:pt x="25330" y="7347"/>
                    <a:pt x="25393" y="7095"/>
                    <a:pt x="25420" y="6995"/>
                  </a:cubicBezTo>
                  <a:cubicBezTo>
                    <a:pt x="25537" y="6283"/>
                    <a:pt x="25582" y="6067"/>
                    <a:pt x="25601" y="6004"/>
                  </a:cubicBezTo>
                  <a:cubicBezTo>
                    <a:pt x="25736" y="5391"/>
                    <a:pt x="25889" y="5283"/>
                    <a:pt x="25961" y="5274"/>
                  </a:cubicBezTo>
                  <a:cubicBezTo>
                    <a:pt x="25979" y="5265"/>
                    <a:pt x="25997" y="5265"/>
                    <a:pt x="26015" y="5265"/>
                  </a:cubicBezTo>
                  <a:cubicBezTo>
                    <a:pt x="26141" y="5292"/>
                    <a:pt x="26177" y="5571"/>
                    <a:pt x="26105" y="6049"/>
                  </a:cubicBezTo>
                  <a:cubicBezTo>
                    <a:pt x="26069" y="6355"/>
                    <a:pt x="25997" y="6689"/>
                    <a:pt x="25898" y="7077"/>
                  </a:cubicBezTo>
                  <a:cubicBezTo>
                    <a:pt x="25880" y="7176"/>
                    <a:pt x="25871" y="7266"/>
                    <a:pt x="25844" y="7356"/>
                  </a:cubicBezTo>
                  <a:lnTo>
                    <a:pt x="25826" y="7437"/>
                  </a:lnTo>
                  <a:lnTo>
                    <a:pt x="26412" y="7527"/>
                  </a:lnTo>
                  <a:lnTo>
                    <a:pt x="26926" y="4408"/>
                  </a:lnTo>
                  <a:lnTo>
                    <a:pt x="524" y="1"/>
                  </a:lnTo>
                  <a:close/>
                  <a:moveTo>
                    <a:pt x="28368" y="5003"/>
                  </a:moveTo>
                  <a:lnTo>
                    <a:pt x="27899" y="7780"/>
                  </a:lnTo>
                  <a:lnTo>
                    <a:pt x="74095" y="15496"/>
                  </a:lnTo>
                  <a:lnTo>
                    <a:pt x="74564" y="12719"/>
                  </a:lnTo>
                  <a:lnTo>
                    <a:pt x="28368" y="500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13475" y="2066175"/>
              <a:ext cx="56825" cy="83625"/>
            </a:xfrm>
            <a:custGeom>
              <a:avLst/>
              <a:gdLst/>
              <a:ahLst/>
              <a:cxnLst/>
              <a:rect l="l" t="t" r="r" b="b"/>
              <a:pathLst>
                <a:path w="2273" h="3345" extrusionOk="0">
                  <a:moveTo>
                    <a:pt x="244" y="0"/>
                  </a:moveTo>
                  <a:cubicBezTo>
                    <a:pt x="109" y="884"/>
                    <a:pt x="1" y="2164"/>
                    <a:pt x="46" y="3056"/>
                  </a:cubicBezTo>
                  <a:lnTo>
                    <a:pt x="1767" y="3344"/>
                  </a:lnTo>
                  <a:lnTo>
                    <a:pt x="2272" y="334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818000" y="2001350"/>
              <a:ext cx="177350" cy="82875"/>
            </a:xfrm>
            <a:custGeom>
              <a:avLst/>
              <a:gdLst/>
              <a:ahLst/>
              <a:cxnLst/>
              <a:rect l="l" t="t" r="r" b="b"/>
              <a:pathLst>
                <a:path w="7094" h="3315" extrusionOk="0">
                  <a:moveTo>
                    <a:pt x="3991" y="0"/>
                  </a:moveTo>
                  <a:cubicBezTo>
                    <a:pt x="3917" y="0"/>
                    <a:pt x="3852" y="5"/>
                    <a:pt x="3795" y="15"/>
                  </a:cubicBezTo>
                  <a:cubicBezTo>
                    <a:pt x="3651" y="42"/>
                    <a:pt x="3515" y="105"/>
                    <a:pt x="3389" y="223"/>
                  </a:cubicBezTo>
                  <a:cubicBezTo>
                    <a:pt x="3299" y="286"/>
                    <a:pt x="3227" y="367"/>
                    <a:pt x="3173" y="457"/>
                  </a:cubicBezTo>
                  <a:lnTo>
                    <a:pt x="7094" y="1115"/>
                  </a:lnTo>
                  <a:cubicBezTo>
                    <a:pt x="7076" y="1007"/>
                    <a:pt x="7031" y="908"/>
                    <a:pt x="6968" y="817"/>
                  </a:cubicBezTo>
                  <a:cubicBezTo>
                    <a:pt x="6887" y="673"/>
                    <a:pt x="6778" y="565"/>
                    <a:pt x="6652" y="493"/>
                  </a:cubicBezTo>
                  <a:cubicBezTo>
                    <a:pt x="6517" y="412"/>
                    <a:pt x="6319" y="358"/>
                    <a:pt x="6048" y="313"/>
                  </a:cubicBezTo>
                  <a:lnTo>
                    <a:pt x="5471" y="214"/>
                  </a:lnTo>
                  <a:lnTo>
                    <a:pt x="4426" y="42"/>
                  </a:lnTo>
                  <a:cubicBezTo>
                    <a:pt x="4257" y="14"/>
                    <a:pt x="4112" y="0"/>
                    <a:pt x="3991" y="0"/>
                  </a:cubicBezTo>
                  <a:close/>
                  <a:moveTo>
                    <a:pt x="802" y="60"/>
                  </a:moveTo>
                  <a:cubicBezTo>
                    <a:pt x="424" y="1034"/>
                    <a:pt x="153" y="1998"/>
                    <a:pt x="0" y="2981"/>
                  </a:cubicBezTo>
                  <a:lnTo>
                    <a:pt x="2028" y="3314"/>
                  </a:lnTo>
                  <a:lnTo>
                    <a:pt x="2524" y="349"/>
                  </a:lnTo>
                  <a:lnTo>
                    <a:pt x="802" y="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928625" y="1968150"/>
              <a:ext cx="484300" cy="104000"/>
            </a:xfrm>
            <a:custGeom>
              <a:avLst/>
              <a:gdLst/>
              <a:ahLst/>
              <a:cxnLst/>
              <a:rect l="l" t="t" r="r" b="b"/>
              <a:pathLst>
                <a:path w="19372" h="4160" extrusionOk="0">
                  <a:moveTo>
                    <a:pt x="1858" y="496"/>
                  </a:moveTo>
                  <a:cubicBezTo>
                    <a:pt x="1867" y="496"/>
                    <a:pt x="1894" y="505"/>
                    <a:pt x="1930" y="532"/>
                  </a:cubicBezTo>
                  <a:cubicBezTo>
                    <a:pt x="1993" y="541"/>
                    <a:pt x="2948" y="676"/>
                    <a:pt x="4814" y="929"/>
                  </a:cubicBezTo>
                  <a:lnTo>
                    <a:pt x="18606" y="3236"/>
                  </a:lnTo>
                  <a:lnTo>
                    <a:pt x="18741" y="3389"/>
                  </a:lnTo>
                  <a:cubicBezTo>
                    <a:pt x="18732" y="3462"/>
                    <a:pt x="18696" y="3498"/>
                    <a:pt x="18642" y="3516"/>
                  </a:cubicBezTo>
                  <a:cubicBezTo>
                    <a:pt x="18626" y="3517"/>
                    <a:pt x="18607" y="3518"/>
                    <a:pt x="18586" y="3518"/>
                  </a:cubicBezTo>
                  <a:cubicBezTo>
                    <a:pt x="18474" y="3518"/>
                    <a:pt x="18282" y="3497"/>
                    <a:pt x="18002" y="3443"/>
                  </a:cubicBezTo>
                  <a:lnTo>
                    <a:pt x="4760" y="1217"/>
                  </a:lnTo>
                  <a:cubicBezTo>
                    <a:pt x="3246" y="938"/>
                    <a:pt x="2263" y="739"/>
                    <a:pt x="1813" y="631"/>
                  </a:cubicBezTo>
                  <a:cubicBezTo>
                    <a:pt x="1808" y="636"/>
                    <a:pt x="1805" y="638"/>
                    <a:pt x="1803" y="638"/>
                  </a:cubicBezTo>
                  <a:cubicBezTo>
                    <a:pt x="1795" y="638"/>
                    <a:pt x="1797" y="616"/>
                    <a:pt x="1804" y="568"/>
                  </a:cubicBezTo>
                  <a:cubicBezTo>
                    <a:pt x="1813" y="514"/>
                    <a:pt x="1831" y="496"/>
                    <a:pt x="1858" y="496"/>
                  </a:cubicBezTo>
                  <a:close/>
                  <a:moveTo>
                    <a:pt x="1128" y="0"/>
                  </a:moveTo>
                  <a:cubicBezTo>
                    <a:pt x="614" y="189"/>
                    <a:pt x="235" y="649"/>
                    <a:pt x="1" y="1370"/>
                  </a:cubicBezTo>
                  <a:lnTo>
                    <a:pt x="1046" y="1542"/>
                  </a:lnTo>
                  <a:cubicBezTo>
                    <a:pt x="1083" y="1190"/>
                    <a:pt x="1254" y="974"/>
                    <a:pt x="1551" y="884"/>
                  </a:cubicBezTo>
                  <a:lnTo>
                    <a:pt x="17019" y="3462"/>
                  </a:lnTo>
                  <a:cubicBezTo>
                    <a:pt x="17425" y="3858"/>
                    <a:pt x="17776" y="4083"/>
                    <a:pt x="18083" y="4129"/>
                  </a:cubicBezTo>
                  <a:cubicBezTo>
                    <a:pt x="18204" y="4150"/>
                    <a:pt x="18314" y="4160"/>
                    <a:pt x="18414" y="4160"/>
                  </a:cubicBezTo>
                  <a:cubicBezTo>
                    <a:pt x="18657" y="4160"/>
                    <a:pt x="18841" y="4099"/>
                    <a:pt x="18975" y="3984"/>
                  </a:cubicBezTo>
                  <a:cubicBezTo>
                    <a:pt x="19164" y="3804"/>
                    <a:pt x="19291" y="3489"/>
                    <a:pt x="19372" y="3029"/>
                  </a:cubicBezTo>
                  <a:lnTo>
                    <a:pt x="1128" y="0"/>
                  </a:lnTo>
                  <a:close/>
                </a:path>
              </a:pathLst>
            </a:custGeom>
            <a:solidFill>
              <a:srgbClr val="B6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73500" y="1980525"/>
              <a:ext cx="423650" cy="75575"/>
            </a:xfrm>
            <a:custGeom>
              <a:avLst/>
              <a:gdLst/>
              <a:ahLst/>
              <a:cxnLst/>
              <a:rect l="l" t="t" r="r" b="b"/>
              <a:pathLst>
                <a:path w="16946" h="3023" extrusionOk="0">
                  <a:moveTo>
                    <a:pt x="63" y="1"/>
                  </a:moveTo>
                  <a:cubicBezTo>
                    <a:pt x="36" y="1"/>
                    <a:pt x="18" y="19"/>
                    <a:pt x="9" y="73"/>
                  </a:cubicBezTo>
                  <a:cubicBezTo>
                    <a:pt x="2" y="121"/>
                    <a:pt x="0" y="143"/>
                    <a:pt x="8" y="143"/>
                  </a:cubicBezTo>
                  <a:cubicBezTo>
                    <a:pt x="10" y="143"/>
                    <a:pt x="13" y="141"/>
                    <a:pt x="18" y="136"/>
                  </a:cubicBezTo>
                  <a:cubicBezTo>
                    <a:pt x="468" y="244"/>
                    <a:pt x="1451" y="443"/>
                    <a:pt x="2965" y="722"/>
                  </a:cubicBezTo>
                  <a:lnTo>
                    <a:pt x="16207" y="2948"/>
                  </a:lnTo>
                  <a:cubicBezTo>
                    <a:pt x="16487" y="3002"/>
                    <a:pt x="16679" y="3023"/>
                    <a:pt x="16791" y="3023"/>
                  </a:cubicBezTo>
                  <a:cubicBezTo>
                    <a:pt x="16812" y="3023"/>
                    <a:pt x="16831" y="3022"/>
                    <a:pt x="16847" y="3021"/>
                  </a:cubicBezTo>
                  <a:cubicBezTo>
                    <a:pt x="16901" y="3003"/>
                    <a:pt x="16937" y="2967"/>
                    <a:pt x="16946" y="2894"/>
                  </a:cubicBezTo>
                  <a:lnTo>
                    <a:pt x="16811" y="2741"/>
                  </a:lnTo>
                  <a:lnTo>
                    <a:pt x="3019" y="434"/>
                  </a:lnTo>
                  <a:cubicBezTo>
                    <a:pt x="1153" y="181"/>
                    <a:pt x="198" y="46"/>
                    <a:pt x="135" y="37"/>
                  </a:cubicBezTo>
                  <a:cubicBezTo>
                    <a:pt x="99" y="10"/>
                    <a:pt x="72" y="1"/>
                    <a:pt x="6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855400" y="2081950"/>
              <a:ext cx="1864100" cy="370500"/>
            </a:xfrm>
            <a:custGeom>
              <a:avLst/>
              <a:gdLst/>
              <a:ahLst/>
              <a:cxnLst/>
              <a:rect l="l" t="t" r="r" b="b"/>
              <a:pathLst>
                <a:path w="74564" h="14820" extrusionOk="0">
                  <a:moveTo>
                    <a:pt x="469" y="0"/>
                  </a:moveTo>
                  <a:lnTo>
                    <a:pt x="0" y="2776"/>
                  </a:lnTo>
                  <a:lnTo>
                    <a:pt x="26411" y="7184"/>
                  </a:lnTo>
                  <a:lnTo>
                    <a:pt x="26465" y="6860"/>
                  </a:lnTo>
                  <a:lnTo>
                    <a:pt x="74158" y="14819"/>
                  </a:lnTo>
                  <a:lnTo>
                    <a:pt x="74563" y="12376"/>
                  </a:lnTo>
                  <a:lnTo>
                    <a:pt x="28520" y="4687"/>
                  </a:lnTo>
                  <a:lnTo>
                    <a:pt x="28962" y="2064"/>
                  </a:lnTo>
                  <a:lnTo>
                    <a:pt x="27159" y="1767"/>
                  </a:lnTo>
                  <a:lnTo>
                    <a:pt x="26718" y="4390"/>
                  </a:lnTo>
                  <a:lnTo>
                    <a:pt x="26294" y="4318"/>
                  </a:lnTo>
                  <a:lnTo>
                    <a:pt x="26285" y="4399"/>
                  </a:lnTo>
                  <a:cubicBezTo>
                    <a:pt x="26159" y="5418"/>
                    <a:pt x="25996" y="5733"/>
                    <a:pt x="25879" y="5823"/>
                  </a:cubicBezTo>
                  <a:cubicBezTo>
                    <a:pt x="25853" y="5836"/>
                    <a:pt x="25831" y="5845"/>
                    <a:pt x="25811" y="5845"/>
                  </a:cubicBezTo>
                  <a:cubicBezTo>
                    <a:pt x="25804" y="5845"/>
                    <a:pt x="25796" y="5844"/>
                    <a:pt x="25789" y="5841"/>
                  </a:cubicBezTo>
                  <a:cubicBezTo>
                    <a:pt x="25762" y="5841"/>
                    <a:pt x="25735" y="5823"/>
                    <a:pt x="25717" y="5796"/>
                  </a:cubicBezTo>
                  <a:cubicBezTo>
                    <a:pt x="25636" y="5670"/>
                    <a:pt x="25582" y="5318"/>
                    <a:pt x="25789" y="4309"/>
                  </a:cubicBezTo>
                  <a:lnTo>
                    <a:pt x="25807" y="4237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809875" y="1963175"/>
              <a:ext cx="1923600" cy="492150"/>
            </a:xfrm>
            <a:custGeom>
              <a:avLst/>
              <a:gdLst/>
              <a:ahLst/>
              <a:cxnLst/>
              <a:rect l="l" t="t" r="r" b="b"/>
              <a:pathLst>
                <a:path w="76944" h="19686" extrusionOk="0">
                  <a:moveTo>
                    <a:pt x="5950" y="379"/>
                  </a:moveTo>
                  <a:lnTo>
                    <a:pt x="5851" y="388"/>
                  </a:lnTo>
                  <a:cubicBezTo>
                    <a:pt x="7383" y="578"/>
                    <a:pt x="8897" y="830"/>
                    <a:pt x="10421" y="1074"/>
                  </a:cubicBezTo>
                  <a:lnTo>
                    <a:pt x="14982" y="1840"/>
                  </a:lnTo>
                  <a:lnTo>
                    <a:pt x="19534" y="2615"/>
                  </a:lnTo>
                  <a:lnTo>
                    <a:pt x="23920" y="3388"/>
                  </a:lnTo>
                  <a:lnTo>
                    <a:pt x="23920" y="3388"/>
                  </a:lnTo>
                  <a:cubicBezTo>
                    <a:pt x="23900" y="3582"/>
                    <a:pt x="23858" y="3771"/>
                    <a:pt x="23770" y="3940"/>
                  </a:cubicBezTo>
                  <a:cubicBezTo>
                    <a:pt x="23743" y="3994"/>
                    <a:pt x="23707" y="4039"/>
                    <a:pt x="23671" y="4084"/>
                  </a:cubicBezTo>
                  <a:cubicBezTo>
                    <a:pt x="23635" y="4129"/>
                    <a:pt x="23590" y="4156"/>
                    <a:pt x="23536" y="4192"/>
                  </a:cubicBezTo>
                  <a:cubicBezTo>
                    <a:pt x="23437" y="4246"/>
                    <a:pt x="23310" y="4264"/>
                    <a:pt x="23184" y="4264"/>
                  </a:cubicBezTo>
                  <a:cubicBezTo>
                    <a:pt x="23162" y="4266"/>
                    <a:pt x="23139" y="4267"/>
                    <a:pt x="23117" y="4267"/>
                  </a:cubicBezTo>
                  <a:cubicBezTo>
                    <a:pt x="23011" y="4267"/>
                    <a:pt x="22902" y="4251"/>
                    <a:pt x="22806" y="4228"/>
                  </a:cubicBezTo>
                  <a:cubicBezTo>
                    <a:pt x="22680" y="4201"/>
                    <a:pt x="22571" y="4138"/>
                    <a:pt x="22463" y="4066"/>
                  </a:cubicBezTo>
                  <a:cubicBezTo>
                    <a:pt x="22247" y="3931"/>
                    <a:pt x="22058" y="3742"/>
                    <a:pt x="21904" y="3525"/>
                  </a:cubicBezTo>
                  <a:lnTo>
                    <a:pt x="21904" y="3516"/>
                  </a:lnTo>
                  <a:cubicBezTo>
                    <a:pt x="21886" y="3498"/>
                    <a:pt x="21850" y="3471"/>
                    <a:pt x="21823" y="3471"/>
                  </a:cubicBezTo>
                  <a:lnTo>
                    <a:pt x="21796" y="3471"/>
                  </a:lnTo>
                  <a:cubicBezTo>
                    <a:pt x="20507" y="3282"/>
                    <a:pt x="19209" y="3093"/>
                    <a:pt x="17920" y="2885"/>
                  </a:cubicBezTo>
                  <a:cubicBezTo>
                    <a:pt x="16631" y="2687"/>
                    <a:pt x="15342" y="2489"/>
                    <a:pt x="14053" y="2272"/>
                  </a:cubicBezTo>
                  <a:cubicBezTo>
                    <a:pt x="12764" y="2056"/>
                    <a:pt x="11475" y="1858"/>
                    <a:pt x="10186" y="1632"/>
                  </a:cubicBezTo>
                  <a:cubicBezTo>
                    <a:pt x="8897" y="1407"/>
                    <a:pt x="7617" y="1173"/>
                    <a:pt x="6337" y="884"/>
                  </a:cubicBezTo>
                  <a:cubicBezTo>
                    <a:pt x="6310" y="884"/>
                    <a:pt x="6283" y="884"/>
                    <a:pt x="6256" y="893"/>
                  </a:cubicBezTo>
                  <a:lnTo>
                    <a:pt x="6247" y="893"/>
                  </a:lnTo>
                  <a:cubicBezTo>
                    <a:pt x="6076" y="947"/>
                    <a:pt x="5896" y="1046"/>
                    <a:pt x="5787" y="1209"/>
                  </a:cubicBezTo>
                  <a:cubicBezTo>
                    <a:pt x="5670" y="1371"/>
                    <a:pt x="5625" y="1551"/>
                    <a:pt x="5607" y="1723"/>
                  </a:cubicBezTo>
                  <a:lnTo>
                    <a:pt x="5598" y="1759"/>
                  </a:lnTo>
                  <a:cubicBezTo>
                    <a:pt x="5598" y="1768"/>
                    <a:pt x="5598" y="1786"/>
                    <a:pt x="5598" y="1795"/>
                  </a:cubicBezTo>
                  <a:cubicBezTo>
                    <a:pt x="5607" y="1871"/>
                    <a:pt x="5670" y="1931"/>
                    <a:pt x="5752" y="1931"/>
                  </a:cubicBezTo>
                  <a:cubicBezTo>
                    <a:pt x="5758" y="1931"/>
                    <a:pt x="5764" y="1930"/>
                    <a:pt x="5769" y="1930"/>
                  </a:cubicBezTo>
                  <a:cubicBezTo>
                    <a:pt x="5812" y="1927"/>
                    <a:pt x="5853" y="1926"/>
                    <a:pt x="5894" y="1926"/>
                  </a:cubicBezTo>
                  <a:cubicBezTo>
                    <a:pt x="5994" y="1926"/>
                    <a:pt x="6091" y="1932"/>
                    <a:pt x="6193" y="1939"/>
                  </a:cubicBezTo>
                  <a:cubicBezTo>
                    <a:pt x="6337" y="1948"/>
                    <a:pt x="6472" y="1957"/>
                    <a:pt x="6599" y="1993"/>
                  </a:cubicBezTo>
                  <a:cubicBezTo>
                    <a:pt x="6725" y="2020"/>
                    <a:pt x="6860" y="2065"/>
                    <a:pt x="6950" y="2137"/>
                  </a:cubicBezTo>
                  <a:cubicBezTo>
                    <a:pt x="7049" y="2200"/>
                    <a:pt x="7121" y="2299"/>
                    <a:pt x="7167" y="2417"/>
                  </a:cubicBezTo>
                  <a:lnTo>
                    <a:pt x="7176" y="2426"/>
                  </a:lnTo>
                  <a:cubicBezTo>
                    <a:pt x="7212" y="2507"/>
                    <a:pt x="7239" y="2588"/>
                    <a:pt x="7230" y="2678"/>
                  </a:cubicBezTo>
                  <a:cubicBezTo>
                    <a:pt x="7230" y="2750"/>
                    <a:pt x="7284" y="2822"/>
                    <a:pt x="7365" y="2831"/>
                  </a:cubicBezTo>
                  <a:lnTo>
                    <a:pt x="7392" y="2831"/>
                  </a:lnTo>
                  <a:cubicBezTo>
                    <a:pt x="8293" y="2957"/>
                    <a:pt x="9204" y="3084"/>
                    <a:pt x="10105" y="3228"/>
                  </a:cubicBezTo>
                  <a:lnTo>
                    <a:pt x="11466" y="3435"/>
                  </a:lnTo>
                  <a:lnTo>
                    <a:pt x="12818" y="3652"/>
                  </a:lnTo>
                  <a:cubicBezTo>
                    <a:pt x="14630" y="3940"/>
                    <a:pt x="16433" y="4255"/>
                    <a:pt x="18245" y="4562"/>
                  </a:cubicBezTo>
                  <a:lnTo>
                    <a:pt x="20949" y="5022"/>
                  </a:lnTo>
                  <a:lnTo>
                    <a:pt x="23662" y="5490"/>
                  </a:lnTo>
                  <a:cubicBezTo>
                    <a:pt x="25395" y="5785"/>
                    <a:pt x="27129" y="6096"/>
                    <a:pt x="28862" y="6416"/>
                  </a:cubicBezTo>
                  <a:lnTo>
                    <a:pt x="28862" y="6416"/>
                  </a:lnTo>
                  <a:cubicBezTo>
                    <a:pt x="28668" y="7221"/>
                    <a:pt x="28519" y="8032"/>
                    <a:pt x="28376" y="8844"/>
                  </a:cubicBezTo>
                  <a:cubicBezTo>
                    <a:pt x="28304" y="9285"/>
                    <a:pt x="28232" y="9718"/>
                    <a:pt x="28178" y="10160"/>
                  </a:cubicBezTo>
                  <a:cubicBezTo>
                    <a:pt x="28116" y="10597"/>
                    <a:pt x="28062" y="11034"/>
                    <a:pt x="28035" y="11480"/>
                  </a:cubicBezTo>
                  <a:lnTo>
                    <a:pt x="28035" y="11480"/>
                  </a:lnTo>
                  <a:cubicBezTo>
                    <a:pt x="28034" y="11482"/>
                    <a:pt x="28034" y="11483"/>
                    <a:pt x="28034" y="11485"/>
                  </a:cubicBezTo>
                  <a:lnTo>
                    <a:pt x="28034" y="11494"/>
                  </a:lnTo>
                  <a:lnTo>
                    <a:pt x="28012" y="11627"/>
                  </a:lnTo>
                  <a:lnTo>
                    <a:pt x="28012" y="11627"/>
                  </a:lnTo>
                  <a:cubicBezTo>
                    <a:pt x="25733" y="11284"/>
                    <a:pt x="23463" y="10933"/>
                    <a:pt x="21192" y="10565"/>
                  </a:cubicBezTo>
                  <a:lnTo>
                    <a:pt x="14197" y="9420"/>
                  </a:lnTo>
                  <a:cubicBezTo>
                    <a:pt x="11863" y="9042"/>
                    <a:pt x="9528" y="8645"/>
                    <a:pt x="7203" y="8249"/>
                  </a:cubicBezTo>
                  <a:cubicBezTo>
                    <a:pt x="4917" y="7860"/>
                    <a:pt x="2632" y="7498"/>
                    <a:pt x="372" y="7018"/>
                  </a:cubicBezTo>
                  <a:lnTo>
                    <a:pt x="372" y="7018"/>
                  </a:lnTo>
                  <a:cubicBezTo>
                    <a:pt x="332" y="6599"/>
                    <a:pt x="327" y="6180"/>
                    <a:pt x="343" y="5761"/>
                  </a:cubicBezTo>
                  <a:cubicBezTo>
                    <a:pt x="361" y="5292"/>
                    <a:pt x="406" y="4823"/>
                    <a:pt x="478" y="4355"/>
                  </a:cubicBezTo>
                  <a:cubicBezTo>
                    <a:pt x="624" y="3473"/>
                    <a:pt x="875" y="2607"/>
                    <a:pt x="1248" y="1788"/>
                  </a:cubicBezTo>
                  <a:lnTo>
                    <a:pt x="1248" y="1788"/>
                  </a:lnTo>
                  <a:cubicBezTo>
                    <a:pt x="1599" y="1800"/>
                    <a:pt x="1945" y="1849"/>
                    <a:pt x="2290" y="1912"/>
                  </a:cubicBezTo>
                  <a:cubicBezTo>
                    <a:pt x="2687" y="1984"/>
                    <a:pt x="3074" y="2065"/>
                    <a:pt x="3462" y="2173"/>
                  </a:cubicBezTo>
                  <a:lnTo>
                    <a:pt x="3525" y="2191"/>
                  </a:lnTo>
                  <a:cubicBezTo>
                    <a:pt x="3534" y="2200"/>
                    <a:pt x="3552" y="2200"/>
                    <a:pt x="3561" y="2200"/>
                  </a:cubicBezTo>
                  <a:cubicBezTo>
                    <a:pt x="3624" y="2191"/>
                    <a:pt x="3669" y="2146"/>
                    <a:pt x="3669" y="2083"/>
                  </a:cubicBezTo>
                  <a:cubicBezTo>
                    <a:pt x="3660" y="1984"/>
                    <a:pt x="3705" y="1894"/>
                    <a:pt x="3768" y="1822"/>
                  </a:cubicBezTo>
                  <a:lnTo>
                    <a:pt x="3777" y="1813"/>
                  </a:lnTo>
                  <a:cubicBezTo>
                    <a:pt x="3876" y="1677"/>
                    <a:pt x="4039" y="1596"/>
                    <a:pt x="4210" y="1596"/>
                  </a:cubicBezTo>
                  <a:cubicBezTo>
                    <a:pt x="4291" y="1596"/>
                    <a:pt x="4381" y="1605"/>
                    <a:pt x="4471" y="1632"/>
                  </a:cubicBezTo>
                  <a:cubicBezTo>
                    <a:pt x="4553" y="1659"/>
                    <a:pt x="4634" y="1705"/>
                    <a:pt x="4715" y="1759"/>
                  </a:cubicBezTo>
                  <a:cubicBezTo>
                    <a:pt x="4733" y="1768"/>
                    <a:pt x="4760" y="1777"/>
                    <a:pt x="4778" y="1777"/>
                  </a:cubicBezTo>
                  <a:cubicBezTo>
                    <a:pt x="4784" y="1777"/>
                    <a:pt x="4790" y="1778"/>
                    <a:pt x="4795" y="1778"/>
                  </a:cubicBezTo>
                  <a:cubicBezTo>
                    <a:pt x="4868" y="1778"/>
                    <a:pt x="4923" y="1726"/>
                    <a:pt x="4931" y="1659"/>
                  </a:cubicBezTo>
                  <a:lnTo>
                    <a:pt x="4931" y="1623"/>
                  </a:lnTo>
                  <a:cubicBezTo>
                    <a:pt x="4940" y="1479"/>
                    <a:pt x="4976" y="1335"/>
                    <a:pt x="5030" y="1191"/>
                  </a:cubicBezTo>
                  <a:cubicBezTo>
                    <a:pt x="5084" y="1056"/>
                    <a:pt x="5147" y="929"/>
                    <a:pt x="5238" y="812"/>
                  </a:cubicBezTo>
                  <a:cubicBezTo>
                    <a:pt x="5319" y="686"/>
                    <a:pt x="5427" y="587"/>
                    <a:pt x="5544" y="506"/>
                  </a:cubicBezTo>
                  <a:cubicBezTo>
                    <a:pt x="5670" y="434"/>
                    <a:pt x="5805" y="379"/>
                    <a:pt x="5950" y="379"/>
                  </a:cubicBezTo>
                  <a:close/>
                  <a:moveTo>
                    <a:pt x="29247" y="6810"/>
                  </a:moveTo>
                  <a:cubicBezTo>
                    <a:pt x="29673" y="6840"/>
                    <a:pt x="30093" y="6910"/>
                    <a:pt x="30513" y="6987"/>
                  </a:cubicBezTo>
                  <a:lnTo>
                    <a:pt x="32000" y="7230"/>
                  </a:lnTo>
                  <a:lnTo>
                    <a:pt x="34983" y="7735"/>
                  </a:lnTo>
                  <a:lnTo>
                    <a:pt x="40942" y="8735"/>
                  </a:lnTo>
                  <a:lnTo>
                    <a:pt x="52867" y="10736"/>
                  </a:lnTo>
                  <a:lnTo>
                    <a:pt x="64783" y="12738"/>
                  </a:lnTo>
                  <a:lnTo>
                    <a:pt x="76488" y="14721"/>
                  </a:lnTo>
                  <a:lnTo>
                    <a:pt x="76488" y="14721"/>
                  </a:lnTo>
                  <a:cubicBezTo>
                    <a:pt x="76399" y="15063"/>
                    <a:pt x="76318" y="15406"/>
                    <a:pt x="76249" y="15748"/>
                  </a:cubicBezTo>
                  <a:cubicBezTo>
                    <a:pt x="76159" y="16154"/>
                    <a:pt x="76087" y="16568"/>
                    <a:pt x="76015" y="16974"/>
                  </a:cubicBezTo>
                  <a:cubicBezTo>
                    <a:pt x="75952" y="17380"/>
                    <a:pt x="75889" y="17794"/>
                    <a:pt x="75835" y="18209"/>
                  </a:cubicBezTo>
                  <a:cubicBezTo>
                    <a:pt x="75797" y="18558"/>
                    <a:pt x="75759" y="18907"/>
                    <a:pt x="75731" y="19256"/>
                  </a:cubicBezTo>
                  <a:lnTo>
                    <a:pt x="75731" y="19256"/>
                  </a:lnTo>
                  <a:lnTo>
                    <a:pt x="64017" y="17335"/>
                  </a:lnTo>
                  <a:lnTo>
                    <a:pt x="52092" y="15361"/>
                  </a:lnTo>
                  <a:lnTo>
                    <a:pt x="40166" y="13377"/>
                  </a:lnTo>
                  <a:cubicBezTo>
                    <a:pt x="36259" y="12731"/>
                    <a:pt x="32352" y="12075"/>
                    <a:pt x="28462" y="11368"/>
                  </a:cubicBezTo>
                  <a:lnTo>
                    <a:pt x="28462" y="11368"/>
                  </a:lnTo>
                  <a:cubicBezTo>
                    <a:pt x="28556" y="10998"/>
                    <a:pt x="28633" y="10627"/>
                    <a:pt x="28710" y="10250"/>
                  </a:cubicBezTo>
                  <a:cubicBezTo>
                    <a:pt x="28800" y="9817"/>
                    <a:pt x="28881" y="9375"/>
                    <a:pt x="28953" y="8943"/>
                  </a:cubicBezTo>
                  <a:cubicBezTo>
                    <a:pt x="29062" y="8231"/>
                    <a:pt x="29171" y="7524"/>
                    <a:pt x="29247" y="6810"/>
                  </a:cubicBezTo>
                  <a:close/>
                  <a:moveTo>
                    <a:pt x="5878" y="1"/>
                  </a:moveTo>
                  <a:cubicBezTo>
                    <a:pt x="5860" y="1"/>
                    <a:pt x="5833" y="1"/>
                    <a:pt x="5814" y="19"/>
                  </a:cubicBezTo>
                  <a:cubicBezTo>
                    <a:pt x="5670" y="127"/>
                    <a:pt x="5535" y="226"/>
                    <a:pt x="5409" y="334"/>
                  </a:cubicBezTo>
                  <a:cubicBezTo>
                    <a:pt x="5292" y="452"/>
                    <a:pt x="5183" y="569"/>
                    <a:pt x="5084" y="686"/>
                  </a:cubicBezTo>
                  <a:cubicBezTo>
                    <a:pt x="4985" y="812"/>
                    <a:pt x="4895" y="947"/>
                    <a:pt x="4805" y="1083"/>
                  </a:cubicBezTo>
                  <a:cubicBezTo>
                    <a:pt x="4743" y="1193"/>
                    <a:pt x="4686" y="1298"/>
                    <a:pt x="4623" y="1406"/>
                  </a:cubicBezTo>
                  <a:lnTo>
                    <a:pt x="4623" y="1406"/>
                  </a:lnTo>
                  <a:cubicBezTo>
                    <a:pt x="4480" y="1431"/>
                    <a:pt x="4340" y="1441"/>
                    <a:pt x="4201" y="1461"/>
                  </a:cubicBezTo>
                  <a:cubicBezTo>
                    <a:pt x="4003" y="1488"/>
                    <a:pt x="3822" y="1569"/>
                    <a:pt x="3651" y="1677"/>
                  </a:cubicBezTo>
                  <a:lnTo>
                    <a:pt x="3660" y="1677"/>
                  </a:lnTo>
                  <a:cubicBezTo>
                    <a:pt x="3596" y="1704"/>
                    <a:pt x="3531" y="1744"/>
                    <a:pt x="3465" y="1790"/>
                  </a:cubicBezTo>
                  <a:lnTo>
                    <a:pt x="3465" y="1790"/>
                  </a:lnTo>
                  <a:cubicBezTo>
                    <a:pt x="3089" y="1763"/>
                    <a:pt x="2712" y="1719"/>
                    <a:pt x="2335" y="1659"/>
                  </a:cubicBezTo>
                  <a:cubicBezTo>
                    <a:pt x="1938" y="1605"/>
                    <a:pt x="1542" y="1533"/>
                    <a:pt x="1154" y="1398"/>
                  </a:cubicBezTo>
                  <a:lnTo>
                    <a:pt x="1145" y="1398"/>
                  </a:lnTo>
                  <a:cubicBezTo>
                    <a:pt x="1129" y="1393"/>
                    <a:pt x="1113" y="1390"/>
                    <a:pt x="1097" y="1390"/>
                  </a:cubicBezTo>
                  <a:cubicBezTo>
                    <a:pt x="1031" y="1390"/>
                    <a:pt x="969" y="1434"/>
                    <a:pt x="947" y="1506"/>
                  </a:cubicBezTo>
                  <a:lnTo>
                    <a:pt x="947" y="1524"/>
                  </a:lnTo>
                  <a:cubicBezTo>
                    <a:pt x="659" y="2444"/>
                    <a:pt x="406" y="3372"/>
                    <a:pt x="235" y="4319"/>
                  </a:cubicBezTo>
                  <a:cubicBezTo>
                    <a:pt x="154" y="4787"/>
                    <a:pt x="100" y="5265"/>
                    <a:pt x="55" y="5743"/>
                  </a:cubicBezTo>
                  <a:cubicBezTo>
                    <a:pt x="19" y="6220"/>
                    <a:pt x="1" y="6707"/>
                    <a:pt x="1" y="7185"/>
                  </a:cubicBezTo>
                  <a:lnTo>
                    <a:pt x="1" y="7203"/>
                  </a:lnTo>
                  <a:cubicBezTo>
                    <a:pt x="10" y="7284"/>
                    <a:pt x="73" y="7356"/>
                    <a:pt x="163" y="7365"/>
                  </a:cubicBezTo>
                  <a:cubicBezTo>
                    <a:pt x="2506" y="7654"/>
                    <a:pt x="4841" y="8059"/>
                    <a:pt x="7167" y="8438"/>
                  </a:cubicBezTo>
                  <a:cubicBezTo>
                    <a:pt x="9501" y="8825"/>
                    <a:pt x="11836" y="9204"/>
                    <a:pt x="14161" y="9601"/>
                  </a:cubicBezTo>
                  <a:lnTo>
                    <a:pt x="21156" y="10800"/>
                  </a:lnTo>
                  <a:cubicBezTo>
                    <a:pt x="23482" y="11196"/>
                    <a:pt x="25807" y="11611"/>
                    <a:pt x="28133" y="12043"/>
                  </a:cubicBezTo>
                  <a:cubicBezTo>
                    <a:pt x="28144" y="12045"/>
                    <a:pt x="28155" y="12046"/>
                    <a:pt x="28166" y="12046"/>
                  </a:cubicBezTo>
                  <a:cubicBezTo>
                    <a:pt x="28261" y="12046"/>
                    <a:pt x="28342" y="11978"/>
                    <a:pt x="28358" y="11881"/>
                  </a:cubicBezTo>
                  <a:lnTo>
                    <a:pt x="28380" y="11748"/>
                  </a:lnTo>
                  <a:lnTo>
                    <a:pt x="28380" y="11748"/>
                  </a:lnTo>
                  <a:cubicBezTo>
                    <a:pt x="32300" y="12344"/>
                    <a:pt x="36211" y="12992"/>
                    <a:pt x="40121" y="13648"/>
                  </a:cubicBezTo>
                  <a:lnTo>
                    <a:pt x="52047" y="15649"/>
                  </a:lnTo>
                  <a:lnTo>
                    <a:pt x="63963" y="17650"/>
                  </a:lnTo>
                  <a:lnTo>
                    <a:pt x="75880" y="19678"/>
                  </a:lnTo>
                  <a:cubicBezTo>
                    <a:pt x="75895" y="19683"/>
                    <a:pt x="75911" y="19685"/>
                    <a:pt x="75927" y="19685"/>
                  </a:cubicBezTo>
                  <a:cubicBezTo>
                    <a:pt x="76002" y="19685"/>
                    <a:pt x="76072" y="19635"/>
                    <a:pt x="76087" y="19561"/>
                  </a:cubicBezTo>
                  <a:lnTo>
                    <a:pt x="76105" y="19516"/>
                  </a:lnTo>
                  <a:cubicBezTo>
                    <a:pt x="76222" y="19110"/>
                    <a:pt x="76312" y="18705"/>
                    <a:pt x="76393" y="18299"/>
                  </a:cubicBezTo>
                  <a:cubicBezTo>
                    <a:pt x="76484" y="17893"/>
                    <a:pt x="76556" y="17488"/>
                    <a:pt x="76628" y="17073"/>
                  </a:cubicBezTo>
                  <a:cubicBezTo>
                    <a:pt x="76691" y="16668"/>
                    <a:pt x="76754" y="16253"/>
                    <a:pt x="76808" y="15838"/>
                  </a:cubicBezTo>
                  <a:cubicBezTo>
                    <a:pt x="76862" y="15433"/>
                    <a:pt x="76898" y="15018"/>
                    <a:pt x="76925" y="14594"/>
                  </a:cubicBezTo>
                  <a:cubicBezTo>
                    <a:pt x="76943" y="14495"/>
                    <a:pt x="76871" y="14396"/>
                    <a:pt x="76763" y="14378"/>
                  </a:cubicBezTo>
                  <a:lnTo>
                    <a:pt x="64838" y="12413"/>
                  </a:lnTo>
                  <a:lnTo>
                    <a:pt x="52912" y="10439"/>
                  </a:lnTo>
                  <a:lnTo>
                    <a:pt x="40987" y="8456"/>
                  </a:lnTo>
                  <a:lnTo>
                    <a:pt x="35029" y="7464"/>
                  </a:lnTo>
                  <a:lnTo>
                    <a:pt x="32045" y="6969"/>
                  </a:lnTo>
                  <a:lnTo>
                    <a:pt x="30558" y="6725"/>
                  </a:lnTo>
                  <a:cubicBezTo>
                    <a:pt x="30130" y="6655"/>
                    <a:pt x="29702" y="6585"/>
                    <a:pt x="29281" y="6469"/>
                  </a:cubicBezTo>
                  <a:lnTo>
                    <a:pt x="29281" y="6469"/>
                  </a:lnTo>
                  <a:cubicBezTo>
                    <a:pt x="29286" y="6410"/>
                    <a:pt x="29291" y="6351"/>
                    <a:pt x="29296" y="6293"/>
                  </a:cubicBezTo>
                  <a:lnTo>
                    <a:pt x="29296" y="6275"/>
                  </a:lnTo>
                  <a:cubicBezTo>
                    <a:pt x="29305" y="6175"/>
                    <a:pt x="29233" y="6085"/>
                    <a:pt x="29133" y="6067"/>
                  </a:cubicBezTo>
                  <a:cubicBezTo>
                    <a:pt x="27322" y="5797"/>
                    <a:pt x="25510" y="5508"/>
                    <a:pt x="23698" y="5220"/>
                  </a:cubicBezTo>
                  <a:lnTo>
                    <a:pt x="20994" y="4787"/>
                  </a:lnTo>
                  <a:lnTo>
                    <a:pt x="18281" y="4346"/>
                  </a:lnTo>
                  <a:cubicBezTo>
                    <a:pt x="16469" y="4039"/>
                    <a:pt x="14666" y="3751"/>
                    <a:pt x="12854" y="3435"/>
                  </a:cubicBezTo>
                  <a:lnTo>
                    <a:pt x="11502" y="3210"/>
                  </a:lnTo>
                  <a:lnTo>
                    <a:pt x="10150" y="2957"/>
                  </a:lnTo>
                  <a:cubicBezTo>
                    <a:pt x="9281" y="2801"/>
                    <a:pt x="8413" y="2636"/>
                    <a:pt x="7552" y="2471"/>
                  </a:cubicBezTo>
                  <a:lnTo>
                    <a:pt x="7552" y="2471"/>
                  </a:lnTo>
                  <a:cubicBezTo>
                    <a:pt x="7514" y="2394"/>
                    <a:pt x="7468" y="2321"/>
                    <a:pt x="7410" y="2263"/>
                  </a:cubicBezTo>
                  <a:lnTo>
                    <a:pt x="7410" y="2263"/>
                  </a:lnTo>
                  <a:lnTo>
                    <a:pt x="7419" y="2272"/>
                  </a:lnTo>
                  <a:cubicBezTo>
                    <a:pt x="7329" y="2146"/>
                    <a:pt x="7212" y="2029"/>
                    <a:pt x="7076" y="1939"/>
                  </a:cubicBezTo>
                  <a:cubicBezTo>
                    <a:pt x="6932" y="1867"/>
                    <a:pt x="6788" y="1822"/>
                    <a:pt x="6653" y="1786"/>
                  </a:cubicBezTo>
                  <a:cubicBezTo>
                    <a:pt x="6509" y="1750"/>
                    <a:pt x="6364" y="1723"/>
                    <a:pt x="6238" y="1686"/>
                  </a:cubicBezTo>
                  <a:cubicBezTo>
                    <a:pt x="6165" y="1667"/>
                    <a:pt x="6091" y="1645"/>
                    <a:pt x="6018" y="1620"/>
                  </a:cubicBezTo>
                  <a:lnTo>
                    <a:pt x="6018" y="1620"/>
                  </a:lnTo>
                  <a:cubicBezTo>
                    <a:pt x="6036" y="1551"/>
                    <a:pt x="6064" y="1489"/>
                    <a:pt x="6103" y="1434"/>
                  </a:cubicBezTo>
                  <a:cubicBezTo>
                    <a:pt x="6150" y="1363"/>
                    <a:pt x="6225" y="1313"/>
                    <a:pt x="6322" y="1277"/>
                  </a:cubicBezTo>
                  <a:lnTo>
                    <a:pt x="6322" y="1277"/>
                  </a:lnTo>
                  <a:cubicBezTo>
                    <a:pt x="7604" y="1421"/>
                    <a:pt x="8886" y="1608"/>
                    <a:pt x="10159" y="1813"/>
                  </a:cubicBezTo>
                  <a:cubicBezTo>
                    <a:pt x="11448" y="2020"/>
                    <a:pt x="12728" y="2245"/>
                    <a:pt x="14017" y="2462"/>
                  </a:cubicBezTo>
                  <a:cubicBezTo>
                    <a:pt x="15306" y="2678"/>
                    <a:pt x="16595" y="2912"/>
                    <a:pt x="17884" y="3138"/>
                  </a:cubicBezTo>
                  <a:cubicBezTo>
                    <a:pt x="19154" y="3370"/>
                    <a:pt x="20433" y="3603"/>
                    <a:pt x="21703" y="3844"/>
                  </a:cubicBezTo>
                  <a:lnTo>
                    <a:pt x="21703" y="3844"/>
                  </a:lnTo>
                  <a:cubicBezTo>
                    <a:pt x="21913" y="3991"/>
                    <a:pt x="22119" y="4142"/>
                    <a:pt x="22355" y="4255"/>
                  </a:cubicBezTo>
                  <a:cubicBezTo>
                    <a:pt x="22481" y="4319"/>
                    <a:pt x="22616" y="4382"/>
                    <a:pt x="22761" y="4409"/>
                  </a:cubicBezTo>
                  <a:cubicBezTo>
                    <a:pt x="22905" y="4436"/>
                    <a:pt x="23040" y="4445"/>
                    <a:pt x="23184" y="4445"/>
                  </a:cubicBezTo>
                  <a:cubicBezTo>
                    <a:pt x="23329" y="4445"/>
                    <a:pt x="23482" y="4427"/>
                    <a:pt x="23626" y="4364"/>
                  </a:cubicBezTo>
                  <a:cubicBezTo>
                    <a:pt x="23698" y="4337"/>
                    <a:pt x="23761" y="4291"/>
                    <a:pt x="23824" y="4228"/>
                  </a:cubicBezTo>
                  <a:cubicBezTo>
                    <a:pt x="23878" y="4174"/>
                    <a:pt x="23923" y="4120"/>
                    <a:pt x="23968" y="4057"/>
                  </a:cubicBezTo>
                  <a:cubicBezTo>
                    <a:pt x="24140" y="3805"/>
                    <a:pt x="24221" y="3534"/>
                    <a:pt x="24311" y="3255"/>
                  </a:cubicBezTo>
                  <a:cubicBezTo>
                    <a:pt x="24311" y="3246"/>
                    <a:pt x="24320" y="3237"/>
                    <a:pt x="24320" y="3228"/>
                  </a:cubicBezTo>
                  <a:cubicBezTo>
                    <a:pt x="24329" y="3138"/>
                    <a:pt x="24266" y="3057"/>
                    <a:pt x="24176" y="3039"/>
                  </a:cubicBezTo>
                  <a:lnTo>
                    <a:pt x="24149" y="3039"/>
                  </a:lnTo>
                  <a:lnTo>
                    <a:pt x="19588" y="2317"/>
                  </a:lnTo>
                  <a:lnTo>
                    <a:pt x="15018" y="1587"/>
                  </a:lnTo>
                  <a:lnTo>
                    <a:pt x="10457" y="839"/>
                  </a:lnTo>
                  <a:cubicBezTo>
                    <a:pt x="8942" y="578"/>
                    <a:pt x="7419" y="325"/>
                    <a:pt x="5914" y="10"/>
                  </a:cubicBezTo>
                  <a:lnTo>
                    <a:pt x="58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852475" y="2004425"/>
              <a:ext cx="33600" cy="150775"/>
            </a:xfrm>
            <a:custGeom>
              <a:avLst/>
              <a:gdLst/>
              <a:ahLst/>
              <a:cxnLst/>
              <a:rect l="l" t="t" r="r" b="b"/>
              <a:pathLst>
                <a:path w="1344" h="6031" extrusionOk="0">
                  <a:moveTo>
                    <a:pt x="1154" y="0"/>
                  </a:moveTo>
                  <a:cubicBezTo>
                    <a:pt x="1046" y="0"/>
                    <a:pt x="956" y="91"/>
                    <a:pt x="947" y="199"/>
                  </a:cubicBezTo>
                  <a:cubicBezTo>
                    <a:pt x="938" y="676"/>
                    <a:pt x="893" y="1145"/>
                    <a:pt x="829" y="1614"/>
                  </a:cubicBezTo>
                  <a:cubicBezTo>
                    <a:pt x="775" y="2083"/>
                    <a:pt x="685" y="2542"/>
                    <a:pt x="604" y="3011"/>
                  </a:cubicBezTo>
                  <a:cubicBezTo>
                    <a:pt x="442" y="3939"/>
                    <a:pt x="253" y="4868"/>
                    <a:pt x="18" y="5787"/>
                  </a:cubicBezTo>
                  <a:cubicBezTo>
                    <a:pt x="18" y="5796"/>
                    <a:pt x="9" y="5805"/>
                    <a:pt x="9" y="5814"/>
                  </a:cubicBezTo>
                  <a:cubicBezTo>
                    <a:pt x="0" y="5923"/>
                    <a:pt x="81" y="6022"/>
                    <a:pt x="189" y="6031"/>
                  </a:cubicBezTo>
                  <a:cubicBezTo>
                    <a:pt x="298" y="6031"/>
                    <a:pt x="388" y="5959"/>
                    <a:pt x="397" y="5850"/>
                  </a:cubicBezTo>
                  <a:cubicBezTo>
                    <a:pt x="478" y="4904"/>
                    <a:pt x="604" y="3967"/>
                    <a:pt x="748" y="3029"/>
                  </a:cubicBezTo>
                  <a:cubicBezTo>
                    <a:pt x="820" y="2569"/>
                    <a:pt x="893" y="2101"/>
                    <a:pt x="992" y="1641"/>
                  </a:cubicBezTo>
                  <a:cubicBezTo>
                    <a:pt x="1082" y="1172"/>
                    <a:pt x="1190" y="713"/>
                    <a:pt x="1334" y="262"/>
                  </a:cubicBezTo>
                  <a:cubicBezTo>
                    <a:pt x="1343" y="244"/>
                    <a:pt x="1343" y="226"/>
                    <a:pt x="1343" y="208"/>
                  </a:cubicBezTo>
                  <a:cubicBezTo>
                    <a:pt x="1343" y="100"/>
                    <a:pt x="1262" y="9"/>
                    <a:pt x="11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928625" y="2002400"/>
              <a:ext cx="26175" cy="4300"/>
            </a:xfrm>
            <a:custGeom>
              <a:avLst/>
              <a:gdLst/>
              <a:ahLst/>
              <a:cxnLst/>
              <a:rect l="l" t="t" r="r" b="b"/>
              <a:pathLst>
                <a:path w="1047" h="172" fill="none" extrusionOk="0">
                  <a:moveTo>
                    <a:pt x="1" y="0"/>
                  </a:moveTo>
                  <a:lnTo>
                    <a:pt x="1046" y="172"/>
                  </a:lnTo>
                </a:path>
              </a:pathLst>
            </a:custGeom>
            <a:noFill/>
            <a:ln w="97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897300" y="2012750"/>
              <a:ext cx="98050" cy="16475"/>
            </a:xfrm>
            <a:custGeom>
              <a:avLst/>
              <a:gdLst/>
              <a:ahLst/>
              <a:cxnLst/>
              <a:rect l="l" t="t" r="r" b="b"/>
              <a:pathLst>
                <a:path w="3922" h="659" fill="none" extrusionOk="0">
                  <a:moveTo>
                    <a:pt x="1" y="1"/>
                  </a:moveTo>
                  <a:lnTo>
                    <a:pt x="3922" y="659"/>
                  </a:lnTo>
                </a:path>
              </a:pathLst>
            </a:custGeom>
            <a:noFill/>
            <a:ln w="970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 rot="-375097">
            <a:off x="1228557" y="-253382"/>
            <a:ext cx="711742" cy="793298"/>
            <a:chOff x="6554696" y="509501"/>
            <a:chExt cx="711709" cy="793261"/>
          </a:xfrm>
        </p:grpSpPr>
        <p:sp>
          <p:nvSpPr>
            <p:cNvPr id="40" name="Google Shape;40;p2"/>
            <p:cNvSpPr/>
            <p:nvPr/>
          </p:nvSpPr>
          <p:spPr>
            <a:xfrm>
              <a:off x="6560695" y="516700"/>
              <a:ext cx="696978" cy="779230"/>
            </a:xfrm>
            <a:custGeom>
              <a:avLst/>
              <a:gdLst/>
              <a:ahLst/>
              <a:cxnLst/>
              <a:rect l="l" t="t" r="r" b="b"/>
              <a:pathLst>
                <a:path w="20913" h="23381" extrusionOk="0">
                  <a:moveTo>
                    <a:pt x="4201" y="1"/>
                  </a:moveTo>
                  <a:cubicBezTo>
                    <a:pt x="1903" y="1"/>
                    <a:pt x="28" y="1866"/>
                    <a:pt x="28" y="4165"/>
                  </a:cubicBezTo>
                  <a:lnTo>
                    <a:pt x="1" y="17073"/>
                  </a:lnTo>
                  <a:cubicBezTo>
                    <a:pt x="1" y="18903"/>
                    <a:pt x="1190" y="20516"/>
                    <a:pt x="2930" y="21057"/>
                  </a:cubicBezTo>
                  <a:lnTo>
                    <a:pt x="9736" y="23193"/>
                  </a:lnTo>
                  <a:cubicBezTo>
                    <a:pt x="10143" y="23318"/>
                    <a:pt x="10563" y="23381"/>
                    <a:pt x="10982" y="23381"/>
                  </a:cubicBezTo>
                  <a:cubicBezTo>
                    <a:pt x="11444" y="23381"/>
                    <a:pt x="11906" y="23304"/>
                    <a:pt x="12350" y="23148"/>
                  </a:cubicBezTo>
                  <a:lnTo>
                    <a:pt x="18092" y="21147"/>
                  </a:lnTo>
                  <a:cubicBezTo>
                    <a:pt x="19759" y="20570"/>
                    <a:pt x="20886" y="18993"/>
                    <a:pt x="20886" y="17217"/>
                  </a:cubicBezTo>
                  <a:lnTo>
                    <a:pt x="20913" y="4201"/>
                  </a:lnTo>
                  <a:cubicBezTo>
                    <a:pt x="20913" y="1903"/>
                    <a:pt x="19047" y="28"/>
                    <a:pt x="16748" y="28"/>
                  </a:cubicBezTo>
                  <a:lnTo>
                    <a:pt x="42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554696" y="509501"/>
              <a:ext cx="711709" cy="793261"/>
            </a:xfrm>
            <a:custGeom>
              <a:avLst/>
              <a:gdLst/>
              <a:ahLst/>
              <a:cxnLst/>
              <a:rect l="l" t="t" r="r" b="b"/>
              <a:pathLst>
                <a:path w="21355" h="23802" extrusionOk="0">
                  <a:moveTo>
                    <a:pt x="5138" y="442"/>
                  </a:moveTo>
                  <a:lnTo>
                    <a:pt x="7572" y="451"/>
                  </a:lnTo>
                  <a:lnTo>
                    <a:pt x="12440" y="469"/>
                  </a:lnTo>
                  <a:lnTo>
                    <a:pt x="14873" y="469"/>
                  </a:lnTo>
                  <a:lnTo>
                    <a:pt x="16090" y="478"/>
                  </a:lnTo>
                  <a:cubicBezTo>
                    <a:pt x="16249" y="478"/>
                    <a:pt x="16412" y="477"/>
                    <a:pt x="16574" y="477"/>
                  </a:cubicBezTo>
                  <a:cubicBezTo>
                    <a:pt x="16817" y="477"/>
                    <a:pt x="17058" y="480"/>
                    <a:pt x="17280" y="496"/>
                  </a:cubicBezTo>
                  <a:cubicBezTo>
                    <a:pt x="17659" y="541"/>
                    <a:pt x="18037" y="622"/>
                    <a:pt x="18389" y="766"/>
                  </a:cubicBezTo>
                  <a:cubicBezTo>
                    <a:pt x="18740" y="920"/>
                    <a:pt x="19083" y="1109"/>
                    <a:pt x="19380" y="1352"/>
                  </a:cubicBezTo>
                  <a:cubicBezTo>
                    <a:pt x="19669" y="1596"/>
                    <a:pt x="19939" y="1866"/>
                    <a:pt x="20155" y="2191"/>
                  </a:cubicBezTo>
                  <a:cubicBezTo>
                    <a:pt x="20363" y="2506"/>
                    <a:pt x="20534" y="2849"/>
                    <a:pt x="20651" y="3209"/>
                  </a:cubicBezTo>
                  <a:cubicBezTo>
                    <a:pt x="20759" y="3579"/>
                    <a:pt x="20832" y="3948"/>
                    <a:pt x="20832" y="4336"/>
                  </a:cubicBezTo>
                  <a:cubicBezTo>
                    <a:pt x="20841" y="4733"/>
                    <a:pt x="20832" y="5147"/>
                    <a:pt x="20832" y="5544"/>
                  </a:cubicBezTo>
                  <a:lnTo>
                    <a:pt x="20841" y="7978"/>
                  </a:lnTo>
                  <a:lnTo>
                    <a:pt x="20850" y="12845"/>
                  </a:lnTo>
                  <a:lnTo>
                    <a:pt x="20850" y="15279"/>
                  </a:lnTo>
                  <a:lnTo>
                    <a:pt x="20850" y="16496"/>
                  </a:lnTo>
                  <a:lnTo>
                    <a:pt x="20850" y="17109"/>
                  </a:lnTo>
                  <a:lnTo>
                    <a:pt x="20859" y="17406"/>
                  </a:lnTo>
                  <a:lnTo>
                    <a:pt x="20841" y="17704"/>
                  </a:lnTo>
                  <a:cubicBezTo>
                    <a:pt x="20795" y="18470"/>
                    <a:pt x="20516" y="19218"/>
                    <a:pt x="20047" y="19831"/>
                  </a:cubicBezTo>
                  <a:cubicBezTo>
                    <a:pt x="19579" y="20453"/>
                    <a:pt x="18930" y="20921"/>
                    <a:pt x="18208" y="21183"/>
                  </a:cubicBezTo>
                  <a:lnTo>
                    <a:pt x="13602" y="22769"/>
                  </a:lnTo>
                  <a:lnTo>
                    <a:pt x="12458" y="23175"/>
                  </a:lnTo>
                  <a:cubicBezTo>
                    <a:pt x="12088" y="23292"/>
                    <a:pt x="11709" y="23364"/>
                    <a:pt x="11322" y="23382"/>
                  </a:cubicBezTo>
                  <a:cubicBezTo>
                    <a:pt x="11267" y="23385"/>
                    <a:pt x="11211" y="23386"/>
                    <a:pt x="11156" y="23386"/>
                  </a:cubicBezTo>
                  <a:cubicBezTo>
                    <a:pt x="10830" y="23386"/>
                    <a:pt x="10500" y="23342"/>
                    <a:pt x="10177" y="23265"/>
                  </a:cubicBezTo>
                  <a:cubicBezTo>
                    <a:pt x="9997" y="23211"/>
                    <a:pt x="9798" y="23148"/>
                    <a:pt x="9609" y="23085"/>
                  </a:cubicBezTo>
                  <a:lnTo>
                    <a:pt x="9023" y="22905"/>
                  </a:lnTo>
                  <a:lnTo>
                    <a:pt x="4381" y="21453"/>
                  </a:lnTo>
                  <a:lnTo>
                    <a:pt x="3218" y="21093"/>
                  </a:lnTo>
                  <a:cubicBezTo>
                    <a:pt x="2849" y="20976"/>
                    <a:pt x="2497" y="20813"/>
                    <a:pt x="2173" y="20597"/>
                  </a:cubicBezTo>
                  <a:cubicBezTo>
                    <a:pt x="1542" y="20173"/>
                    <a:pt x="1001" y="19578"/>
                    <a:pt x="676" y="18866"/>
                  </a:cubicBezTo>
                  <a:cubicBezTo>
                    <a:pt x="505" y="18515"/>
                    <a:pt x="397" y="18136"/>
                    <a:pt x="343" y="17749"/>
                  </a:cubicBezTo>
                  <a:cubicBezTo>
                    <a:pt x="298" y="17361"/>
                    <a:pt x="316" y="16955"/>
                    <a:pt x="316" y="16550"/>
                  </a:cubicBezTo>
                  <a:lnTo>
                    <a:pt x="334" y="14116"/>
                  </a:lnTo>
                  <a:lnTo>
                    <a:pt x="388" y="9248"/>
                  </a:lnTo>
                  <a:cubicBezTo>
                    <a:pt x="397" y="7626"/>
                    <a:pt x="406" y="6003"/>
                    <a:pt x="415" y="4381"/>
                  </a:cubicBezTo>
                  <a:cubicBezTo>
                    <a:pt x="424" y="3993"/>
                    <a:pt x="478" y="3606"/>
                    <a:pt x="586" y="3245"/>
                  </a:cubicBezTo>
                  <a:cubicBezTo>
                    <a:pt x="703" y="2876"/>
                    <a:pt x="866" y="2524"/>
                    <a:pt x="1082" y="2200"/>
                  </a:cubicBezTo>
                  <a:cubicBezTo>
                    <a:pt x="1298" y="1884"/>
                    <a:pt x="1551" y="1596"/>
                    <a:pt x="1848" y="1343"/>
                  </a:cubicBezTo>
                  <a:cubicBezTo>
                    <a:pt x="2155" y="1109"/>
                    <a:pt x="2479" y="902"/>
                    <a:pt x="2831" y="748"/>
                  </a:cubicBezTo>
                  <a:cubicBezTo>
                    <a:pt x="3191" y="604"/>
                    <a:pt x="3561" y="505"/>
                    <a:pt x="3948" y="460"/>
                  </a:cubicBezTo>
                  <a:cubicBezTo>
                    <a:pt x="4039" y="451"/>
                    <a:pt x="4138" y="451"/>
                    <a:pt x="4237" y="442"/>
                  </a:cubicBezTo>
                  <a:close/>
                  <a:moveTo>
                    <a:pt x="4381" y="0"/>
                  </a:moveTo>
                  <a:lnTo>
                    <a:pt x="4219" y="9"/>
                  </a:lnTo>
                  <a:cubicBezTo>
                    <a:pt x="4111" y="18"/>
                    <a:pt x="4003" y="18"/>
                    <a:pt x="3894" y="27"/>
                  </a:cubicBezTo>
                  <a:cubicBezTo>
                    <a:pt x="3471" y="81"/>
                    <a:pt x="3056" y="190"/>
                    <a:pt x="2668" y="352"/>
                  </a:cubicBezTo>
                  <a:cubicBezTo>
                    <a:pt x="2272" y="523"/>
                    <a:pt x="1911" y="748"/>
                    <a:pt x="1578" y="1019"/>
                  </a:cubicBezTo>
                  <a:cubicBezTo>
                    <a:pt x="1253" y="1289"/>
                    <a:pt x="965" y="1614"/>
                    <a:pt x="731" y="1965"/>
                  </a:cubicBezTo>
                  <a:cubicBezTo>
                    <a:pt x="496" y="2326"/>
                    <a:pt x="316" y="2713"/>
                    <a:pt x="190" y="3119"/>
                  </a:cubicBezTo>
                  <a:cubicBezTo>
                    <a:pt x="63" y="3534"/>
                    <a:pt x="9" y="3957"/>
                    <a:pt x="0" y="4381"/>
                  </a:cubicBezTo>
                  <a:cubicBezTo>
                    <a:pt x="0" y="6003"/>
                    <a:pt x="0" y="7626"/>
                    <a:pt x="9" y="9248"/>
                  </a:cubicBezTo>
                  <a:lnTo>
                    <a:pt x="54" y="14116"/>
                  </a:lnTo>
                  <a:lnTo>
                    <a:pt x="54" y="16550"/>
                  </a:lnTo>
                  <a:lnTo>
                    <a:pt x="54" y="17154"/>
                  </a:lnTo>
                  <a:cubicBezTo>
                    <a:pt x="54" y="17253"/>
                    <a:pt x="54" y="17361"/>
                    <a:pt x="63" y="17469"/>
                  </a:cubicBezTo>
                  <a:cubicBezTo>
                    <a:pt x="63" y="17568"/>
                    <a:pt x="72" y="17676"/>
                    <a:pt x="81" y="17776"/>
                  </a:cubicBezTo>
                  <a:cubicBezTo>
                    <a:pt x="127" y="18190"/>
                    <a:pt x="217" y="18605"/>
                    <a:pt x="370" y="19002"/>
                  </a:cubicBezTo>
                  <a:cubicBezTo>
                    <a:pt x="676" y="19786"/>
                    <a:pt x="1226" y="20489"/>
                    <a:pt x="1947" y="20949"/>
                  </a:cubicBezTo>
                  <a:cubicBezTo>
                    <a:pt x="2299" y="21183"/>
                    <a:pt x="2696" y="21363"/>
                    <a:pt x="3092" y="21489"/>
                  </a:cubicBezTo>
                  <a:lnTo>
                    <a:pt x="4255" y="21859"/>
                  </a:lnTo>
                  <a:lnTo>
                    <a:pt x="8897" y="23310"/>
                  </a:lnTo>
                  <a:lnTo>
                    <a:pt x="9483" y="23490"/>
                  </a:lnTo>
                  <a:cubicBezTo>
                    <a:pt x="9672" y="23554"/>
                    <a:pt x="9862" y="23617"/>
                    <a:pt x="10078" y="23671"/>
                  </a:cubicBezTo>
                  <a:cubicBezTo>
                    <a:pt x="10418" y="23761"/>
                    <a:pt x="10777" y="23801"/>
                    <a:pt x="11133" y="23801"/>
                  </a:cubicBezTo>
                  <a:cubicBezTo>
                    <a:pt x="11202" y="23801"/>
                    <a:pt x="11271" y="23800"/>
                    <a:pt x="11340" y="23797"/>
                  </a:cubicBezTo>
                  <a:cubicBezTo>
                    <a:pt x="11764" y="23779"/>
                    <a:pt x="12187" y="23698"/>
                    <a:pt x="12593" y="23563"/>
                  </a:cubicBezTo>
                  <a:lnTo>
                    <a:pt x="13738" y="23157"/>
                  </a:lnTo>
                  <a:lnTo>
                    <a:pt x="18335" y="21552"/>
                  </a:lnTo>
                  <a:cubicBezTo>
                    <a:pt x="19137" y="21273"/>
                    <a:pt x="19858" y="20759"/>
                    <a:pt x="20372" y="20083"/>
                  </a:cubicBezTo>
                  <a:cubicBezTo>
                    <a:pt x="20895" y="19407"/>
                    <a:pt x="21210" y="18578"/>
                    <a:pt x="21273" y="17731"/>
                  </a:cubicBezTo>
                  <a:lnTo>
                    <a:pt x="21282" y="17406"/>
                  </a:lnTo>
                  <a:lnTo>
                    <a:pt x="21282" y="17109"/>
                  </a:lnTo>
                  <a:lnTo>
                    <a:pt x="21291" y="16496"/>
                  </a:lnTo>
                  <a:lnTo>
                    <a:pt x="21291" y="15279"/>
                  </a:lnTo>
                  <a:lnTo>
                    <a:pt x="21309" y="12845"/>
                  </a:lnTo>
                  <a:lnTo>
                    <a:pt x="21327" y="7978"/>
                  </a:lnTo>
                  <a:lnTo>
                    <a:pt x="21345" y="5544"/>
                  </a:lnTo>
                  <a:cubicBezTo>
                    <a:pt x="21345" y="5138"/>
                    <a:pt x="21354" y="4742"/>
                    <a:pt x="21345" y="4327"/>
                  </a:cubicBezTo>
                  <a:cubicBezTo>
                    <a:pt x="21336" y="3894"/>
                    <a:pt x="21255" y="3471"/>
                    <a:pt x="21129" y="3056"/>
                  </a:cubicBezTo>
                  <a:cubicBezTo>
                    <a:pt x="20994" y="2650"/>
                    <a:pt x="20795" y="2263"/>
                    <a:pt x="20561" y="1911"/>
                  </a:cubicBezTo>
                  <a:cubicBezTo>
                    <a:pt x="20309" y="1551"/>
                    <a:pt x="20011" y="1244"/>
                    <a:pt x="19678" y="974"/>
                  </a:cubicBezTo>
                  <a:cubicBezTo>
                    <a:pt x="19344" y="694"/>
                    <a:pt x="18966" y="487"/>
                    <a:pt x="18569" y="325"/>
                  </a:cubicBezTo>
                  <a:cubicBezTo>
                    <a:pt x="18172" y="153"/>
                    <a:pt x="17749" y="72"/>
                    <a:pt x="17325" y="18"/>
                  </a:cubicBezTo>
                  <a:cubicBezTo>
                    <a:pt x="17109" y="5"/>
                    <a:pt x="16901" y="2"/>
                    <a:pt x="16698" y="2"/>
                  </a:cubicBezTo>
                  <a:cubicBezTo>
                    <a:pt x="16596" y="2"/>
                    <a:pt x="16494" y="3"/>
                    <a:pt x="16393" y="3"/>
                  </a:cubicBezTo>
                  <a:cubicBezTo>
                    <a:pt x="16292" y="3"/>
                    <a:pt x="16192" y="2"/>
                    <a:pt x="160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2"/>
          <p:cNvGrpSpPr/>
          <p:nvPr/>
        </p:nvGrpSpPr>
        <p:grpSpPr>
          <a:xfrm rot="807122">
            <a:off x="809300" y="4708652"/>
            <a:ext cx="2497551" cy="2401906"/>
            <a:chOff x="1857000" y="3245400"/>
            <a:chExt cx="1233825" cy="1186575"/>
          </a:xfrm>
        </p:grpSpPr>
        <p:sp>
          <p:nvSpPr>
            <p:cNvPr id="43" name="Google Shape;43;p2"/>
            <p:cNvSpPr/>
            <p:nvPr/>
          </p:nvSpPr>
          <p:spPr>
            <a:xfrm>
              <a:off x="2513000" y="4148825"/>
              <a:ext cx="463125" cy="272250"/>
            </a:xfrm>
            <a:custGeom>
              <a:avLst/>
              <a:gdLst/>
              <a:ahLst/>
              <a:cxnLst/>
              <a:rect l="l" t="t" r="r" b="b"/>
              <a:pathLst>
                <a:path w="18525" h="10890" extrusionOk="0">
                  <a:moveTo>
                    <a:pt x="12728" y="1"/>
                  </a:moveTo>
                  <a:cubicBezTo>
                    <a:pt x="12377" y="28"/>
                    <a:pt x="11899" y="1641"/>
                    <a:pt x="11664" y="2065"/>
                  </a:cubicBezTo>
                  <a:cubicBezTo>
                    <a:pt x="10979" y="3318"/>
                    <a:pt x="10015" y="4435"/>
                    <a:pt x="9005" y="5418"/>
                  </a:cubicBezTo>
                  <a:cubicBezTo>
                    <a:pt x="6527" y="7843"/>
                    <a:pt x="3263" y="9754"/>
                    <a:pt x="0" y="10889"/>
                  </a:cubicBezTo>
                  <a:cubicBezTo>
                    <a:pt x="5192" y="10331"/>
                    <a:pt x="10556" y="9114"/>
                    <a:pt x="15144" y="6626"/>
                  </a:cubicBezTo>
                  <a:cubicBezTo>
                    <a:pt x="16685" y="5788"/>
                    <a:pt x="17578" y="5409"/>
                    <a:pt x="18524" y="4066"/>
                  </a:cubicBezTo>
                  <a:cubicBezTo>
                    <a:pt x="17623" y="3976"/>
                    <a:pt x="17064" y="3038"/>
                    <a:pt x="16189" y="2651"/>
                  </a:cubicBezTo>
                  <a:cubicBezTo>
                    <a:pt x="15928" y="2543"/>
                    <a:pt x="12728" y="1"/>
                    <a:pt x="12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508725" y="4143800"/>
              <a:ext cx="474150" cy="281125"/>
            </a:xfrm>
            <a:custGeom>
              <a:avLst/>
              <a:gdLst/>
              <a:ahLst/>
              <a:cxnLst/>
              <a:rect l="l" t="t" r="r" b="b"/>
              <a:pathLst>
                <a:path w="18966" h="11245" extrusionOk="0">
                  <a:moveTo>
                    <a:pt x="12884" y="443"/>
                  </a:moveTo>
                  <a:lnTo>
                    <a:pt x="14486" y="1707"/>
                  </a:lnTo>
                  <a:lnTo>
                    <a:pt x="15351" y="2383"/>
                  </a:lnTo>
                  <a:lnTo>
                    <a:pt x="15793" y="2716"/>
                  </a:lnTo>
                  <a:lnTo>
                    <a:pt x="16018" y="2879"/>
                  </a:lnTo>
                  <a:lnTo>
                    <a:pt x="16135" y="2960"/>
                  </a:lnTo>
                  <a:lnTo>
                    <a:pt x="16198" y="2996"/>
                  </a:lnTo>
                  <a:lnTo>
                    <a:pt x="16225" y="3023"/>
                  </a:lnTo>
                  <a:lnTo>
                    <a:pt x="16279" y="3050"/>
                  </a:lnTo>
                  <a:cubicBezTo>
                    <a:pt x="16469" y="3131"/>
                    <a:pt x="16649" y="3248"/>
                    <a:pt x="16820" y="3393"/>
                  </a:cubicBezTo>
                  <a:cubicBezTo>
                    <a:pt x="16991" y="3528"/>
                    <a:pt x="17163" y="3681"/>
                    <a:pt x="17334" y="3834"/>
                  </a:cubicBezTo>
                  <a:cubicBezTo>
                    <a:pt x="17514" y="3987"/>
                    <a:pt x="17703" y="4141"/>
                    <a:pt x="17920" y="4267"/>
                  </a:cubicBezTo>
                  <a:cubicBezTo>
                    <a:pt x="18030" y="4333"/>
                    <a:pt x="18147" y="4389"/>
                    <a:pt x="18270" y="4431"/>
                  </a:cubicBezTo>
                  <a:lnTo>
                    <a:pt x="18270" y="4431"/>
                  </a:lnTo>
                  <a:cubicBezTo>
                    <a:pt x="18099" y="4651"/>
                    <a:pt x="17917" y="4859"/>
                    <a:pt x="17713" y="5051"/>
                  </a:cubicBezTo>
                  <a:cubicBezTo>
                    <a:pt x="17424" y="5321"/>
                    <a:pt x="17100" y="5565"/>
                    <a:pt x="16757" y="5790"/>
                  </a:cubicBezTo>
                  <a:cubicBezTo>
                    <a:pt x="16415" y="6007"/>
                    <a:pt x="16045" y="6214"/>
                    <a:pt x="15684" y="6412"/>
                  </a:cubicBezTo>
                  <a:cubicBezTo>
                    <a:pt x="15315" y="6619"/>
                    <a:pt x="14945" y="6818"/>
                    <a:pt x="14585" y="7016"/>
                  </a:cubicBezTo>
                  <a:cubicBezTo>
                    <a:pt x="13106" y="7791"/>
                    <a:pt x="11547" y="8413"/>
                    <a:pt x="9961" y="8927"/>
                  </a:cubicBezTo>
                  <a:cubicBezTo>
                    <a:pt x="8374" y="9450"/>
                    <a:pt x="6752" y="9846"/>
                    <a:pt x="5111" y="10180"/>
                  </a:cubicBezTo>
                  <a:cubicBezTo>
                    <a:pt x="3896" y="10420"/>
                    <a:pt x="2671" y="10616"/>
                    <a:pt x="1444" y="10775"/>
                  </a:cubicBezTo>
                  <a:lnTo>
                    <a:pt x="1444" y="10775"/>
                  </a:lnTo>
                  <a:cubicBezTo>
                    <a:pt x="2382" y="10395"/>
                    <a:pt x="3302" y="9962"/>
                    <a:pt x="4192" y="9477"/>
                  </a:cubicBezTo>
                  <a:cubicBezTo>
                    <a:pt x="5463" y="8783"/>
                    <a:pt x="6670" y="7981"/>
                    <a:pt x="7806" y="7070"/>
                  </a:cubicBezTo>
                  <a:cubicBezTo>
                    <a:pt x="8933" y="6160"/>
                    <a:pt x="9979" y="5150"/>
                    <a:pt x="10898" y="4005"/>
                  </a:cubicBezTo>
                  <a:cubicBezTo>
                    <a:pt x="11123" y="3726"/>
                    <a:pt x="11340" y="3429"/>
                    <a:pt x="11538" y="3122"/>
                  </a:cubicBezTo>
                  <a:cubicBezTo>
                    <a:pt x="11646" y="2969"/>
                    <a:pt x="11736" y="2816"/>
                    <a:pt x="11835" y="2662"/>
                  </a:cubicBezTo>
                  <a:cubicBezTo>
                    <a:pt x="11881" y="2581"/>
                    <a:pt x="11926" y="2500"/>
                    <a:pt x="11971" y="2419"/>
                  </a:cubicBezTo>
                  <a:lnTo>
                    <a:pt x="12007" y="2356"/>
                  </a:lnTo>
                  <a:lnTo>
                    <a:pt x="12043" y="2293"/>
                  </a:lnTo>
                  <a:cubicBezTo>
                    <a:pt x="12061" y="2248"/>
                    <a:pt x="12079" y="2203"/>
                    <a:pt x="12097" y="2158"/>
                  </a:cubicBezTo>
                  <a:cubicBezTo>
                    <a:pt x="12241" y="1824"/>
                    <a:pt x="12367" y="1482"/>
                    <a:pt x="12502" y="1157"/>
                  </a:cubicBezTo>
                  <a:cubicBezTo>
                    <a:pt x="12575" y="995"/>
                    <a:pt x="12647" y="833"/>
                    <a:pt x="12728" y="688"/>
                  </a:cubicBezTo>
                  <a:cubicBezTo>
                    <a:pt x="12764" y="616"/>
                    <a:pt x="12809" y="544"/>
                    <a:pt x="12854" y="481"/>
                  </a:cubicBezTo>
                  <a:cubicBezTo>
                    <a:pt x="12863" y="468"/>
                    <a:pt x="12874" y="455"/>
                    <a:pt x="12884" y="443"/>
                  </a:cubicBezTo>
                  <a:close/>
                  <a:moveTo>
                    <a:pt x="12906" y="1"/>
                  </a:moveTo>
                  <a:cubicBezTo>
                    <a:pt x="12897" y="1"/>
                    <a:pt x="12889" y="2"/>
                    <a:pt x="12881" y="3"/>
                  </a:cubicBezTo>
                  <a:cubicBezTo>
                    <a:pt x="12755" y="21"/>
                    <a:pt x="12701" y="75"/>
                    <a:pt x="12647" y="120"/>
                  </a:cubicBezTo>
                  <a:cubicBezTo>
                    <a:pt x="12602" y="157"/>
                    <a:pt x="12566" y="202"/>
                    <a:pt x="12539" y="247"/>
                  </a:cubicBezTo>
                  <a:cubicBezTo>
                    <a:pt x="12475" y="337"/>
                    <a:pt x="12421" y="418"/>
                    <a:pt x="12376" y="499"/>
                  </a:cubicBezTo>
                  <a:cubicBezTo>
                    <a:pt x="12286" y="670"/>
                    <a:pt x="12214" y="842"/>
                    <a:pt x="12142" y="1004"/>
                  </a:cubicBezTo>
                  <a:cubicBezTo>
                    <a:pt x="12007" y="1346"/>
                    <a:pt x="11881" y="1689"/>
                    <a:pt x="11745" y="2013"/>
                  </a:cubicBezTo>
                  <a:lnTo>
                    <a:pt x="11691" y="2122"/>
                  </a:lnTo>
                  <a:lnTo>
                    <a:pt x="11673" y="2176"/>
                  </a:lnTo>
                  <a:lnTo>
                    <a:pt x="11637" y="2239"/>
                  </a:lnTo>
                  <a:cubicBezTo>
                    <a:pt x="11592" y="2311"/>
                    <a:pt x="11556" y="2392"/>
                    <a:pt x="11502" y="2464"/>
                  </a:cubicBezTo>
                  <a:cubicBezTo>
                    <a:pt x="11421" y="2617"/>
                    <a:pt x="11322" y="2771"/>
                    <a:pt x="11222" y="2915"/>
                  </a:cubicBezTo>
                  <a:cubicBezTo>
                    <a:pt x="11033" y="3212"/>
                    <a:pt x="10826" y="3501"/>
                    <a:pt x="10601" y="3780"/>
                  </a:cubicBezTo>
                  <a:cubicBezTo>
                    <a:pt x="9717" y="4889"/>
                    <a:pt x="8690" y="5898"/>
                    <a:pt x="7590" y="6800"/>
                  </a:cubicBezTo>
                  <a:cubicBezTo>
                    <a:pt x="6472" y="7701"/>
                    <a:pt x="5282" y="8503"/>
                    <a:pt x="4029" y="9188"/>
                  </a:cubicBezTo>
                  <a:cubicBezTo>
                    <a:pt x="2776" y="9883"/>
                    <a:pt x="1469" y="10459"/>
                    <a:pt x="117" y="10937"/>
                  </a:cubicBezTo>
                  <a:cubicBezTo>
                    <a:pt x="45" y="10964"/>
                    <a:pt x="0" y="11027"/>
                    <a:pt x="9" y="11108"/>
                  </a:cubicBezTo>
                  <a:cubicBezTo>
                    <a:pt x="18" y="11184"/>
                    <a:pt x="89" y="11244"/>
                    <a:pt x="172" y="11244"/>
                  </a:cubicBezTo>
                  <a:cubicBezTo>
                    <a:pt x="178" y="11244"/>
                    <a:pt x="184" y="11244"/>
                    <a:pt x="189" y="11244"/>
                  </a:cubicBezTo>
                  <a:cubicBezTo>
                    <a:pt x="1857" y="11063"/>
                    <a:pt x="3525" y="10820"/>
                    <a:pt x="5174" y="10486"/>
                  </a:cubicBezTo>
                  <a:cubicBezTo>
                    <a:pt x="6824" y="10153"/>
                    <a:pt x="8455" y="9747"/>
                    <a:pt x="10060" y="9225"/>
                  </a:cubicBezTo>
                  <a:cubicBezTo>
                    <a:pt x="10456" y="9089"/>
                    <a:pt x="10862" y="8963"/>
                    <a:pt x="11250" y="8810"/>
                  </a:cubicBezTo>
                  <a:lnTo>
                    <a:pt x="11844" y="8594"/>
                  </a:lnTo>
                  <a:lnTo>
                    <a:pt x="12430" y="8359"/>
                  </a:lnTo>
                  <a:cubicBezTo>
                    <a:pt x="12818" y="8206"/>
                    <a:pt x="13206" y="8026"/>
                    <a:pt x="13593" y="7863"/>
                  </a:cubicBezTo>
                  <a:lnTo>
                    <a:pt x="14170" y="7593"/>
                  </a:lnTo>
                  <a:cubicBezTo>
                    <a:pt x="14359" y="7503"/>
                    <a:pt x="14549" y="7422"/>
                    <a:pt x="14738" y="7323"/>
                  </a:cubicBezTo>
                  <a:cubicBezTo>
                    <a:pt x="15117" y="7133"/>
                    <a:pt x="15495" y="6944"/>
                    <a:pt x="15865" y="6755"/>
                  </a:cubicBezTo>
                  <a:cubicBezTo>
                    <a:pt x="16234" y="6556"/>
                    <a:pt x="16613" y="6367"/>
                    <a:pt x="16982" y="6151"/>
                  </a:cubicBezTo>
                  <a:cubicBezTo>
                    <a:pt x="17352" y="5934"/>
                    <a:pt x="17713" y="5691"/>
                    <a:pt x="18037" y="5394"/>
                  </a:cubicBezTo>
                  <a:cubicBezTo>
                    <a:pt x="18362" y="5096"/>
                    <a:pt x="18650" y="4763"/>
                    <a:pt x="18902" y="4420"/>
                  </a:cubicBezTo>
                  <a:cubicBezTo>
                    <a:pt x="18929" y="4384"/>
                    <a:pt x="18947" y="4339"/>
                    <a:pt x="18947" y="4303"/>
                  </a:cubicBezTo>
                  <a:cubicBezTo>
                    <a:pt x="18965" y="4159"/>
                    <a:pt x="18866" y="4042"/>
                    <a:pt x="18731" y="4023"/>
                  </a:cubicBezTo>
                  <a:lnTo>
                    <a:pt x="18722" y="4023"/>
                  </a:lnTo>
                  <a:cubicBezTo>
                    <a:pt x="18533" y="3996"/>
                    <a:pt x="18352" y="3924"/>
                    <a:pt x="18172" y="3825"/>
                  </a:cubicBezTo>
                  <a:cubicBezTo>
                    <a:pt x="18001" y="3726"/>
                    <a:pt x="17821" y="3600"/>
                    <a:pt x="17640" y="3456"/>
                  </a:cubicBezTo>
                  <a:cubicBezTo>
                    <a:pt x="17460" y="3320"/>
                    <a:pt x="17280" y="3176"/>
                    <a:pt x="17082" y="3032"/>
                  </a:cubicBezTo>
                  <a:cubicBezTo>
                    <a:pt x="16892" y="2897"/>
                    <a:pt x="16685" y="2762"/>
                    <a:pt x="16451" y="2662"/>
                  </a:cubicBezTo>
                  <a:lnTo>
                    <a:pt x="16415" y="2644"/>
                  </a:lnTo>
                  <a:lnTo>
                    <a:pt x="16360" y="2608"/>
                  </a:lnTo>
                  <a:lnTo>
                    <a:pt x="16261" y="2536"/>
                  </a:lnTo>
                  <a:lnTo>
                    <a:pt x="16036" y="2374"/>
                  </a:lnTo>
                  <a:lnTo>
                    <a:pt x="15603" y="2049"/>
                  </a:lnTo>
                  <a:lnTo>
                    <a:pt x="14738" y="1391"/>
                  </a:lnTo>
                  <a:lnTo>
                    <a:pt x="13025" y="48"/>
                  </a:lnTo>
                  <a:lnTo>
                    <a:pt x="13016" y="39"/>
                  </a:lnTo>
                  <a:cubicBezTo>
                    <a:pt x="12987" y="17"/>
                    <a:pt x="12945" y="1"/>
                    <a:pt x="129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867600" y="3249925"/>
              <a:ext cx="1223225" cy="1178125"/>
            </a:xfrm>
            <a:custGeom>
              <a:avLst/>
              <a:gdLst/>
              <a:ahLst/>
              <a:cxnLst/>
              <a:rect l="l" t="t" r="r" b="b"/>
              <a:pathLst>
                <a:path w="48929" h="47125" extrusionOk="0">
                  <a:moveTo>
                    <a:pt x="2615" y="0"/>
                  </a:moveTo>
                  <a:cubicBezTo>
                    <a:pt x="1335" y="7617"/>
                    <a:pt x="541" y="15315"/>
                    <a:pt x="316" y="23049"/>
                  </a:cubicBezTo>
                  <a:cubicBezTo>
                    <a:pt x="82" y="30638"/>
                    <a:pt x="803" y="38291"/>
                    <a:pt x="100" y="45863"/>
                  </a:cubicBezTo>
                  <a:cubicBezTo>
                    <a:pt x="100" y="45944"/>
                    <a:pt x="55" y="45998"/>
                    <a:pt x="1" y="46025"/>
                  </a:cubicBezTo>
                  <a:cubicBezTo>
                    <a:pt x="5231" y="46886"/>
                    <a:pt x="10526" y="47124"/>
                    <a:pt x="15820" y="47124"/>
                  </a:cubicBezTo>
                  <a:cubicBezTo>
                    <a:pt x="17678" y="47124"/>
                    <a:pt x="19536" y="47095"/>
                    <a:pt x="21391" y="47053"/>
                  </a:cubicBezTo>
                  <a:cubicBezTo>
                    <a:pt x="22815" y="47017"/>
                    <a:pt x="24257" y="46963"/>
                    <a:pt x="25708" y="46863"/>
                  </a:cubicBezTo>
                  <a:cubicBezTo>
                    <a:pt x="31351" y="45601"/>
                    <a:pt x="37354" y="42402"/>
                    <a:pt x="38589" y="36633"/>
                  </a:cubicBezTo>
                  <a:cubicBezTo>
                    <a:pt x="38618" y="36502"/>
                    <a:pt x="38725" y="36441"/>
                    <a:pt x="38838" y="36441"/>
                  </a:cubicBezTo>
                  <a:cubicBezTo>
                    <a:pt x="38935" y="36441"/>
                    <a:pt x="39036" y="36486"/>
                    <a:pt x="39094" y="36570"/>
                  </a:cubicBezTo>
                  <a:cubicBezTo>
                    <a:pt x="40374" y="38517"/>
                    <a:pt x="42222" y="39634"/>
                    <a:pt x="44502" y="39941"/>
                  </a:cubicBezTo>
                  <a:cubicBezTo>
                    <a:pt x="47396" y="35452"/>
                    <a:pt x="47197" y="28520"/>
                    <a:pt x="47585" y="23599"/>
                  </a:cubicBezTo>
                  <a:cubicBezTo>
                    <a:pt x="48135" y="16631"/>
                    <a:pt x="48928" y="9645"/>
                    <a:pt x="48468" y="2668"/>
                  </a:cubicBezTo>
                  <a:cubicBezTo>
                    <a:pt x="33280" y="54"/>
                    <a:pt x="17929" y="1352"/>
                    <a:pt x="2642" y="9"/>
                  </a:cubicBezTo>
                  <a:cubicBezTo>
                    <a:pt x="2633" y="0"/>
                    <a:pt x="2624" y="0"/>
                    <a:pt x="2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857000" y="3245400"/>
              <a:ext cx="1232000" cy="1186575"/>
            </a:xfrm>
            <a:custGeom>
              <a:avLst/>
              <a:gdLst/>
              <a:ahLst/>
              <a:cxnLst/>
              <a:rect l="l" t="t" r="r" b="b"/>
              <a:pathLst>
                <a:path w="49280" h="47463" extrusionOk="0">
                  <a:moveTo>
                    <a:pt x="3133" y="33"/>
                  </a:moveTo>
                  <a:lnTo>
                    <a:pt x="3147" y="37"/>
                  </a:lnTo>
                  <a:cubicBezTo>
                    <a:pt x="3142" y="37"/>
                    <a:pt x="3138" y="35"/>
                    <a:pt x="3133" y="33"/>
                  </a:cubicBezTo>
                  <a:close/>
                  <a:moveTo>
                    <a:pt x="3174" y="372"/>
                  </a:moveTo>
                  <a:cubicBezTo>
                    <a:pt x="10770" y="1029"/>
                    <a:pt x="18401" y="1047"/>
                    <a:pt x="26015" y="1227"/>
                  </a:cubicBezTo>
                  <a:cubicBezTo>
                    <a:pt x="29837" y="1317"/>
                    <a:pt x="33668" y="1443"/>
                    <a:pt x="37481" y="1714"/>
                  </a:cubicBezTo>
                  <a:lnTo>
                    <a:pt x="40338" y="1948"/>
                  </a:lnTo>
                  <a:lnTo>
                    <a:pt x="43187" y="2245"/>
                  </a:lnTo>
                  <a:lnTo>
                    <a:pt x="46026" y="2606"/>
                  </a:lnTo>
                  <a:cubicBezTo>
                    <a:pt x="46927" y="2750"/>
                    <a:pt x="47829" y="2867"/>
                    <a:pt x="48739" y="2985"/>
                  </a:cubicBezTo>
                  <a:cubicBezTo>
                    <a:pt x="48730" y="3354"/>
                    <a:pt x="48730" y="3697"/>
                    <a:pt x="48739" y="4048"/>
                  </a:cubicBezTo>
                  <a:lnTo>
                    <a:pt x="48766" y="5211"/>
                  </a:lnTo>
                  <a:cubicBezTo>
                    <a:pt x="48784" y="5995"/>
                    <a:pt x="48793" y="6779"/>
                    <a:pt x="48784" y="7564"/>
                  </a:cubicBezTo>
                  <a:cubicBezTo>
                    <a:pt x="48766" y="9132"/>
                    <a:pt x="48721" y="10700"/>
                    <a:pt x="48631" y="12269"/>
                  </a:cubicBezTo>
                  <a:cubicBezTo>
                    <a:pt x="48478" y="15415"/>
                    <a:pt x="48207" y="18542"/>
                    <a:pt x="47955" y="21688"/>
                  </a:cubicBezTo>
                  <a:cubicBezTo>
                    <a:pt x="47892" y="22473"/>
                    <a:pt x="47829" y="23257"/>
                    <a:pt x="47775" y="24041"/>
                  </a:cubicBezTo>
                  <a:cubicBezTo>
                    <a:pt x="47721" y="24834"/>
                    <a:pt x="47676" y="25618"/>
                    <a:pt x="47639" y="26403"/>
                  </a:cubicBezTo>
                  <a:cubicBezTo>
                    <a:pt x="47558" y="27980"/>
                    <a:pt x="47486" y="29548"/>
                    <a:pt x="47333" y="31108"/>
                  </a:cubicBezTo>
                  <a:cubicBezTo>
                    <a:pt x="47180" y="32667"/>
                    <a:pt x="46954" y="34218"/>
                    <a:pt x="46567" y="35732"/>
                  </a:cubicBezTo>
                  <a:cubicBezTo>
                    <a:pt x="46188" y="37213"/>
                    <a:pt x="45645" y="38651"/>
                    <a:pt x="44846" y="39944"/>
                  </a:cubicBezTo>
                  <a:lnTo>
                    <a:pt x="44846" y="39944"/>
                  </a:lnTo>
                  <a:cubicBezTo>
                    <a:pt x="43883" y="39803"/>
                    <a:pt x="42948" y="39509"/>
                    <a:pt x="42105" y="39022"/>
                  </a:cubicBezTo>
                  <a:cubicBezTo>
                    <a:pt x="41240" y="38526"/>
                    <a:pt x="40482" y="37832"/>
                    <a:pt x="39887" y="37021"/>
                  </a:cubicBezTo>
                  <a:lnTo>
                    <a:pt x="39671" y="36714"/>
                  </a:lnTo>
                  <a:lnTo>
                    <a:pt x="39644" y="36669"/>
                  </a:lnTo>
                  <a:cubicBezTo>
                    <a:pt x="39635" y="36660"/>
                    <a:pt x="39617" y="36633"/>
                    <a:pt x="39608" y="36615"/>
                  </a:cubicBezTo>
                  <a:cubicBezTo>
                    <a:pt x="39572" y="36579"/>
                    <a:pt x="39527" y="36552"/>
                    <a:pt x="39491" y="36525"/>
                  </a:cubicBezTo>
                  <a:cubicBezTo>
                    <a:pt x="39416" y="36488"/>
                    <a:pt x="39341" y="36469"/>
                    <a:pt x="39260" y="36469"/>
                  </a:cubicBezTo>
                  <a:cubicBezTo>
                    <a:pt x="39244" y="36469"/>
                    <a:pt x="39228" y="36470"/>
                    <a:pt x="39211" y="36471"/>
                  </a:cubicBezTo>
                  <a:cubicBezTo>
                    <a:pt x="39112" y="36480"/>
                    <a:pt x="39013" y="36534"/>
                    <a:pt x="38941" y="36615"/>
                  </a:cubicBezTo>
                  <a:cubicBezTo>
                    <a:pt x="38905" y="36660"/>
                    <a:pt x="38887" y="36705"/>
                    <a:pt x="38869" y="36760"/>
                  </a:cubicBezTo>
                  <a:cubicBezTo>
                    <a:pt x="38860" y="36787"/>
                    <a:pt x="38860" y="36796"/>
                    <a:pt x="38860" y="36814"/>
                  </a:cubicBezTo>
                  <a:lnTo>
                    <a:pt x="38842" y="36859"/>
                  </a:lnTo>
                  <a:lnTo>
                    <a:pt x="38761" y="37228"/>
                  </a:lnTo>
                  <a:cubicBezTo>
                    <a:pt x="38626" y="37715"/>
                    <a:pt x="38463" y="38193"/>
                    <a:pt x="38256" y="38652"/>
                  </a:cubicBezTo>
                  <a:cubicBezTo>
                    <a:pt x="38058" y="39112"/>
                    <a:pt x="37823" y="39563"/>
                    <a:pt x="37544" y="39987"/>
                  </a:cubicBezTo>
                  <a:cubicBezTo>
                    <a:pt x="37273" y="40410"/>
                    <a:pt x="36976" y="40825"/>
                    <a:pt x="36652" y="41203"/>
                  </a:cubicBezTo>
                  <a:cubicBezTo>
                    <a:pt x="35344" y="42754"/>
                    <a:pt x="33650" y="43953"/>
                    <a:pt x="31838" y="44872"/>
                  </a:cubicBezTo>
                  <a:cubicBezTo>
                    <a:pt x="30026" y="45782"/>
                    <a:pt x="28079" y="46449"/>
                    <a:pt x="26096" y="46891"/>
                  </a:cubicBezTo>
                  <a:lnTo>
                    <a:pt x="26123" y="46891"/>
                  </a:lnTo>
                  <a:cubicBezTo>
                    <a:pt x="23978" y="46972"/>
                    <a:pt x="21842" y="47098"/>
                    <a:pt x="19687" y="47117"/>
                  </a:cubicBezTo>
                  <a:cubicBezTo>
                    <a:pt x="18556" y="47136"/>
                    <a:pt x="17424" y="47147"/>
                    <a:pt x="16292" y="47147"/>
                  </a:cubicBezTo>
                  <a:cubicBezTo>
                    <a:pt x="15279" y="47147"/>
                    <a:pt x="14265" y="47138"/>
                    <a:pt x="13251" y="47117"/>
                  </a:cubicBezTo>
                  <a:cubicBezTo>
                    <a:pt x="11106" y="47071"/>
                    <a:pt x="8970" y="46981"/>
                    <a:pt x="6833" y="46810"/>
                  </a:cubicBezTo>
                  <a:cubicBezTo>
                    <a:pt x="4777" y="46645"/>
                    <a:pt x="2720" y="46413"/>
                    <a:pt x="687" y="46091"/>
                  </a:cubicBezTo>
                  <a:lnTo>
                    <a:pt x="687" y="46091"/>
                  </a:lnTo>
                  <a:cubicBezTo>
                    <a:pt x="694" y="46042"/>
                    <a:pt x="686" y="46024"/>
                    <a:pt x="695" y="45990"/>
                  </a:cubicBezTo>
                  <a:lnTo>
                    <a:pt x="704" y="45900"/>
                  </a:lnTo>
                  <a:lnTo>
                    <a:pt x="731" y="45539"/>
                  </a:lnTo>
                  <a:lnTo>
                    <a:pt x="785" y="44818"/>
                  </a:lnTo>
                  <a:cubicBezTo>
                    <a:pt x="830" y="44340"/>
                    <a:pt x="848" y="43853"/>
                    <a:pt x="884" y="43376"/>
                  </a:cubicBezTo>
                  <a:cubicBezTo>
                    <a:pt x="902" y="42898"/>
                    <a:pt x="920" y="42411"/>
                    <a:pt x="947" y="41934"/>
                  </a:cubicBezTo>
                  <a:lnTo>
                    <a:pt x="983" y="40482"/>
                  </a:lnTo>
                  <a:cubicBezTo>
                    <a:pt x="1020" y="38553"/>
                    <a:pt x="1001" y="36624"/>
                    <a:pt x="974" y="34704"/>
                  </a:cubicBezTo>
                  <a:cubicBezTo>
                    <a:pt x="911" y="30846"/>
                    <a:pt x="785" y="26998"/>
                    <a:pt x="902" y="23158"/>
                  </a:cubicBezTo>
                  <a:cubicBezTo>
                    <a:pt x="1135" y="15524"/>
                    <a:pt x="1919" y="7908"/>
                    <a:pt x="3174" y="372"/>
                  </a:cubicBezTo>
                  <a:close/>
                  <a:moveTo>
                    <a:pt x="2894" y="1"/>
                  </a:moveTo>
                  <a:lnTo>
                    <a:pt x="2867" y="145"/>
                  </a:lnTo>
                  <a:cubicBezTo>
                    <a:pt x="1587" y="7753"/>
                    <a:pt x="803" y="15442"/>
                    <a:pt x="569" y="23149"/>
                  </a:cubicBezTo>
                  <a:cubicBezTo>
                    <a:pt x="452" y="27007"/>
                    <a:pt x="578" y="30855"/>
                    <a:pt x="641" y="34704"/>
                  </a:cubicBezTo>
                  <a:cubicBezTo>
                    <a:pt x="677" y="36633"/>
                    <a:pt x="695" y="38553"/>
                    <a:pt x="659" y="40473"/>
                  </a:cubicBezTo>
                  <a:lnTo>
                    <a:pt x="614" y="41916"/>
                  </a:lnTo>
                  <a:cubicBezTo>
                    <a:pt x="596" y="42402"/>
                    <a:pt x="578" y="42880"/>
                    <a:pt x="551" y="43358"/>
                  </a:cubicBezTo>
                  <a:cubicBezTo>
                    <a:pt x="524" y="43835"/>
                    <a:pt x="506" y="44313"/>
                    <a:pt x="461" y="44800"/>
                  </a:cubicBezTo>
                  <a:lnTo>
                    <a:pt x="407" y="45512"/>
                  </a:lnTo>
                  <a:lnTo>
                    <a:pt x="380" y="45873"/>
                  </a:lnTo>
                  <a:lnTo>
                    <a:pt x="361" y="46035"/>
                  </a:lnTo>
                  <a:cubicBezTo>
                    <a:pt x="361" y="46053"/>
                    <a:pt x="361" y="46062"/>
                    <a:pt x="334" y="46071"/>
                  </a:cubicBezTo>
                  <a:lnTo>
                    <a:pt x="1" y="46305"/>
                  </a:lnTo>
                  <a:lnTo>
                    <a:pt x="398" y="46368"/>
                  </a:lnTo>
                  <a:cubicBezTo>
                    <a:pt x="2525" y="46711"/>
                    <a:pt x="4661" y="46963"/>
                    <a:pt x="6806" y="47135"/>
                  </a:cubicBezTo>
                  <a:cubicBezTo>
                    <a:pt x="8952" y="47306"/>
                    <a:pt x="11097" y="47387"/>
                    <a:pt x="13251" y="47432"/>
                  </a:cubicBezTo>
                  <a:cubicBezTo>
                    <a:pt x="14265" y="47453"/>
                    <a:pt x="15281" y="47463"/>
                    <a:pt x="16296" y="47463"/>
                  </a:cubicBezTo>
                  <a:cubicBezTo>
                    <a:pt x="17430" y="47463"/>
                    <a:pt x="18565" y="47451"/>
                    <a:pt x="19696" y="47432"/>
                  </a:cubicBezTo>
                  <a:cubicBezTo>
                    <a:pt x="21842" y="47414"/>
                    <a:pt x="23996" y="47288"/>
                    <a:pt x="26141" y="47207"/>
                  </a:cubicBezTo>
                  <a:lnTo>
                    <a:pt x="26150" y="47207"/>
                  </a:lnTo>
                  <a:lnTo>
                    <a:pt x="26168" y="47198"/>
                  </a:lnTo>
                  <a:cubicBezTo>
                    <a:pt x="28178" y="46747"/>
                    <a:pt x="30143" y="46080"/>
                    <a:pt x="31982" y="45151"/>
                  </a:cubicBezTo>
                  <a:cubicBezTo>
                    <a:pt x="33821" y="44214"/>
                    <a:pt x="35543" y="42997"/>
                    <a:pt x="36886" y="41411"/>
                  </a:cubicBezTo>
                  <a:cubicBezTo>
                    <a:pt x="37228" y="41014"/>
                    <a:pt x="37535" y="40590"/>
                    <a:pt x="37805" y="40149"/>
                  </a:cubicBezTo>
                  <a:cubicBezTo>
                    <a:pt x="38094" y="39716"/>
                    <a:pt x="38328" y="39247"/>
                    <a:pt x="38544" y="38779"/>
                  </a:cubicBezTo>
                  <a:cubicBezTo>
                    <a:pt x="38761" y="38301"/>
                    <a:pt x="38914" y="37805"/>
                    <a:pt x="39058" y="37300"/>
                  </a:cubicBezTo>
                  <a:lnTo>
                    <a:pt x="39148" y="36922"/>
                  </a:lnTo>
                  <a:lnTo>
                    <a:pt x="39157" y="36877"/>
                  </a:lnTo>
                  <a:cubicBezTo>
                    <a:pt x="39166" y="36868"/>
                    <a:pt x="39166" y="36841"/>
                    <a:pt x="39166" y="36841"/>
                  </a:cubicBezTo>
                  <a:cubicBezTo>
                    <a:pt x="39175" y="36832"/>
                    <a:pt x="39175" y="36814"/>
                    <a:pt x="39184" y="36814"/>
                  </a:cubicBezTo>
                  <a:cubicBezTo>
                    <a:pt x="39193" y="36796"/>
                    <a:pt x="39220" y="36787"/>
                    <a:pt x="39248" y="36778"/>
                  </a:cubicBezTo>
                  <a:cubicBezTo>
                    <a:pt x="39275" y="36778"/>
                    <a:pt x="39311" y="36787"/>
                    <a:pt x="39338" y="36796"/>
                  </a:cubicBezTo>
                  <a:cubicBezTo>
                    <a:pt x="39356" y="36805"/>
                    <a:pt x="39365" y="36814"/>
                    <a:pt x="39374" y="36823"/>
                  </a:cubicBezTo>
                  <a:lnTo>
                    <a:pt x="39392" y="36841"/>
                  </a:lnTo>
                  <a:lnTo>
                    <a:pt x="39419" y="36886"/>
                  </a:lnTo>
                  <a:lnTo>
                    <a:pt x="39644" y="37201"/>
                  </a:lnTo>
                  <a:cubicBezTo>
                    <a:pt x="40266" y="38040"/>
                    <a:pt x="41041" y="38770"/>
                    <a:pt x="41952" y="39292"/>
                  </a:cubicBezTo>
                  <a:cubicBezTo>
                    <a:pt x="42862" y="39824"/>
                    <a:pt x="43872" y="40140"/>
                    <a:pt x="44908" y="40284"/>
                  </a:cubicBezTo>
                  <a:lnTo>
                    <a:pt x="45007" y="40293"/>
                  </a:lnTo>
                  <a:lnTo>
                    <a:pt x="45061" y="40212"/>
                  </a:lnTo>
                  <a:cubicBezTo>
                    <a:pt x="45927" y="38860"/>
                    <a:pt x="46495" y="37354"/>
                    <a:pt x="46900" y="35822"/>
                  </a:cubicBezTo>
                  <a:cubicBezTo>
                    <a:pt x="47297" y="34281"/>
                    <a:pt x="47540" y="32712"/>
                    <a:pt x="47712" y="31144"/>
                  </a:cubicBezTo>
                  <a:cubicBezTo>
                    <a:pt x="47874" y="29575"/>
                    <a:pt x="47964" y="27998"/>
                    <a:pt x="48054" y="26430"/>
                  </a:cubicBezTo>
                  <a:cubicBezTo>
                    <a:pt x="48099" y="25636"/>
                    <a:pt x="48144" y="24852"/>
                    <a:pt x="48207" y="24077"/>
                  </a:cubicBezTo>
                  <a:cubicBezTo>
                    <a:pt x="48261" y="23293"/>
                    <a:pt x="48334" y="22509"/>
                    <a:pt x="48406" y="21724"/>
                  </a:cubicBezTo>
                  <a:cubicBezTo>
                    <a:pt x="48667" y="18588"/>
                    <a:pt x="48965" y="15451"/>
                    <a:pt x="49145" y="12296"/>
                  </a:cubicBezTo>
                  <a:cubicBezTo>
                    <a:pt x="49217" y="10727"/>
                    <a:pt x="49280" y="9141"/>
                    <a:pt x="49280" y="7564"/>
                  </a:cubicBezTo>
                  <a:cubicBezTo>
                    <a:pt x="49280" y="6779"/>
                    <a:pt x="49262" y="5986"/>
                    <a:pt x="49235" y="5193"/>
                  </a:cubicBezTo>
                  <a:lnTo>
                    <a:pt x="49208" y="4607"/>
                  </a:lnTo>
                  <a:lnTo>
                    <a:pt x="49199" y="4310"/>
                  </a:lnTo>
                  <a:lnTo>
                    <a:pt x="49190" y="4165"/>
                  </a:lnTo>
                  <a:lnTo>
                    <a:pt x="49181" y="4003"/>
                  </a:lnTo>
                  <a:cubicBezTo>
                    <a:pt x="49154" y="3561"/>
                    <a:pt x="49109" y="3120"/>
                    <a:pt x="49055" y="2705"/>
                  </a:cubicBezTo>
                  <a:cubicBezTo>
                    <a:pt x="48081" y="2525"/>
                    <a:pt x="47081" y="2345"/>
                    <a:pt x="46089" y="2200"/>
                  </a:cubicBezTo>
                  <a:lnTo>
                    <a:pt x="43232" y="1840"/>
                  </a:lnTo>
                  <a:lnTo>
                    <a:pt x="40374" y="1551"/>
                  </a:lnTo>
                  <a:lnTo>
                    <a:pt x="37508" y="1317"/>
                  </a:lnTo>
                  <a:cubicBezTo>
                    <a:pt x="33686" y="1056"/>
                    <a:pt x="29855" y="938"/>
                    <a:pt x="26024" y="857"/>
                  </a:cubicBezTo>
                  <a:cubicBezTo>
                    <a:pt x="22193" y="776"/>
                    <a:pt x="18362" y="731"/>
                    <a:pt x="14540" y="632"/>
                  </a:cubicBezTo>
                  <a:cubicBezTo>
                    <a:pt x="10726" y="524"/>
                    <a:pt x="6903" y="353"/>
                    <a:pt x="3107" y="21"/>
                  </a:cubicBezTo>
                  <a:lnTo>
                    <a:pt x="3107" y="21"/>
                  </a:lnTo>
                  <a:cubicBezTo>
                    <a:pt x="3091" y="15"/>
                    <a:pt x="3070" y="10"/>
                    <a:pt x="3039" y="10"/>
                  </a:cubicBezTo>
                  <a:lnTo>
                    <a:pt x="28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004625" y="3411050"/>
              <a:ext cx="976675" cy="36075"/>
            </a:xfrm>
            <a:custGeom>
              <a:avLst/>
              <a:gdLst/>
              <a:ahLst/>
              <a:cxnLst/>
              <a:rect l="l" t="t" r="r" b="b"/>
              <a:pathLst>
                <a:path w="39067" h="1443" extrusionOk="0">
                  <a:moveTo>
                    <a:pt x="180" y="0"/>
                  </a:moveTo>
                  <a:cubicBezTo>
                    <a:pt x="0" y="0"/>
                    <a:pt x="9" y="262"/>
                    <a:pt x="180" y="271"/>
                  </a:cubicBezTo>
                  <a:cubicBezTo>
                    <a:pt x="13025" y="748"/>
                    <a:pt x="25897" y="1253"/>
                    <a:pt x="38751" y="1442"/>
                  </a:cubicBezTo>
                  <a:cubicBezTo>
                    <a:pt x="39066" y="1442"/>
                    <a:pt x="39066" y="965"/>
                    <a:pt x="38751" y="947"/>
                  </a:cubicBezTo>
                  <a:cubicBezTo>
                    <a:pt x="25906" y="424"/>
                    <a:pt x="13025" y="234"/>
                    <a:pt x="180" y="0"/>
                  </a:cubicBezTo>
                  <a:close/>
                </a:path>
              </a:pathLst>
            </a:custGeom>
            <a:solidFill>
              <a:srgbClr val="A67A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004625" y="3411050"/>
              <a:ext cx="976675" cy="36075"/>
            </a:xfrm>
            <a:custGeom>
              <a:avLst/>
              <a:gdLst/>
              <a:ahLst/>
              <a:cxnLst/>
              <a:rect l="l" t="t" r="r" b="b"/>
              <a:pathLst>
                <a:path w="39067" h="1443" extrusionOk="0">
                  <a:moveTo>
                    <a:pt x="180" y="0"/>
                  </a:moveTo>
                  <a:cubicBezTo>
                    <a:pt x="0" y="0"/>
                    <a:pt x="9" y="262"/>
                    <a:pt x="180" y="271"/>
                  </a:cubicBezTo>
                  <a:cubicBezTo>
                    <a:pt x="13025" y="748"/>
                    <a:pt x="25897" y="1253"/>
                    <a:pt x="38751" y="1442"/>
                  </a:cubicBezTo>
                  <a:cubicBezTo>
                    <a:pt x="39066" y="1442"/>
                    <a:pt x="39066" y="965"/>
                    <a:pt x="38751" y="947"/>
                  </a:cubicBezTo>
                  <a:cubicBezTo>
                    <a:pt x="25906" y="424"/>
                    <a:pt x="13025" y="234"/>
                    <a:pt x="18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2"/>
          <p:cNvSpPr/>
          <p:nvPr/>
        </p:nvSpPr>
        <p:spPr>
          <a:xfrm rot="-381518">
            <a:off x="1317430" y="-146232"/>
            <a:ext cx="102933" cy="551241"/>
          </a:xfrm>
          <a:prstGeom prst="roundRect">
            <a:avLst>
              <a:gd name="adj" fmla="val 50000"/>
            </a:avLst>
          </a:prstGeom>
          <a:solidFill>
            <a:srgbClr val="EEEEEE">
              <a:alpha val="47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ctrTitle"/>
          </p:nvPr>
        </p:nvSpPr>
        <p:spPr>
          <a:xfrm>
            <a:off x="2351850" y="1460922"/>
            <a:ext cx="4440300" cy="174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Itim"/>
              <a:buNone/>
              <a:defRPr sz="6000" b="1"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1" name="Google Shape;51;p2"/>
          <p:cNvSpPr txBox="1">
            <a:spLocks noGrp="1"/>
          </p:cNvSpPr>
          <p:nvPr>
            <p:ph type="subTitle" idx="1"/>
          </p:nvPr>
        </p:nvSpPr>
        <p:spPr>
          <a:xfrm>
            <a:off x="2351850" y="3287050"/>
            <a:ext cx="4440300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8606488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oogle Shape;53;p3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54" name="Google Shape;54;p3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3"/>
          <p:cNvSpPr txBox="1">
            <a:spLocks noGrp="1"/>
          </p:cNvSpPr>
          <p:nvPr>
            <p:ph type="subTitle" idx="1"/>
          </p:nvPr>
        </p:nvSpPr>
        <p:spPr>
          <a:xfrm>
            <a:off x="3117150" y="3530226"/>
            <a:ext cx="2909700" cy="10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3"/>
          <p:cNvSpPr txBox="1">
            <a:spLocks noGrp="1"/>
          </p:cNvSpPr>
          <p:nvPr>
            <p:ph type="title"/>
          </p:nvPr>
        </p:nvSpPr>
        <p:spPr>
          <a:xfrm>
            <a:off x="1918650" y="1613852"/>
            <a:ext cx="5306700" cy="179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8" name="Google Shape;78;p3"/>
          <p:cNvSpPr txBox="1">
            <a:spLocks noGrp="1"/>
          </p:cNvSpPr>
          <p:nvPr>
            <p:ph type="title" idx="2" hasCustomPrompt="1"/>
          </p:nvPr>
        </p:nvSpPr>
        <p:spPr>
          <a:xfrm>
            <a:off x="3843750" y="591078"/>
            <a:ext cx="1456500" cy="81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grpSp>
        <p:nvGrpSpPr>
          <p:cNvPr id="79" name="Google Shape;79;p3"/>
          <p:cNvGrpSpPr/>
          <p:nvPr/>
        </p:nvGrpSpPr>
        <p:grpSpPr>
          <a:xfrm rot="-697126" flipH="1">
            <a:off x="569287" y="-351303"/>
            <a:ext cx="1305393" cy="1346461"/>
            <a:chOff x="1492000" y="427450"/>
            <a:chExt cx="1188000" cy="1225375"/>
          </a:xfrm>
        </p:grpSpPr>
        <p:sp>
          <p:nvSpPr>
            <p:cNvPr id="80" name="Google Shape;80;p3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3788951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"/>
          <p:cNvSpPr/>
          <p:nvPr/>
        </p:nvSpPr>
        <p:spPr>
          <a:xfrm>
            <a:off x="8740343" y="1780347"/>
            <a:ext cx="20479" cy="58449"/>
          </a:xfrm>
          <a:custGeom>
            <a:avLst/>
            <a:gdLst/>
            <a:ahLst/>
            <a:cxnLst/>
            <a:rect l="l" t="t" r="r" b="b"/>
            <a:pathLst>
              <a:path w="488" h="1403" extrusionOk="0">
                <a:moveTo>
                  <a:pt x="249" y="0"/>
                </a:moveTo>
                <a:cubicBezTo>
                  <a:pt x="193" y="0"/>
                  <a:pt x="139" y="35"/>
                  <a:pt x="118" y="90"/>
                </a:cubicBezTo>
                <a:cubicBezTo>
                  <a:pt x="73" y="190"/>
                  <a:pt x="46" y="289"/>
                  <a:pt x="28" y="397"/>
                </a:cubicBezTo>
                <a:cubicBezTo>
                  <a:pt x="19" y="442"/>
                  <a:pt x="1" y="496"/>
                  <a:pt x="19" y="541"/>
                </a:cubicBezTo>
                <a:cubicBezTo>
                  <a:pt x="19" y="559"/>
                  <a:pt x="28" y="568"/>
                  <a:pt x="37" y="586"/>
                </a:cubicBezTo>
                <a:cubicBezTo>
                  <a:pt x="64" y="595"/>
                  <a:pt x="145" y="613"/>
                  <a:pt x="145" y="622"/>
                </a:cubicBezTo>
                <a:cubicBezTo>
                  <a:pt x="145" y="631"/>
                  <a:pt x="100" y="649"/>
                  <a:pt x="73" y="658"/>
                </a:cubicBezTo>
                <a:cubicBezTo>
                  <a:pt x="37" y="667"/>
                  <a:pt x="46" y="685"/>
                  <a:pt x="46" y="694"/>
                </a:cubicBezTo>
                <a:cubicBezTo>
                  <a:pt x="37" y="902"/>
                  <a:pt x="46" y="1100"/>
                  <a:pt x="109" y="1307"/>
                </a:cubicBezTo>
                <a:cubicBezTo>
                  <a:pt x="118" y="1343"/>
                  <a:pt x="154" y="1379"/>
                  <a:pt x="190" y="1397"/>
                </a:cubicBezTo>
                <a:cubicBezTo>
                  <a:pt x="203" y="1401"/>
                  <a:pt x="215" y="1402"/>
                  <a:pt x="228" y="1402"/>
                </a:cubicBezTo>
                <a:cubicBezTo>
                  <a:pt x="289" y="1402"/>
                  <a:pt x="348" y="1367"/>
                  <a:pt x="371" y="1307"/>
                </a:cubicBezTo>
                <a:cubicBezTo>
                  <a:pt x="434" y="1109"/>
                  <a:pt x="443" y="902"/>
                  <a:pt x="443" y="703"/>
                </a:cubicBezTo>
                <a:cubicBezTo>
                  <a:pt x="443" y="685"/>
                  <a:pt x="452" y="676"/>
                  <a:pt x="416" y="658"/>
                </a:cubicBezTo>
                <a:cubicBezTo>
                  <a:pt x="389" y="649"/>
                  <a:pt x="344" y="640"/>
                  <a:pt x="344" y="622"/>
                </a:cubicBezTo>
                <a:cubicBezTo>
                  <a:pt x="344" y="613"/>
                  <a:pt x="425" y="595"/>
                  <a:pt x="443" y="586"/>
                </a:cubicBezTo>
                <a:cubicBezTo>
                  <a:pt x="461" y="577"/>
                  <a:pt x="470" y="559"/>
                  <a:pt x="470" y="550"/>
                </a:cubicBezTo>
                <a:cubicBezTo>
                  <a:pt x="488" y="496"/>
                  <a:pt x="470" y="451"/>
                  <a:pt x="461" y="397"/>
                </a:cubicBezTo>
                <a:cubicBezTo>
                  <a:pt x="443" y="298"/>
                  <a:pt x="416" y="190"/>
                  <a:pt x="380" y="90"/>
                </a:cubicBezTo>
                <a:cubicBezTo>
                  <a:pt x="362" y="54"/>
                  <a:pt x="335" y="27"/>
                  <a:pt x="298" y="9"/>
                </a:cubicBezTo>
                <a:cubicBezTo>
                  <a:pt x="282" y="3"/>
                  <a:pt x="266" y="0"/>
                  <a:pt x="24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" name="Google Shape;93;p4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94" name="Google Shape;94;p4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" name="Google Shape;116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7" name="Google Shape;117;p4"/>
          <p:cNvSpPr txBox="1">
            <a:spLocks noGrp="1"/>
          </p:cNvSpPr>
          <p:nvPr>
            <p:ph type="body" idx="1"/>
          </p:nvPr>
        </p:nvSpPr>
        <p:spPr>
          <a:xfrm>
            <a:off x="720000" y="1170724"/>
            <a:ext cx="7704000" cy="38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  <a:defRPr sz="11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AutoNum type="romanLcPeriod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AutoNum type="arabicPeriod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AutoNum type="alphaLcPeriod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AutoNum type="romanLcPeriod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AutoNum type="arabicPeriod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AutoNum type="alphaLcPeriod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AutoNum type="romanLcPeriod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80534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Google Shape;214;p8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215" name="Google Shape;215;p8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8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8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34" name="Google Shape;234;p8"/>
          <p:cNvCxnSpPr/>
          <p:nvPr/>
        </p:nvCxnSpPr>
        <p:spPr>
          <a:xfrm>
            <a:off x="-62550" y="540000"/>
            <a:ext cx="9269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5" name="Google Shape;235;p8"/>
          <p:cNvSpPr/>
          <p:nvPr/>
        </p:nvSpPr>
        <p:spPr>
          <a:xfrm>
            <a:off x="-14550" y="5010825"/>
            <a:ext cx="9160200" cy="15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8"/>
          <p:cNvSpPr txBox="1">
            <a:spLocks noGrp="1"/>
          </p:cNvSpPr>
          <p:nvPr>
            <p:ph type="title"/>
          </p:nvPr>
        </p:nvSpPr>
        <p:spPr>
          <a:xfrm>
            <a:off x="720000" y="1560650"/>
            <a:ext cx="3519300" cy="167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37" name="Google Shape;237;p8"/>
          <p:cNvSpPr txBox="1">
            <a:spLocks noGrp="1"/>
          </p:cNvSpPr>
          <p:nvPr>
            <p:ph type="subTitle" idx="1"/>
          </p:nvPr>
        </p:nvSpPr>
        <p:spPr>
          <a:xfrm rot="684086">
            <a:off x="5771626" y="1941489"/>
            <a:ext cx="1878775" cy="1549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7503818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5"/>
          <p:cNvGrpSpPr/>
          <p:nvPr/>
        </p:nvGrpSpPr>
        <p:grpSpPr>
          <a:xfrm>
            <a:off x="-174525" y="-22399"/>
            <a:ext cx="9487164" cy="5193049"/>
            <a:chOff x="-174525" y="-22399"/>
            <a:chExt cx="9487164" cy="5193049"/>
          </a:xfrm>
        </p:grpSpPr>
        <p:sp>
          <p:nvSpPr>
            <p:cNvPr id="120" name="Google Shape;120;p5"/>
            <p:cNvSpPr/>
            <p:nvPr/>
          </p:nvSpPr>
          <p:spPr>
            <a:xfrm>
              <a:off x="-174525" y="-22399"/>
              <a:ext cx="9487164" cy="5188298"/>
            </a:xfrm>
            <a:custGeom>
              <a:avLst/>
              <a:gdLst/>
              <a:ahLst/>
              <a:cxnLst/>
              <a:rect l="l" t="t" r="r" b="b"/>
              <a:pathLst>
                <a:path w="264469" h="144360" extrusionOk="0">
                  <a:moveTo>
                    <a:pt x="125024" y="0"/>
                  </a:moveTo>
                  <a:cubicBezTo>
                    <a:pt x="124865" y="0"/>
                    <a:pt x="124702" y="4"/>
                    <a:pt x="124536" y="11"/>
                  </a:cubicBezTo>
                  <a:lnTo>
                    <a:pt x="4940" y="11"/>
                  </a:lnTo>
                  <a:cubicBezTo>
                    <a:pt x="1569" y="65"/>
                    <a:pt x="0" y="1705"/>
                    <a:pt x="226" y="4914"/>
                  </a:cubicBezTo>
                  <a:lnTo>
                    <a:pt x="226" y="138500"/>
                  </a:lnTo>
                  <a:cubicBezTo>
                    <a:pt x="208" y="142159"/>
                    <a:pt x="1811" y="143993"/>
                    <a:pt x="5034" y="143993"/>
                  </a:cubicBezTo>
                  <a:cubicBezTo>
                    <a:pt x="5185" y="143993"/>
                    <a:pt x="5340" y="143989"/>
                    <a:pt x="5499" y="143981"/>
                  </a:cubicBezTo>
                  <a:cubicBezTo>
                    <a:pt x="23166" y="144233"/>
                    <a:pt x="61538" y="144359"/>
                    <a:pt x="76177" y="144359"/>
                  </a:cubicBezTo>
                  <a:cubicBezTo>
                    <a:pt x="90824" y="144359"/>
                    <a:pt x="107103" y="144233"/>
                    <a:pt x="125041" y="143981"/>
                  </a:cubicBezTo>
                  <a:cubicBezTo>
                    <a:pt x="129025" y="143963"/>
                    <a:pt x="130900" y="142007"/>
                    <a:pt x="130675" y="138122"/>
                  </a:cubicBezTo>
                  <a:lnTo>
                    <a:pt x="130675" y="6393"/>
                  </a:lnTo>
                  <a:cubicBezTo>
                    <a:pt x="130839" y="2139"/>
                    <a:pt x="128956" y="0"/>
                    <a:pt x="125024" y="0"/>
                  </a:cubicBezTo>
                  <a:close/>
                  <a:moveTo>
                    <a:pt x="139427" y="0"/>
                  </a:moveTo>
                  <a:cubicBezTo>
                    <a:pt x="135503" y="0"/>
                    <a:pt x="133611" y="2139"/>
                    <a:pt x="133776" y="6393"/>
                  </a:cubicBezTo>
                  <a:lnTo>
                    <a:pt x="133776" y="138122"/>
                  </a:lnTo>
                  <a:cubicBezTo>
                    <a:pt x="133550" y="142007"/>
                    <a:pt x="135434" y="143963"/>
                    <a:pt x="139409" y="143981"/>
                  </a:cubicBezTo>
                  <a:cubicBezTo>
                    <a:pt x="157347" y="144233"/>
                    <a:pt x="173635" y="144359"/>
                    <a:pt x="188274" y="144359"/>
                  </a:cubicBezTo>
                  <a:cubicBezTo>
                    <a:pt x="202912" y="144359"/>
                    <a:pt x="241294" y="144233"/>
                    <a:pt x="258970" y="143981"/>
                  </a:cubicBezTo>
                  <a:cubicBezTo>
                    <a:pt x="259129" y="143989"/>
                    <a:pt x="259285" y="143993"/>
                    <a:pt x="259437" y="143993"/>
                  </a:cubicBezTo>
                  <a:cubicBezTo>
                    <a:pt x="262675" y="143993"/>
                    <a:pt x="264277" y="142159"/>
                    <a:pt x="264243" y="138500"/>
                  </a:cubicBezTo>
                  <a:lnTo>
                    <a:pt x="264243" y="4914"/>
                  </a:lnTo>
                  <a:cubicBezTo>
                    <a:pt x="264468" y="1705"/>
                    <a:pt x="262900" y="65"/>
                    <a:pt x="259529" y="11"/>
                  </a:cubicBezTo>
                  <a:lnTo>
                    <a:pt x="139914" y="11"/>
                  </a:lnTo>
                  <a:cubicBezTo>
                    <a:pt x="139749" y="4"/>
                    <a:pt x="139586" y="0"/>
                    <a:pt x="139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1" name="Google Shape;121;p5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22" name="Google Shape;122;p5"/>
            <p:cNvGrpSpPr/>
            <p:nvPr/>
          </p:nvGrpSpPr>
          <p:grpSpPr>
            <a:xfrm>
              <a:off x="263005" y="845117"/>
              <a:ext cx="3790149" cy="3960313"/>
              <a:chOff x="263005" y="845117"/>
              <a:chExt cx="3790149" cy="3960313"/>
            </a:xfrm>
          </p:grpSpPr>
          <p:sp>
            <p:nvSpPr>
              <p:cNvPr id="123" name="Google Shape;123;p5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5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5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5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5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5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5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5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5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5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5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5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5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5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5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" name="Google Shape;138;p5"/>
            <p:cNvGrpSpPr/>
            <p:nvPr/>
          </p:nvGrpSpPr>
          <p:grpSpPr>
            <a:xfrm>
              <a:off x="5055305" y="845117"/>
              <a:ext cx="3790149" cy="3960313"/>
              <a:chOff x="263005" y="845117"/>
              <a:chExt cx="3790149" cy="3960313"/>
            </a:xfrm>
          </p:grpSpPr>
          <p:sp>
            <p:nvSpPr>
              <p:cNvPr id="139" name="Google Shape;139;p5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5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5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5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5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5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5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5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5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5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5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4" name="Google Shape;154;p5"/>
            <p:cNvCxnSpPr/>
            <p:nvPr/>
          </p:nvCxnSpPr>
          <p:spPr>
            <a:xfrm>
              <a:off x="4625700" y="540000"/>
              <a:ext cx="4679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" name="Google Shape;155;p5"/>
            <p:cNvCxnSpPr/>
            <p:nvPr/>
          </p:nvCxnSpPr>
          <p:spPr>
            <a:xfrm>
              <a:off x="40493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" name="Google Shape;156;p5"/>
            <p:cNvCxnSpPr/>
            <p:nvPr/>
          </p:nvCxnSpPr>
          <p:spPr>
            <a:xfrm>
              <a:off x="41129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7" name="Google Shape;157;p5"/>
            <p:cNvCxnSpPr/>
            <p:nvPr/>
          </p:nvCxnSpPr>
          <p:spPr>
            <a:xfrm>
              <a:off x="49917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" name="Google Shape;158;p5"/>
            <p:cNvCxnSpPr/>
            <p:nvPr/>
          </p:nvCxnSpPr>
          <p:spPr>
            <a:xfrm>
              <a:off x="50553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9" name="Google Shape;159;p5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0" name="Google Shape;16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" name="Google Shape;161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378600" cy="101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5"/>
          <p:cNvSpPr txBox="1">
            <a:spLocks noGrp="1"/>
          </p:cNvSpPr>
          <p:nvPr>
            <p:ph type="body" idx="1"/>
          </p:nvPr>
        </p:nvSpPr>
        <p:spPr>
          <a:xfrm>
            <a:off x="720000" y="2980194"/>
            <a:ext cx="3129300" cy="12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63" name="Google Shape;163;p5"/>
          <p:cNvSpPr txBox="1">
            <a:spLocks noGrp="1"/>
          </p:cNvSpPr>
          <p:nvPr>
            <p:ph type="body" idx="2"/>
          </p:nvPr>
        </p:nvSpPr>
        <p:spPr>
          <a:xfrm>
            <a:off x="5368500" y="2980194"/>
            <a:ext cx="3055500" cy="12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64" name="Google Shape;164;p5"/>
          <p:cNvSpPr txBox="1">
            <a:spLocks noGrp="1"/>
          </p:cNvSpPr>
          <p:nvPr>
            <p:ph type="subTitle" idx="3"/>
          </p:nvPr>
        </p:nvSpPr>
        <p:spPr>
          <a:xfrm>
            <a:off x="1031550" y="2586395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5" name="Google Shape;165;p5"/>
          <p:cNvSpPr txBox="1">
            <a:spLocks noGrp="1"/>
          </p:cNvSpPr>
          <p:nvPr>
            <p:ph type="subTitle" idx="4"/>
          </p:nvPr>
        </p:nvSpPr>
        <p:spPr>
          <a:xfrm>
            <a:off x="5643150" y="2586395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1596955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Google Shape;167;p6"/>
          <p:cNvGrpSpPr/>
          <p:nvPr/>
        </p:nvGrpSpPr>
        <p:grpSpPr>
          <a:xfrm>
            <a:off x="352670" y="6764"/>
            <a:ext cx="8793030" cy="5129556"/>
            <a:chOff x="514825" y="859725"/>
            <a:chExt cx="6865800" cy="4005275"/>
          </a:xfrm>
        </p:grpSpPr>
        <p:sp>
          <p:nvSpPr>
            <p:cNvPr id="168" name="Google Shape;168;p6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6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6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" name="Google Shape;189;p6"/>
          <p:cNvSpPr txBox="1">
            <a:spLocks noGrp="1"/>
          </p:cNvSpPr>
          <p:nvPr>
            <p:ph type="title"/>
          </p:nvPr>
        </p:nvSpPr>
        <p:spPr>
          <a:xfrm>
            <a:off x="4572000" y="540000"/>
            <a:ext cx="3852000" cy="48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4318325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p7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92" name="Google Shape;192;p7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7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7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7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7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7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Google Shape;211;p7"/>
          <p:cNvSpPr txBox="1">
            <a:spLocks noGrp="1"/>
          </p:cNvSpPr>
          <p:nvPr>
            <p:ph type="subTitle" idx="1"/>
          </p:nvPr>
        </p:nvSpPr>
        <p:spPr>
          <a:xfrm>
            <a:off x="890100" y="1760244"/>
            <a:ext cx="7533900" cy="27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7"/>
          <p:cNvSpPr txBox="1">
            <a:spLocks noGrp="1"/>
          </p:cNvSpPr>
          <p:nvPr>
            <p:ph type="title"/>
          </p:nvPr>
        </p:nvSpPr>
        <p:spPr>
          <a:xfrm>
            <a:off x="4572000" y="540000"/>
            <a:ext cx="3852000" cy="103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9721081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Google Shape;214;p8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215" name="Google Shape;215;p8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8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8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34" name="Google Shape;234;p8"/>
          <p:cNvCxnSpPr/>
          <p:nvPr/>
        </p:nvCxnSpPr>
        <p:spPr>
          <a:xfrm>
            <a:off x="-62550" y="540000"/>
            <a:ext cx="9269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5" name="Google Shape;235;p8"/>
          <p:cNvSpPr/>
          <p:nvPr/>
        </p:nvSpPr>
        <p:spPr>
          <a:xfrm>
            <a:off x="-14550" y="5010825"/>
            <a:ext cx="9160200" cy="15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8"/>
          <p:cNvSpPr txBox="1">
            <a:spLocks noGrp="1"/>
          </p:cNvSpPr>
          <p:nvPr>
            <p:ph type="title"/>
          </p:nvPr>
        </p:nvSpPr>
        <p:spPr>
          <a:xfrm>
            <a:off x="720000" y="1560650"/>
            <a:ext cx="3519300" cy="167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37" name="Google Shape;237;p8"/>
          <p:cNvSpPr txBox="1">
            <a:spLocks noGrp="1"/>
          </p:cNvSpPr>
          <p:nvPr>
            <p:ph type="subTitle" idx="1"/>
          </p:nvPr>
        </p:nvSpPr>
        <p:spPr>
          <a:xfrm rot="684086">
            <a:off x="5771626" y="1941489"/>
            <a:ext cx="1878775" cy="1549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6355887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oogle Shape;239;p9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240" name="Google Shape;240;p9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9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9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9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9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9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9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9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9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9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9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9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9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9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9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9" name="Google Shape;259;p9"/>
          <p:cNvSpPr txBox="1">
            <a:spLocks noGrp="1"/>
          </p:cNvSpPr>
          <p:nvPr>
            <p:ph type="title"/>
          </p:nvPr>
        </p:nvSpPr>
        <p:spPr>
          <a:xfrm>
            <a:off x="1061575" y="1472687"/>
            <a:ext cx="2808000" cy="75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0" name="Google Shape;260;p9"/>
          <p:cNvSpPr txBox="1">
            <a:spLocks noGrp="1"/>
          </p:cNvSpPr>
          <p:nvPr>
            <p:ph type="body" idx="1"/>
          </p:nvPr>
        </p:nvSpPr>
        <p:spPr>
          <a:xfrm>
            <a:off x="1061575" y="2468991"/>
            <a:ext cx="2808000" cy="11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cxnSp>
        <p:nvCxnSpPr>
          <p:cNvPr id="261" name="Google Shape;261;p9"/>
          <p:cNvCxnSpPr/>
          <p:nvPr/>
        </p:nvCxnSpPr>
        <p:spPr>
          <a:xfrm>
            <a:off x="-62550" y="540000"/>
            <a:ext cx="9269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2" name="Google Shape;262;p9"/>
          <p:cNvSpPr/>
          <p:nvPr/>
        </p:nvSpPr>
        <p:spPr>
          <a:xfrm>
            <a:off x="-14550" y="5010825"/>
            <a:ext cx="9160200" cy="15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626259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0"/>
          <p:cNvSpPr txBox="1">
            <a:spLocks noGrp="1"/>
          </p:cNvSpPr>
          <p:nvPr>
            <p:ph type="title"/>
          </p:nvPr>
        </p:nvSpPr>
        <p:spPr>
          <a:xfrm>
            <a:off x="3223200" y="1570950"/>
            <a:ext cx="2697600" cy="200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2893227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" name="Google Shape;266;p11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267" name="Google Shape;267;p11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1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1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1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1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1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1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1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1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1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1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1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1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1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1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1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1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86" name="Google Shape;286;p11"/>
          <p:cNvCxnSpPr/>
          <p:nvPr/>
        </p:nvCxnSpPr>
        <p:spPr>
          <a:xfrm>
            <a:off x="-62550" y="540000"/>
            <a:ext cx="9269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7" name="Google Shape;287;p11"/>
          <p:cNvSpPr txBox="1">
            <a:spLocks noGrp="1"/>
          </p:cNvSpPr>
          <p:nvPr>
            <p:ph type="title" hasCustomPrompt="1"/>
          </p:nvPr>
        </p:nvSpPr>
        <p:spPr>
          <a:xfrm>
            <a:off x="1768200" y="1654521"/>
            <a:ext cx="5607600" cy="84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8" name="Google Shape;288;p11"/>
          <p:cNvSpPr txBox="1">
            <a:spLocks noGrp="1"/>
          </p:cNvSpPr>
          <p:nvPr>
            <p:ph type="body" idx="1"/>
          </p:nvPr>
        </p:nvSpPr>
        <p:spPr>
          <a:xfrm>
            <a:off x="2710050" y="2650221"/>
            <a:ext cx="3723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036454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8831849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oogle Shape;292;p13"/>
          <p:cNvGrpSpPr/>
          <p:nvPr/>
        </p:nvGrpSpPr>
        <p:grpSpPr>
          <a:xfrm>
            <a:off x="-174525" y="-22399"/>
            <a:ext cx="9487164" cy="5193049"/>
            <a:chOff x="-174525" y="-22399"/>
            <a:chExt cx="9487164" cy="5193049"/>
          </a:xfrm>
        </p:grpSpPr>
        <p:sp>
          <p:nvSpPr>
            <p:cNvPr id="293" name="Google Shape;293;p13"/>
            <p:cNvSpPr/>
            <p:nvPr/>
          </p:nvSpPr>
          <p:spPr>
            <a:xfrm>
              <a:off x="-174525" y="-22399"/>
              <a:ext cx="9487164" cy="5188298"/>
            </a:xfrm>
            <a:custGeom>
              <a:avLst/>
              <a:gdLst/>
              <a:ahLst/>
              <a:cxnLst/>
              <a:rect l="l" t="t" r="r" b="b"/>
              <a:pathLst>
                <a:path w="264469" h="144360" extrusionOk="0">
                  <a:moveTo>
                    <a:pt x="125024" y="0"/>
                  </a:moveTo>
                  <a:cubicBezTo>
                    <a:pt x="124865" y="0"/>
                    <a:pt x="124702" y="4"/>
                    <a:pt x="124536" y="11"/>
                  </a:cubicBezTo>
                  <a:lnTo>
                    <a:pt x="4940" y="11"/>
                  </a:lnTo>
                  <a:cubicBezTo>
                    <a:pt x="1569" y="65"/>
                    <a:pt x="0" y="1705"/>
                    <a:pt x="226" y="4914"/>
                  </a:cubicBezTo>
                  <a:lnTo>
                    <a:pt x="226" y="138500"/>
                  </a:lnTo>
                  <a:cubicBezTo>
                    <a:pt x="208" y="142159"/>
                    <a:pt x="1811" y="143993"/>
                    <a:pt x="5034" y="143993"/>
                  </a:cubicBezTo>
                  <a:cubicBezTo>
                    <a:pt x="5185" y="143993"/>
                    <a:pt x="5340" y="143989"/>
                    <a:pt x="5499" y="143981"/>
                  </a:cubicBezTo>
                  <a:cubicBezTo>
                    <a:pt x="23166" y="144233"/>
                    <a:pt x="61538" y="144359"/>
                    <a:pt x="76177" y="144359"/>
                  </a:cubicBezTo>
                  <a:cubicBezTo>
                    <a:pt x="90824" y="144359"/>
                    <a:pt x="107103" y="144233"/>
                    <a:pt x="125041" y="143981"/>
                  </a:cubicBezTo>
                  <a:cubicBezTo>
                    <a:pt x="129025" y="143963"/>
                    <a:pt x="130900" y="142007"/>
                    <a:pt x="130675" y="138122"/>
                  </a:cubicBezTo>
                  <a:lnTo>
                    <a:pt x="130675" y="6393"/>
                  </a:lnTo>
                  <a:cubicBezTo>
                    <a:pt x="130839" y="2139"/>
                    <a:pt x="128956" y="0"/>
                    <a:pt x="125024" y="0"/>
                  </a:cubicBezTo>
                  <a:close/>
                  <a:moveTo>
                    <a:pt x="139427" y="0"/>
                  </a:moveTo>
                  <a:cubicBezTo>
                    <a:pt x="135503" y="0"/>
                    <a:pt x="133611" y="2139"/>
                    <a:pt x="133776" y="6393"/>
                  </a:cubicBezTo>
                  <a:lnTo>
                    <a:pt x="133776" y="138122"/>
                  </a:lnTo>
                  <a:cubicBezTo>
                    <a:pt x="133550" y="142007"/>
                    <a:pt x="135434" y="143963"/>
                    <a:pt x="139409" y="143981"/>
                  </a:cubicBezTo>
                  <a:cubicBezTo>
                    <a:pt x="157347" y="144233"/>
                    <a:pt x="173635" y="144359"/>
                    <a:pt x="188274" y="144359"/>
                  </a:cubicBezTo>
                  <a:cubicBezTo>
                    <a:pt x="202912" y="144359"/>
                    <a:pt x="241294" y="144233"/>
                    <a:pt x="258970" y="143981"/>
                  </a:cubicBezTo>
                  <a:cubicBezTo>
                    <a:pt x="259129" y="143989"/>
                    <a:pt x="259285" y="143993"/>
                    <a:pt x="259437" y="143993"/>
                  </a:cubicBezTo>
                  <a:cubicBezTo>
                    <a:pt x="262675" y="143993"/>
                    <a:pt x="264277" y="142159"/>
                    <a:pt x="264243" y="138500"/>
                  </a:cubicBezTo>
                  <a:lnTo>
                    <a:pt x="264243" y="4914"/>
                  </a:lnTo>
                  <a:cubicBezTo>
                    <a:pt x="264468" y="1705"/>
                    <a:pt x="262900" y="65"/>
                    <a:pt x="259529" y="11"/>
                  </a:cubicBezTo>
                  <a:lnTo>
                    <a:pt x="139914" y="11"/>
                  </a:lnTo>
                  <a:cubicBezTo>
                    <a:pt x="139749" y="4"/>
                    <a:pt x="139586" y="0"/>
                    <a:pt x="139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94" name="Google Shape;294;p13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95" name="Google Shape;295;p13"/>
            <p:cNvGrpSpPr/>
            <p:nvPr/>
          </p:nvGrpSpPr>
          <p:grpSpPr>
            <a:xfrm>
              <a:off x="263005" y="845117"/>
              <a:ext cx="3790149" cy="3960313"/>
              <a:chOff x="263005" y="845117"/>
              <a:chExt cx="3790149" cy="3960313"/>
            </a:xfrm>
          </p:grpSpPr>
          <p:sp>
            <p:nvSpPr>
              <p:cNvPr id="296" name="Google Shape;296;p13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13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13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13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13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13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13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13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13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13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13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13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3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3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13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1" name="Google Shape;311;p13"/>
            <p:cNvGrpSpPr/>
            <p:nvPr/>
          </p:nvGrpSpPr>
          <p:grpSpPr>
            <a:xfrm>
              <a:off x="5055305" y="845117"/>
              <a:ext cx="3790149" cy="3960313"/>
              <a:chOff x="263005" y="845117"/>
              <a:chExt cx="3790149" cy="3960313"/>
            </a:xfrm>
          </p:grpSpPr>
          <p:sp>
            <p:nvSpPr>
              <p:cNvPr id="312" name="Google Shape;312;p13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13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13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13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13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13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13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13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13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13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13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13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13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13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13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27" name="Google Shape;327;p13"/>
            <p:cNvCxnSpPr/>
            <p:nvPr/>
          </p:nvCxnSpPr>
          <p:spPr>
            <a:xfrm>
              <a:off x="4625700" y="540000"/>
              <a:ext cx="4679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8" name="Google Shape;328;p13"/>
            <p:cNvCxnSpPr/>
            <p:nvPr/>
          </p:nvCxnSpPr>
          <p:spPr>
            <a:xfrm>
              <a:off x="40493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9" name="Google Shape;329;p13"/>
            <p:cNvCxnSpPr/>
            <p:nvPr/>
          </p:nvCxnSpPr>
          <p:spPr>
            <a:xfrm>
              <a:off x="41129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0" name="Google Shape;330;p13"/>
            <p:cNvCxnSpPr/>
            <p:nvPr/>
          </p:nvCxnSpPr>
          <p:spPr>
            <a:xfrm>
              <a:off x="49917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1" name="Google Shape;331;p13"/>
            <p:cNvCxnSpPr/>
            <p:nvPr/>
          </p:nvCxnSpPr>
          <p:spPr>
            <a:xfrm>
              <a:off x="50553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2" name="Google Shape;332;p13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33" name="Google Shape;333;p1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3687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4" name="Google Shape;334;p13"/>
          <p:cNvSpPr txBox="1">
            <a:spLocks noGrp="1"/>
          </p:cNvSpPr>
          <p:nvPr>
            <p:ph type="subTitle" idx="1"/>
          </p:nvPr>
        </p:nvSpPr>
        <p:spPr>
          <a:xfrm>
            <a:off x="906900" y="3292127"/>
            <a:ext cx="2506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35" name="Google Shape;335;p13"/>
          <p:cNvSpPr txBox="1">
            <a:spLocks noGrp="1"/>
          </p:cNvSpPr>
          <p:nvPr>
            <p:ph type="subTitle" idx="2"/>
          </p:nvPr>
        </p:nvSpPr>
        <p:spPr>
          <a:xfrm>
            <a:off x="5676900" y="3292127"/>
            <a:ext cx="2506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3"/>
          <p:cNvSpPr txBox="1">
            <a:spLocks noGrp="1"/>
          </p:cNvSpPr>
          <p:nvPr>
            <p:ph type="subTitle" idx="3"/>
          </p:nvPr>
        </p:nvSpPr>
        <p:spPr>
          <a:xfrm>
            <a:off x="906900" y="1584571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37" name="Google Shape;337;p13"/>
          <p:cNvSpPr txBox="1">
            <a:spLocks noGrp="1"/>
          </p:cNvSpPr>
          <p:nvPr>
            <p:ph type="subTitle" idx="4"/>
          </p:nvPr>
        </p:nvSpPr>
        <p:spPr>
          <a:xfrm>
            <a:off x="5676900" y="1584571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3"/>
          <p:cNvSpPr txBox="1">
            <a:spLocks noGrp="1"/>
          </p:cNvSpPr>
          <p:nvPr>
            <p:ph type="subTitle" idx="5"/>
          </p:nvPr>
        </p:nvSpPr>
        <p:spPr>
          <a:xfrm>
            <a:off x="906900" y="2048743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13"/>
          <p:cNvSpPr txBox="1">
            <a:spLocks noGrp="1"/>
          </p:cNvSpPr>
          <p:nvPr>
            <p:ph type="subTitle" idx="6"/>
          </p:nvPr>
        </p:nvSpPr>
        <p:spPr>
          <a:xfrm>
            <a:off x="5676900" y="2048743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3"/>
          <p:cNvSpPr txBox="1">
            <a:spLocks noGrp="1"/>
          </p:cNvSpPr>
          <p:nvPr>
            <p:ph type="subTitle" idx="7"/>
          </p:nvPr>
        </p:nvSpPr>
        <p:spPr>
          <a:xfrm>
            <a:off x="906900" y="3755202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41" name="Google Shape;341;p13"/>
          <p:cNvSpPr txBox="1">
            <a:spLocks noGrp="1"/>
          </p:cNvSpPr>
          <p:nvPr>
            <p:ph type="subTitle" idx="8"/>
          </p:nvPr>
        </p:nvSpPr>
        <p:spPr>
          <a:xfrm>
            <a:off x="5676900" y="3755202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1954875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Table of contents 1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" name="Google Shape;343;p14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344" name="Google Shape;344;p14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4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4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4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4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4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4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4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4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4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4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4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4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4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4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4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4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4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4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4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4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4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6" name="Google Shape;366;p14"/>
          <p:cNvSpPr txBox="1">
            <a:spLocks noGrp="1"/>
          </p:cNvSpPr>
          <p:nvPr>
            <p:ph type="ctrTitle"/>
          </p:nvPr>
        </p:nvSpPr>
        <p:spPr>
          <a:xfrm>
            <a:off x="5908324" y="1290427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367" name="Google Shape;367;p14"/>
          <p:cNvSpPr txBox="1">
            <a:spLocks noGrp="1"/>
          </p:cNvSpPr>
          <p:nvPr>
            <p:ph type="subTitle" idx="1"/>
          </p:nvPr>
        </p:nvSpPr>
        <p:spPr>
          <a:xfrm>
            <a:off x="5908324" y="157301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68" name="Google Shape;368;p14"/>
          <p:cNvSpPr txBox="1">
            <a:spLocks noGrp="1"/>
          </p:cNvSpPr>
          <p:nvPr>
            <p:ph type="title" idx="2" hasCustomPrompt="1"/>
          </p:nvPr>
        </p:nvSpPr>
        <p:spPr>
          <a:xfrm>
            <a:off x="4903953" y="1280000"/>
            <a:ext cx="814500" cy="577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r>
              <a:t>xx%</a:t>
            </a:r>
          </a:p>
        </p:txBody>
      </p:sp>
      <p:sp>
        <p:nvSpPr>
          <p:cNvPr id="369" name="Google Shape;369;p14"/>
          <p:cNvSpPr txBox="1">
            <a:spLocks noGrp="1"/>
          </p:cNvSpPr>
          <p:nvPr>
            <p:ph type="subTitle" idx="3"/>
          </p:nvPr>
        </p:nvSpPr>
        <p:spPr>
          <a:xfrm>
            <a:off x="5908324" y="3563486"/>
            <a:ext cx="2451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0" name="Google Shape;370;p14"/>
          <p:cNvSpPr txBox="1">
            <a:spLocks noGrp="1"/>
          </p:cNvSpPr>
          <p:nvPr>
            <p:ph type="title" idx="4" hasCustomPrompt="1"/>
          </p:nvPr>
        </p:nvSpPr>
        <p:spPr>
          <a:xfrm>
            <a:off x="4903953" y="3277304"/>
            <a:ext cx="814500" cy="577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r>
              <a:t>xx%</a:t>
            </a:r>
          </a:p>
        </p:txBody>
      </p:sp>
      <p:sp>
        <p:nvSpPr>
          <p:cNvPr id="371" name="Google Shape;371;p14"/>
          <p:cNvSpPr txBox="1">
            <a:spLocks noGrp="1"/>
          </p:cNvSpPr>
          <p:nvPr>
            <p:ph type="subTitle" idx="5"/>
          </p:nvPr>
        </p:nvSpPr>
        <p:spPr>
          <a:xfrm>
            <a:off x="5908324" y="2589180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2" name="Google Shape;372;p14"/>
          <p:cNvSpPr txBox="1">
            <a:spLocks noGrp="1"/>
          </p:cNvSpPr>
          <p:nvPr>
            <p:ph type="title" idx="6" hasCustomPrompt="1"/>
          </p:nvPr>
        </p:nvSpPr>
        <p:spPr>
          <a:xfrm>
            <a:off x="4903953" y="2306644"/>
            <a:ext cx="814500" cy="577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r>
              <a:t>xx%</a:t>
            </a:r>
          </a:p>
        </p:txBody>
      </p:sp>
      <p:sp>
        <p:nvSpPr>
          <p:cNvPr id="373" name="Google Shape;373;p14"/>
          <p:cNvSpPr txBox="1">
            <a:spLocks noGrp="1"/>
          </p:cNvSpPr>
          <p:nvPr>
            <p:ph type="ctrTitle" idx="7"/>
          </p:nvPr>
        </p:nvSpPr>
        <p:spPr>
          <a:xfrm>
            <a:off x="5908324" y="2311104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374" name="Google Shape;374;p14"/>
          <p:cNvSpPr txBox="1">
            <a:spLocks noGrp="1"/>
          </p:cNvSpPr>
          <p:nvPr>
            <p:ph type="ctrTitle" idx="8"/>
          </p:nvPr>
        </p:nvSpPr>
        <p:spPr>
          <a:xfrm>
            <a:off x="5908324" y="3282994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375" name="Google Shape;375;p14"/>
          <p:cNvSpPr txBox="1">
            <a:spLocks noGrp="1"/>
          </p:cNvSpPr>
          <p:nvPr>
            <p:ph type="ctrTitle" idx="9"/>
          </p:nvPr>
        </p:nvSpPr>
        <p:spPr>
          <a:xfrm>
            <a:off x="1912664" y="1297314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376" name="Google Shape;376;p14"/>
          <p:cNvSpPr txBox="1">
            <a:spLocks noGrp="1"/>
          </p:cNvSpPr>
          <p:nvPr>
            <p:ph type="subTitle" idx="13"/>
          </p:nvPr>
        </p:nvSpPr>
        <p:spPr>
          <a:xfrm>
            <a:off x="1912664" y="157301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7" name="Google Shape;377;p14"/>
          <p:cNvSpPr txBox="1">
            <a:spLocks noGrp="1"/>
          </p:cNvSpPr>
          <p:nvPr>
            <p:ph type="title" idx="14" hasCustomPrompt="1"/>
          </p:nvPr>
        </p:nvSpPr>
        <p:spPr>
          <a:xfrm>
            <a:off x="784376" y="1286887"/>
            <a:ext cx="814500" cy="577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r>
              <a:t>xx%</a:t>
            </a:r>
          </a:p>
        </p:txBody>
      </p:sp>
      <p:sp>
        <p:nvSpPr>
          <p:cNvPr id="378" name="Google Shape;378;p14"/>
          <p:cNvSpPr txBox="1">
            <a:spLocks noGrp="1"/>
          </p:cNvSpPr>
          <p:nvPr>
            <p:ph type="subTitle" idx="15"/>
          </p:nvPr>
        </p:nvSpPr>
        <p:spPr>
          <a:xfrm>
            <a:off x="1912664" y="3563486"/>
            <a:ext cx="2451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9" name="Google Shape;379;p14"/>
          <p:cNvSpPr txBox="1">
            <a:spLocks noGrp="1"/>
          </p:cNvSpPr>
          <p:nvPr>
            <p:ph type="title" idx="16" hasCustomPrompt="1"/>
          </p:nvPr>
        </p:nvSpPr>
        <p:spPr>
          <a:xfrm>
            <a:off x="784376" y="3284192"/>
            <a:ext cx="814500" cy="577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r>
              <a:t>xx%</a:t>
            </a:r>
          </a:p>
        </p:txBody>
      </p:sp>
      <p:sp>
        <p:nvSpPr>
          <p:cNvPr id="380" name="Google Shape;380;p14"/>
          <p:cNvSpPr txBox="1">
            <a:spLocks noGrp="1"/>
          </p:cNvSpPr>
          <p:nvPr>
            <p:ph type="subTitle" idx="17"/>
          </p:nvPr>
        </p:nvSpPr>
        <p:spPr>
          <a:xfrm>
            <a:off x="1912664" y="259606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81" name="Google Shape;381;p14"/>
          <p:cNvSpPr txBox="1">
            <a:spLocks noGrp="1"/>
          </p:cNvSpPr>
          <p:nvPr>
            <p:ph type="title" idx="18" hasCustomPrompt="1"/>
          </p:nvPr>
        </p:nvSpPr>
        <p:spPr>
          <a:xfrm>
            <a:off x="784376" y="2313531"/>
            <a:ext cx="814500" cy="577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r>
              <a:t>xx%</a:t>
            </a:r>
          </a:p>
        </p:txBody>
      </p:sp>
      <p:sp>
        <p:nvSpPr>
          <p:cNvPr id="382" name="Google Shape;382;p14"/>
          <p:cNvSpPr txBox="1">
            <a:spLocks noGrp="1"/>
          </p:cNvSpPr>
          <p:nvPr>
            <p:ph type="ctrTitle" idx="19"/>
          </p:nvPr>
        </p:nvSpPr>
        <p:spPr>
          <a:xfrm>
            <a:off x="1912664" y="2304052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383" name="Google Shape;383;p14"/>
          <p:cNvSpPr txBox="1">
            <a:spLocks noGrp="1"/>
          </p:cNvSpPr>
          <p:nvPr>
            <p:ph type="ctrTitle" idx="20"/>
          </p:nvPr>
        </p:nvSpPr>
        <p:spPr>
          <a:xfrm>
            <a:off x="1912664" y="3289882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384" name="Google Shape;384;p14"/>
          <p:cNvSpPr txBox="1">
            <a:spLocks noGrp="1"/>
          </p:cNvSpPr>
          <p:nvPr>
            <p:ph type="title" idx="21"/>
          </p:nvPr>
        </p:nvSpPr>
        <p:spPr>
          <a:xfrm>
            <a:off x="720000" y="540000"/>
            <a:ext cx="7704000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07340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0"/>
          <p:cNvSpPr txBox="1">
            <a:spLocks noGrp="1"/>
          </p:cNvSpPr>
          <p:nvPr>
            <p:ph type="title"/>
          </p:nvPr>
        </p:nvSpPr>
        <p:spPr>
          <a:xfrm>
            <a:off x="3223200" y="1570950"/>
            <a:ext cx="2697600" cy="200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3433106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6" name="Google Shape;386;p15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387" name="Google Shape;387;p15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5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5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5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5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5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5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5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5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5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5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5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5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5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5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5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5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5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5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5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9" name="Google Shape;409;p15"/>
          <p:cNvSpPr txBox="1">
            <a:spLocks noGrp="1"/>
          </p:cNvSpPr>
          <p:nvPr>
            <p:ph type="subTitle" idx="1"/>
          </p:nvPr>
        </p:nvSpPr>
        <p:spPr>
          <a:xfrm>
            <a:off x="2059950" y="2514140"/>
            <a:ext cx="4327200" cy="10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10" name="Google Shape;410;p15"/>
          <p:cNvSpPr txBox="1">
            <a:spLocks noGrp="1"/>
          </p:cNvSpPr>
          <p:nvPr>
            <p:ph type="title"/>
          </p:nvPr>
        </p:nvSpPr>
        <p:spPr>
          <a:xfrm>
            <a:off x="1080450" y="1555960"/>
            <a:ext cx="5306700" cy="89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11" name="Google Shape;411;p15"/>
          <p:cNvSpPr txBox="1">
            <a:spLocks noGrp="1"/>
          </p:cNvSpPr>
          <p:nvPr>
            <p:ph type="title" idx="2" hasCustomPrompt="1"/>
          </p:nvPr>
        </p:nvSpPr>
        <p:spPr>
          <a:xfrm>
            <a:off x="6853050" y="2092943"/>
            <a:ext cx="1456500" cy="81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grpSp>
        <p:nvGrpSpPr>
          <p:cNvPr id="412" name="Google Shape;412;p15"/>
          <p:cNvGrpSpPr/>
          <p:nvPr/>
        </p:nvGrpSpPr>
        <p:grpSpPr>
          <a:xfrm rot="-5072894" flipH="1">
            <a:off x="-1007770" y="1789630"/>
            <a:ext cx="3474349" cy="888902"/>
            <a:chOff x="3809875" y="1963175"/>
            <a:chExt cx="1923600" cy="492150"/>
          </a:xfrm>
        </p:grpSpPr>
        <p:sp>
          <p:nvSpPr>
            <p:cNvPr id="413" name="Google Shape;413;p15"/>
            <p:cNvSpPr/>
            <p:nvPr/>
          </p:nvSpPr>
          <p:spPr>
            <a:xfrm>
              <a:off x="3902950" y="2044375"/>
              <a:ext cx="620050" cy="185725"/>
            </a:xfrm>
            <a:custGeom>
              <a:avLst/>
              <a:gdLst/>
              <a:ahLst/>
              <a:cxnLst/>
              <a:rect l="l" t="t" r="r" b="b"/>
              <a:pathLst>
                <a:path w="24802" h="7429" extrusionOk="0">
                  <a:moveTo>
                    <a:pt x="855" y="1"/>
                  </a:moveTo>
                  <a:cubicBezTo>
                    <a:pt x="361" y="1"/>
                    <a:pt x="75" y="222"/>
                    <a:pt x="0" y="665"/>
                  </a:cubicBezTo>
                  <a:cubicBezTo>
                    <a:pt x="0" y="674"/>
                    <a:pt x="9" y="818"/>
                    <a:pt x="27" y="1080"/>
                  </a:cubicBezTo>
                  <a:cubicBezTo>
                    <a:pt x="172" y="1359"/>
                    <a:pt x="541" y="1539"/>
                    <a:pt x="1136" y="1638"/>
                  </a:cubicBezTo>
                  <a:cubicBezTo>
                    <a:pt x="1347" y="1673"/>
                    <a:pt x="1535" y="1690"/>
                    <a:pt x="1698" y="1690"/>
                  </a:cubicBezTo>
                  <a:cubicBezTo>
                    <a:pt x="1959" y="1690"/>
                    <a:pt x="2157" y="1646"/>
                    <a:pt x="2290" y="1557"/>
                  </a:cubicBezTo>
                  <a:cubicBezTo>
                    <a:pt x="2407" y="1485"/>
                    <a:pt x="2488" y="1350"/>
                    <a:pt x="2515" y="1143"/>
                  </a:cubicBezTo>
                  <a:cubicBezTo>
                    <a:pt x="2605" y="638"/>
                    <a:pt x="2236" y="277"/>
                    <a:pt x="1397" y="70"/>
                  </a:cubicBezTo>
                  <a:cubicBezTo>
                    <a:pt x="1195" y="24"/>
                    <a:pt x="1014" y="1"/>
                    <a:pt x="855" y="1"/>
                  </a:cubicBezTo>
                  <a:close/>
                  <a:moveTo>
                    <a:pt x="24530" y="3727"/>
                  </a:moveTo>
                  <a:cubicBezTo>
                    <a:pt x="24518" y="3727"/>
                    <a:pt x="24505" y="3728"/>
                    <a:pt x="24491" y="3730"/>
                  </a:cubicBezTo>
                  <a:cubicBezTo>
                    <a:pt x="24320" y="3757"/>
                    <a:pt x="24176" y="4018"/>
                    <a:pt x="24067" y="4523"/>
                  </a:cubicBezTo>
                  <a:cubicBezTo>
                    <a:pt x="24040" y="4613"/>
                    <a:pt x="23977" y="4937"/>
                    <a:pt x="23878" y="5514"/>
                  </a:cubicBezTo>
                  <a:cubicBezTo>
                    <a:pt x="23860" y="5614"/>
                    <a:pt x="23833" y="5713"/>
                    <a:pt x="23815" y="5803"/>
                  </a:cubicBezTo>
                  <a:cubicBezTo>
                    <a:pt x="23599" y="6839"/>
                    <a:pt x="23617" y="7380"/>
                    <a:pt x="23878" y="7425"/>
                  </a:cubicBezTo>
                  <a:cubicBezTo>
                    <a:pt x="23888" y="7427"/>
                    <a:pt x="23899" y="7428"/>
                    <a:pt x="23909" y="7428"/>
                  </a:cubicBezTo>
                  <a:cubicBezTo>
                    <a:pt x="24147" y="7428"/>
                    <a:pt x="24334" y="6922"/>
                    <a:pt x="24464" y="5911"/>
                  </a:cubicBezTo>
                  <a:cubicBezTo>
                    <a:pt x="24482" y="5821"/>
                    <a:pt x="24500" y="5722"/>
                    <a:pt x="24509" y="5623"/>
                  </a:cubicBezTo>
                  <a:cubicBezTo>
                    <a:pt x="24608" y="5244"/>
                    <a:pt x="24680" y="4901"/>
                    <a:pt x="24716" y="4595"/>
                  </a:cubicBezTo>
                  <a:cubicBezTo>
                    <a:pt x="24802" y="4016"/>
                    <a:pt x="24742" y="3727"/>
                    <a:pt x="24530" y="37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3866425" y="2007800"/>
              <a:ext cx="1864125" cy="387400"/>
            </a:xfrm>
            <a:custGeom>
              <a:avLst/>
              <a:gdLst/>
              <a:ahLst/>
              <a:cxnLst/>
              <a:rect l="l" t="t" r="r" b="b"/>
              <a:pathLst>
                <a:path w="74565" h="15496" extrusionOk="0">
                  <a:moveTo>
                    <a:pt x="2322" y="1540"/>
                  </a:moveTo>
                  <a:cubicBezTo>
                    <a:pt x="2425" y="1540"/>
                    <a:pt x="2537" y="1549"/>
                    <a:pt x="2660" y="1569"/>
                  </a:cubicBezTo>
                  <a:cubicBezTo>
                    <a:pt x="2714" y="1587"/>
                    <a:pt x="2777" y="1596"/>
                    <a:pt x="2840" y="1614"/>
                  </a:cubicBezTo>
                  <a:cubicBezTo>
                    <a:pt x="3634" y="1803"/>
                    <a:pt x="3985" y="2128"/>
                    <a:pt x="3904" y="2597"/>
                  </a:cubicBezTo>
                  <a:cubicBezTo>
                    <a:pt x="3877" y="2777"/>
                    <a:pt x="3814" y="2894"/>
                    <a:pt x="3715" y="2957"/>
                  </a:cubicBezTo>
                  <a:cubicBezTo>
                    <a:pt x="3588" y="3040"/>
                    <a:pt x="3402" y="3082"/>
                    <a:pt x="3157" y="3082"/>
                  </a:cubicBezTo>
                  <a:cubicBezTo>
                    <a:pt x="3000" y="3082"/>
                    <a:pt x="2819" y="3064"/>
                    <a:pt x="2615" y="3029"/>
                  </a:cubicBezTo>
                  <a:cubicBezTo>
                    <a:pt x="2038" y="2930"/>
                    <a:pt x="1687" y="2759"/>
                    <a:pt x="1569" y="2543"/>
                  </a:cubicBezTo>
                  <a:cubicBezTo>
                    <a:pt x="1551" y="2290"/>
                    <a:pt x="1542" y="2155"/>
                    <a:pt x="1542" y="2137"/>
                  </a:cubicBezTo>
                  <a:cubicBezTo>
                    <a:pt x="1609" y="1739"/>
                    <a:pt x="1862" y="1540"/>
                    <a:pt x="2322" y="1540"/>
                  </a:cubicBezTo>
                  <a:close/>
                  <a:moveTo>
                    <a:pt x="524" y="1"/>
                  </a:moveTo>
                  <a:lnTo>
                    <a:pt x="1" y="3119"/>
                  </a:lnTo>
                  <a:lnTo>
                    <a:pt x="25330" y="7347"/>
                  </a:lnTo>
                  <a:cubicBezTo>
                    <a:pt x="25330" y="7347"/>
                    <a:pt x="25393" y="7095"/>
                    <a:pt x="25420" y="6995"/>
                  </a:cubicBezTo>
                  <a:cubicBezTo>
                    <a:pt x="25537" y="6283"/>
                    <a:pt x="25582" y="6067"/>
                    <a:pt x="25601" y="6004"/>
                  </a:cubicBezTo>
                  <a:cubicBezTo>
                    <a:pt x="25736" y="5391"/>
                    <a:pt x="25889" y="5283"/>
                    <a:pt x="25961" y="5274"/>
                  </a:cubicBezTo>
                  <a:cubicBezTo>
                    <a:pt x="25979" y="5265"/>
                    <a:pt x="25997" y="5265"/>
                    <a:pt x="26015" y="5265"/>
                  </a:cubicBezTo>
                  <a:cubicBezTo>
                    <a:pt x="26141" y="5292"/>
                    <a:pt x="26177" y="5571"/>
                    <a:pt x="26105" y="6049"/>
                  </a:cubicBezTo>
                  <a:cubicBezTo>
                    <a:pt x="26069" y="6355"/>
                    <a:pt x="25997" y="6689"/>
                    <a:pt x="25898" y="7077"/>
                  </a:cubicBezTo>
                  <a:cubicBezTo>
                    <a:pt x="25880" y="7176"/>
                    <a:pt x="25871" y="7266"/>
                    <a:pt x="25844" y="7356"/>
                  </a:cubicBezTo>
                  <a:lnTo>
                    <a:pt x="25826" y="7437"/>
                  </a:lnTo>
                  <a:lnTo>
                    <a:pt x="26412" y="7527"/>
                  </a:lnTo>
                  <a:lnTo>
                    <a:pt x="26926" y="4408"/>
                  </a:lnTo>
                  <a:lnTo>
                    <a:pt x="524" y="1"/>
                  </a:lnTo>
                  <a:close/>
                  <a:moveTo>
                    <a:pt x="28368" y="5003"/>
                  </a:moveTo>
                  <a:lnTo>
                    <a:pt x="27899" y="7780"/>
                  </a:lnTo>
                  <a:lnTo>
                    <a:pt x="74095" y="15496"/>
                  </a:lnTo>
                  <a:lnTo>
                    <a:pt x="74564" y="12719"/>
                  </a:lnTo>
                  <a:lnTo>
                    <a:pt x="28368" y="500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813475" y="2066175"/>
              <a:ext cx="56825" cy="83625"/>
            </a:xfrm>
            <a:custGeom>
              <a:avLst/>
              <a:gdLst/>
              <a:ahLst/>
              <a:cxnLst/>
              <a:rect l="l" t="t" r="r" b="b"/>
              <a:pathLst>
                <a:path w="2273" h="3345" extrusionOk="0">
                  <a:moveTo>
                    <a:pt x="244" y="0"/>
                  </a:moveTo>
                  <a:cubicBezTo>
                    <a:pt x="109" y="884"/>
                    <a:pt x="1" y="2164"/>
                    <a:pt x="46" y="3056"/>
                  </a:cubicBezTo>
                  <a:lnTo>
                    <a:pt x="1767" y="3344"/>
                  </a:lnTo>
                  <a:lnTo>
                    <a:pt x="2272" y="334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3818000" y="2001350"/>
              <a:ext cx="177350" cy="82875"/>
            </a:xfrm>
            <a:custGeom>
              <a:avLst/>
              <a:gdLst/>
              <a:ahLst/>
              <a:cxnLst/>
              <a:rect l="l" t="t" r="r" b="b"/>
              <a:pathLst>
                <a:path w="7094" h="3315" extrusionOk="0">
                  <a:moveTo>
                    <a:pt x="3991" y="0"/>
                  </a:moveTo>
                  <a:cubicBezTo>
                    <a:pt x="3917" y="0"/>
                    <a:pt x="3852" y="5"/>
                    <a:pt x="3795" y="15"/>
                  </a:cubicBezTo>
                  <a:cubicBezTo>
                    <a:pt x="3651" y="42"/>
                    <a:pt x="3515" y="105"/>
                    <a:pt x="3389" y="223"/>
                  </a:cubicBezTo>
                  <a:cubicBezTo>
                    <a:pt x="3299" y="286"/>
                    <a:pt x="3227" y="367"/>
                    <a:pt x="3173" y="457"/>
                  </a:cubicBezTo>
                  <a:lnTo>
                    <a:pt x="7094" y="1115"/>
                  </a:lnTo>
                  <a:cubicBezTo>
                    <a:pt x="7076" y="1007"/>
                    <a:pt x="7031" y="908"/>
                    <a:pt x="6968" y="817"/>
                  </a:cubicBezTo>
                  <a:cubicBezTo>
                    <a:pt x="6887" y="673"/>
                    <a:pt x="6778" y="565"/>
                    <a:pt x="6652" y="493"/>
                  </a:cubicBezTo>
                  <a:cubicBezTo>
                    <a:pt x="6517" y="412"/>
                    <a:pt x="6319" y="358"/>
                    <a:pt x="6048" y="313"/>
                  </a:cubicBezTo>
                  <a:lnTo>
                    <a:pt x="5471" y="214"/>
                  </a:lnTo>
                  <a:lnTo>
                    <a:pt x="4426" y="42"/>
                  </a:lnTo>
                  <a:cubicBezTo>
                    <a:pt x="4257" y="14"/>
                    <a:pt x="4112" y="0"/>
                    <a:pt x="3991" y="0"/>
                  </a:cubicBezTo>
                  <a:close/>
                  <a:moveTo>
                    <a:pt x="802" y="60"/>
                  </a:moveTo>
                  <a:cubicBezTo>
                    <a:pt x="424" y="1034"/>
                    <a:pt x="153" y="1998"/>
                    <a:pt x="0" y="2981"/>
                  </a:cubicBezTo>
                  <a:lnTo>
                    <a:pt x="2028" y="3314"/>
                  </a:lnTo>
                  <a:lnTo>
                    <a:pt x="2524" y="349"/>
                  </a:lnTo>
                  <a:lnTo>
                    <a:pt x="802" y="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3928625" y="1968150"/>
              <a:ext cx="484300" cy="104000"/>
            </a:xfrm>
            <a:custGeom>
              <a:avLst/>
              <a:gdLst/>
              <a:ahLst/>
              <a:cxnLst/>
              <a:rect l="l" t="t" r="r" b="b"/>
              <a:pathLst>
                <a:path w="19372" h="4160" extrusionOk="0">
                  <a:moveTo>
                    <a:pt x="1858" y="496"/>
                  </a:moveTo>
                  <a:cubicBezTo>
                    <a:pt x="1867" y="496"/>
                    <a:pt x="1894" y="505"/>
                    <a:pt x="1930" y="532"/>
                  </a:cubicBezTo>
                  <a:cubicBezTo>
                    <a:pt x="1993" y="541"/>
                    <a:pt x="2948" y="676"/>
                    <a:pt x="4814" y="929"/>
                  </a:cubicBezTo>
                  <a:lnTo>
                    <a:pt x="18606" y="3236"/>
                  </a:lnTo>
                  <a:lnTo>
                    <a:pt x="18741" y="3389"/>
                  </a:lnTo>
                  <a:cubicBezTo>
                    <a:pt x="18732" y="3462"/>
                    <a:pt x="18696" y="3498"/>
                    <a:pt x="18642" y="3516"/>
                  </a:cubicBezTo>
                  <a:cubicBezTo>
                    <a:pt x="18626" y="3517"/>
                    <a:pt x="18607" y="3518"/>
                    <a:pt x="18586" y="3518"/>
                  </a:cubicBezTo>
                  <a:cubicBezTo>
                    <a:pt x="18474" y="3518"/>
                    <a:pt x="18282" y="3497"/>
                    <a:pt x="18002" y="3443"/>
                  </a:cubicBezTo>
                  <a:lnTo>
                    <a:pt x="4760" y="1217"/>
                  </a:lnTo>
                  <a:cubicBezTo>
                    <a:pt x="3246" y="938"/>
                    <a:pt x="2263" y="739"/>
                    <a:pt x="1813" y="631"/>
                  </a:cubicBezTo>
                  <a:cubicBezTo>
                    <a:pt x="1808" y="636"/>
                    <a:pt x="1805" y="638"/>
                    <a:pt x="1803" y="638"/>
                  </a:cubicBezTo>
                  <a:cubicBezTo>
                    <a:pt x="1795" y="638"/>
                    <a:pt x="1797" y="616"/>
                    <a:pt x="1804" y="568"/>
                  </a:cubicBezTo>
                  <a:cubicBezTo>
                    <a:pt x="1813" y="514"/>
                    <a:pt x="1831" y="496"/>
                    <a:pt x="1858" y="496"/>
                  </a:cubicBezTo>
                  <a:close/>
                  <a:moveTo>
                    <a:pt x="1128" y="0"/>
                  </a:moveTo>
                  <a:cubicBezTo>
                    <a:pt x="614" y="189"/>
                    <a:pt x="235" y="649"/>
                    <a:pt x="1" y="1370"/>
                  </a:cubicBezTo>
                  <a:lnTo>
                    <a:pt x="1046" y="1542"/>
                  </a:lnTo>
                  <a:cubicBezTo>
                    <a:pt x="1083" y="1190"/>
                    <a:pt x="1254" y="974"/>
                    <a:pt x="1551" y="884"/>
                  </a:cubicBezTo>
                  <a:lnTo>
                    <a:pt x="17019" y="3462"/>
                  </a:lnTo>
                  <a:cubicBezTo>
                    <a:pt x="17425" y="3858"/>
                    <a:pt x="17776" y="4083"/>
                    <a:pt x="18083" y="4129"/>
                  </a:cubicBezTo>
                  <a:cubicBezTo>
                    <a:pt x="18204" y="4150"/>
                    <a:pt x="18314" y="4160"/>
                    <a:pt x="18414" y="4160"/>
                  </a:cubicBezTo>
                  <a:cubicBezTo>
                    <a:pt x="18657" y="4160"/>
                    <a:pt x="18841" y="4099"/>
                    <a:pt x="18975" y="3984"/>
                  </a:cubicBezTo>
                  <a:cubicBezTo>
                    <a:pt x="19164" y="3804"/>
                    <a:pt x="19291" y="3489"/>
                    <a:pt x="19372" y="3029"/>
                  </a:cubicBezTo>
                  <a:lnTo>
                    <a:pt x="1128" y="0"/>
                  </a:lnTo>
                  <a:close/>
                </a:path>
              </a:pathLst>
            </a:custGeom>
            <a:solidFill>
              <a:srgbClr val="B6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3973500" y="1980525"/>
              <a:ext cx="423650" cy="75575"/>
            </a:xfrm>
            <a:custGeom>
              <a:avLst/>
              <a:gdLst/>
              <a:ahLst/>
              <a:cxnLst/>
              <a:rect l="l" t="t" r="r" b="b"/>
              <a:pathLst>
                <a:path w="16946" h="3023" extrusionOk="0">
                  <a:moveTo>
                    <a:pt x="63" y="1"/>
                  </a:moveTo>
                  <a:cubicBezTo>
                    <a:pt x="36" y="1"/>
                    <a:pt x="18" y="19"/>
                    <a:pt x="9" y="73"/>
                  </a:cubicBezTo>
                  <a:cubicBezTo>
                    <a:pt x="2" y="121"/>
                    <a:pt x="0" y="143"/>
                    <a:pt x="8" y="143"/>
                  </a:cubicBezTo>
                  <a:cubicBezTo>
                    <a:pt x="10" y="143"/>
                    <a:pt x="13" y="141"/>
                    <a:pt x="18" y="136"/>
                  </a:cubicBezTo>
                  <a:cubicBezTo>
                    <a:pt x="468" y="244"/>
                    <a:pt x="1451" y="443"/>
                    <a:pt x="2965" y="722"/>
                  </a:cubicBezTo>
                  <a:lnTo>
                    <a:pt x="16207" y="2948"/>
                  </a:lnTo>
                  <a:cubicBezTo>
                    <a:pt x="16487" y="3002"/>
                    <a:pt x="16679" y="3023"/>
                    <a:pt x="16791" y="3023"/>
                  </a:cubicBezTo>
                  <a:cubicBezTo>
                    <a:pt x="16812" y="3023"/>
                    <a:pt x="16831" y="3022"/>
                    <a:pt x="16847" y="3021"/>
                  </a:cubicBezTo>
                  <a:cubicBezTo>
                    <a:pt x="16901" y="3003"/>
                    <a:pt x="16937" y="2967"/>
                    <a:pt x="16946" y="2894"/>
                  </a:cubicBezTo>
                  <a:lnTo>
                    <a:pt x="16811" y="2741"/>
                  </a:lnTo>
                  <a:lnTo>
                    <a:pt x="3019" y="434"/>
                  </a:lnTo>
                  <a:cubicBezTo>
                    <a:pt x="1153" y="181"/>
                    <a:pt x="198" y="46"/>
                    <a:pt x="135" y="37"/>
                  </a:cubicBezTo>
                  <a:cubicBezTo>
                    <a:pt x="99" y="10"/>
                    <a:pt x="72" y="1"/>
                    <a:pt x="6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3855400" y="2081950"/>
              <a:ext cx="1864100" cy="370500"/>
            </a:xfrm>
            <a:custGeom>
              <a:avLst/>
              <a:gdLst/>
              <a:ahLst/>
              <a:cxnLst/>
              <a:rect l="l" t="t" r="r" b="b"/>
              <a:pathLst>
                <a:path w="74564" h="14820" extrusionOk="0">
                  <a:moveTo>
                    <a:pt x="469" y="0"/>
                  </a:moveTo>
                  <a:lnTo>
                    <a:pt x="0" y="2776"/>
                  </a:lnTo>
                  <a:lnTo>
                    <a:pt x="26411" y="7184"/>
                  </a:lnTo>
                  <a:lnTo>
                    <a:pt x="26465" y="6860"/>
                  </a:lnTo>
                  <a:lnTo>
                    <a:pt x="74158" y="14819"/>
                  </a:lnTo>
                  <a:lnTo>
                    <a:pt x="74563" y="12376"/>
                  </a:lnTo>
                  <a:lnTo>
                    <a:pt x="28520" y="4687"/>
                  </a:lnTo>
                  <a:lnTo>
                    <a:pt x="28962" y="2064"/>
                  </a:lnTo>
                  <a:lnTo>
                    <a:pt x="27159" y="1767"/>
                  </a:lnTo>
                  <a:lnTo>
                    <a:pt x="26718" y="4390"/>
                  </a:lnTo>
                  <a:lnTo>
                    <a:pt x="26294" y="4318"/>
                  </a:lnTo>
                  <a:lnTo>
                    <a:pt x="26285" y="4399"/>
                  </a:lnTo>
                  <a:cubicBezTo>
                    <a:pt x="26159" y="5418"/>
                    <a:pt x="25996" y="5733"/>
                    <a:pt x="25879" y="5823"/>
                  </a:cubicBezTo>
                  <a:cubicBezTo>
                    <a:pt x="25853" y="5836"/>
                    <a:pt x="25831" y="5845"/>
                    <a:pt x="25811" y="5845"/>
                  </a:cubicBezTo>
                  <a:cubicBezTo>
                    <a:pt x="25804" y="5845"/>
                    <a:pt x="25796" y="5844"/>
                    <a:pt x="25789" y="5841"/>
                  </a:cubicBezTo>
                  <a:cubicBezTo>
                    <a:pt x="25762" y="5841"/>
                    <a:pt x="25735" y="5823"/>
                    <a:pt x="25717" y="5796"/>
                  </a:cubicBezTo>
                  <a:cubicBezTo>
                    <a:pt x="25636" y="5670"/>
                    <a:pt x="25582" y="5318"/>
                    <a:pt x="25789" y="4309"/>
                  </a:cubicBezTo>
                  <a:lnTo>
                    <a:pt x="25807" y="4237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3809875" y="1963175"/>
              <a:ext cx="1923600" cy="492150"/>
            </a:xfrm>
            <a:custGeom>
              <a:avLst/>
              <a:gdLst/>
              <a:ahLst/>
              <a:cxnLst/>
              <a:rect l="l" t="t" r="r" b="b"/>
              <a:pathLst>
                <a:path w="76944" h="19686" extrusionOk="0">
                  <a:moveTo>
                    <a:pt x="5950" y="379"/>
                  </a:moveTo>
                  <a:lnTo>
                    <a:pt x="5851" y="388"/>
                  </a:lnTo>
                  <a:cubicBezTo>
                    <a:pt x="7383" y="578"/>
                    <a:pt x="8897" y="830"/>
                    <a:pt x="10421" y="1074"/>
                  </a:cubicBezTo>
                  <a:lnTo>
                    <a:pt x="14982" y="1840"/>
                  </a:lnTo>
                  <a:lnTo>
                    <a:pt x="19534" y="2615"/>
                  </a:lnTo>
                  <a:lnTo>
                    <a:pt x="23920" y="3388"/>
                  </a:lnTo>
                  <a:lnTo>
                    <a:pt x="23920" y="3388"/>
                  </a:lnTo>
                  <a:cubicBezTo>
                    <a:pt x="23900" y="3582"/>
                    <a:pt x="23858" y="3771"/>
                    <a:pt x="23770" y="3940"/>
                  </a:cubicBezTo>
                  <a:cubicBezTo>
                    <a:pt x="23743" y="3994"/>
                    <a:pt x="23707" y="4039"/>
                    <a:pt x="23671" y="4084"/>
                  </a:cubicBezTo>
                  <a:cubicBezTo>
                    <a:pt x="23635" y="4129"/>
                    <a:pt x="23590" y="4156"/>
                    <a:pt x="23536" y="4192"/>
                  </a:cubicBezTo>
                  <a:cubicBezTo>
                    <a:pt x="23437" y="4246"/>
                    <a:pt x="23310" y="4264"/>
                    <a:pt x="23184" y="4264"/>
                  </a:cubicBezTo>
                  <a:cubicBezTo>
                    <a:pt x="23162" y="4266"/>
                    <a:pt x="23139" y="4267"/>
                    <a:pt x="23117" y="4267"/>
                  </a:cubicBezTo>
                  <a:cubicBezTo>
                    <a:pt x="23011" y="4267"/>
                    <a:pt x="22902" y="4251"/>
                    <a:pt x="22806" y="4228"/>
                  </a:cubicBezTo>
                  <a:cubicBezTo>
                    <a:pt x="22680" y="4201"/>
                    <a:pt x="22571" y="4138"/>
                    <a:pt x="22463" y="4066"/>
                  </a:cubicBezTo>
                  <a:cubicBezTo>
                    <a:pt x="22247" y="3931"/>
                    <a:pt x="22058" y="3742"/>
                    <a:pt x="21904" y="3525"/>
                  </a:cubicBezTo>
                  <a:lnTo>
                    <a:pt x="21904" y="3516"/>
                  </a:lnTo>
                  <a:cubicBezTo>
                    <a:pt x="21886" y="3498"/>
                    <a:pt x="21850" y="3471"/>
                    <a:pt x="21823" y="3471"/>
                  </a:cubicBezTo>
                  <a:lnTo>
                    <a:pt x="21796" y="3471"/>
                  </a:lnTo>
                  <a:cubicBezTo>
                    <a:pt x="20507" y="3282"/>
                    <a:pt x="19209" y="3093"/>
                    <a:pt x="17920" y="2885"/>
                  </a:cubicBezTo>
                  <a:cubicBezTo>
                    <a:pt x="16631" y="2687"/>
                    <a:pt x="15342" y="2489"/>
                    <a:pt x="14053" y="2272"/>
                  </a:cubicBezTo>
                  <a:cubicBezTo>
                    <a:pt x="12764" y="2056"/>
                    <a:pt x="11475" y="1858"/>
                    <a:pt x="10186" y="1632"/>
                  </a:cubicBezTo>
                  <a:cubicBezTo>
                    <a:pt x="8897" y="1407"/>
                    <a:pt x="7617" y="1173"/>
                    <a:pt x="6337" y="884"/>
                  </a:cubicBezTo>
                  <a:cubicBezTo>
                    <a:pt x="6310" y="884"/>
                    <a:pt x="6283" y="884"/>
                    <a:pt x="6256" y="893"/>
                  </a:cubicBezTo>
                  <a:lnTo>
                    <a:pt x="6247" y="893"/>
                  </a:lnTo>
                  <a:cubicBezTo>
                    <a:pt x="6076" y="947"/>
                    <a:pt x="5896" y="1046"/>
                    <a:pt x="5787" y="1209"/>
                  </a:cubicBezTo>
                  <a:cubicBezTo>
                    <a:pt x="5670" y="1371"/>
                    <a:pt x="5625" y="1551"/>
                    <a:pt x="5607" y="1723"/>
                  </a:cubicBezTo>
                  <a:lnTo>
                    <a:pt x="5598" y="1759"/>
                  </a:lnTo>
                  <a:cubicBezTo>
                    <a:pt x="5598" y="1768"/>
                    <a:pt x="5598" y="1786"/>
                    <a:pt x="5598" y="1795"/>
                  </a:cubicBezTo>
                  <a:cubicBezTo>
                    <a:pt x="5607" y="1871"/>
                    <a:pt x="5670" y="1931"/>
                    <a:pt x="5752" y="1931"/>
                  </a:cubicBezTo>
                  <a:cubicBezTo>
                    <a:pt x="5758" y="1931"/>
                    <a:pt x="5764" y="1930"/>
                    <a:pt x="5769" y="1930"/>
                  </a:cubicBezTo>
                  <a:cubicBezTo>
                    <a:pt x="5812" y="1927"/>
                    <a:pt x="5853" y="1926"/>
                    <a:pt x="5894" y="1926"/>
                  </a:cubicBezTo>
                  <a:cubicBezTo>
                    <a:pt x="5994" y="1926"/>
                    <a:pt x="6091" y="1932"/>
                    <a:pt x="6193" y="1939"/>
                  </a:cubicBezTo>
                  <a:cubicBezTo>
                    <a:pt x="6337" y="1948"/>
                    <a:pt x="6472" y="1957"/>
                    <a:pt x="6599" y="1993"/>
                  </a:cubicBezTo>
                  <a:cubicBezTo>
                    <a:pt x="6725" y="2020"/>
                    <a:pt x="6860" y="2065"/>
                    <a:pt x="6950" y="2137"/>
                  </a:cubicBezTo>
                  <a:cubicBezTo>
                    <a:pt x="7049" y="2200"/>
                    <a:pt x="7121" y="2299"/>
                    <a:pt x="7167" y="2417"/>
                  </a:cubicBezTo>
                  <a:lnTo>
                    <a:pt x="7176" y="2426"/>
                  </a:lnTo>
                  <a:cubicBezTo>
                    <a:pt x="7212" y="2507"/>
                    <a:pt x="7239" y="2588"/>
                    <a:pt x="7230" y="2678"/>
                  </a:cubicBezTo>
                  <a:cubicBezTo>
                    <a:pt x="7230" y="2750"/>
                    <a:pt x="7284" y="2822"/>
                    <a:pt x="7365" y="2831"/>
                  </a:cubicBezTo>
                  <a:lnTo>
                    <a:pt x="7392" y="2831"/>
                  </a:lnTo>
                  <a:cubicBezTo>
                    <a:pt x="8293" y="2957"/>
                    <a:pt x="9204" y="3084"/>
                    <a:pt x="10105" y="3228"/>
                  </a:cubicBezTo>
                  <a:lnTo>
                    <a:pt x="11466" y="3435"/>
                  </a:lnTo>
                  <a:lnTo>
                    <a:pt x="12818" y="3652"/>
                  </a:lnTo>
                  <a:cubicBezTo>
                    <a:pt x="14630" y="3940"/>
                    <a:pt x="16433" y="4255"/>
                    <a:pt x="18245" y="4562"/>
                  </a:cubicBezTo>
                  <a:lnTo>
                    <a:pt x="20949" y="5022"/>
                  </a:lnTo>
                  <a:lnTo>
                    <a:pt x="23662" y="5490"/>
                  </a:lnTo>
                  <a:cubicBezTo>
                    <a:pt x="25395" y="5785"/>
                    <a:pt x="27129" y="6096"/>
                    <a:pt x="28862" y="6416"/>
                  </a:cubicBezTo>
                  <a:lnTo>
                    <a:pt x="28862" y="6416"/>
                  </a:lnTo>
                  <a:cubicBezTo>
                    <a:pt x="28668" y="7221"/>
                    <a:pt x="28519" y="8032"/>
                    <a:pt x="28376" y="8844"/>
                  </a:cubicBezTo>
                  <a:cubicBezTo>
                    <a:pt x="28304" y="9285"/>
                    <a:pt x="28232" y="9718"/>
                    <a:pt x="28178" y="10160"/>
                  </a:cubicBezTo>
                  <a:cubicBezTo>
                    <a:pt x="28116" y="10597"/>
                    <a:pt x="28062" y="11034"/>
                    <a:pt x="28035" y="11480"/>
                  </a:cubicBezTo>
                  <a:lnTo>
                    <a:pt x="28035" y="11480"/>
                  </a:lnTo>
                  <a:cubicBezTo>
                    <a:pt x="28034" y="11482"/>
                    <a:pt x="28034" y="11483"/>
                    <a:pt x="28034" y="11485"/>
                  </a:cubicBezTo>
                  <a:lnTo>
                    <a:pt x="28034" y="11494"/>
                  </a:lnTo>
                  <a:lnTo>
                    <a:pt x="28012" y="11627"/>
                  </a:lnTo>
                  <a:lnTo>
                    <a:pt x="28012" y="11627"/>
                  </a:lnTo>
                  <a:cubicBezTo>
                    <a:pt x="25733" y="11284"/>
                    <a:pt x="23463" y="10933"/>
                    <a:pt x="21192" y="10565"/>
                  </a:cubicBezTo>
                  <a:lnTo>
                    <a:pt x="14197" y="9420"/>
                  </a:lnTo>
                  <a:cubicBezTo>
                    <a:pt x="11863" y="9042"/>
                    <a:pt x="9528" y="8645"/>
                    <a:pt x="7203" y="8249"/>
                  </a:cubicBezTo>
                  <a:cubicBezTo>
                    <a:pt x="4917" y="7860"/>
                    <a:pt x="2632" y="7498"/>
                    <a:pt x="372" y="7018"/>
                  </a:cubicBezTo>
                  <a:lnTo>
                    <a:pt x="372" y="7018"/>
                  </a:lnTo>
                  <a:cubicBezTo>
                    <a:pt x="332" y="6599"/>
                    <a:pt x="327" y="6180"/>
                    <a:pt x="343" y="5761"/>
                  </a:cubicBezTo>
                  <a:cubicBezTo>
                    <a:pt x="361" y="5292"/>
                    <a:pt x="406" y="4823"/>
                    <a:pt x="478" y="4355"/>
                  </a:cubicBezTo>
                  <a:cubicBezTo>
                    <a:pt x="624" y="3473"/>
                    <a:pt x="875" y="2607"/>
                    <a:pt x="1248" y="1788"/>
                  </a:cubicBezTo>
                  <a:lnTo>
                    <a:pt x="1248" y="1788"/>
                  </a:lnTo>
                  <a:cubicBezTo>
                    <a:pt x="1599" y="1800"/>
                    <a:pt x="1945" y="1849"/>
                    <a:pt x="2290" y="1912"/>
                  </a:cubicBezTo>
                  <a:cubicBezTo>
                    <a:pt x="2687" y="1984"/>
                    <a:pt x="3074" y="2065"/>
                    <a:pt x="3462" y="2173"/>
                  </a:cubicBezTo>
                  <a:lnTo>
                    <a:pt x="3525" y="2191"/>
                  </a:lnTo>
                  <a:cubicBezTo>
                    <a:pt x="3534" y="2200"/>
                    <a:pt x="3552" y="2200"/>
                    <a:pt x="3561" y="2200"/>
                  </a:cubicBezTo>
                  <a:cubicBezTo>
                    <a:pt x="3624" y="2191"/>
                    <a:pt x="3669" y="2146"/>
                    <a:pt x="3669" y="2083"/>
                  </a:cubicBezTo>
                  <a:cubicBezTo>
                    <a:pt x="3660" y="1984"/>
                    <a:pt x="3705" y="1894"/>
                    <a:pt x="3768" y="1822"/>
                  </a:cubicBezTo>
                  <a:lnTo>
                    <a:pt x="3777" y="1813"/>
                  </a:lnTo>
                  <a:cubicBezTo>
                    <a:pt x="3876" y="1677"/>
                    <a:pt x="4039" y="1596"/>
                    <a:pt x="4210" y="1596"/>
                  </a:cubicBezTo>
                  <a:cubicBezTo>
                    <a:pt x="4291" y="1596"/>
                    <a:pt x="4381" y="1605"/>
                    <a:pt x="4471" y="1632"/>
                  </a:cubicBezTo>
                  <a:cubicBezTo>
                    <a:pt x="4553" y="1659"/>
                    <a:pt x="4634" y="1705"/>
                    <a:pt x="4715" y="1759"/>
                  </a:cubicBezTo>
                  <a:cubicBezTo>
                    <a:pt x="4733" y="1768"/>
                    <a:pt x="4760" y="1777"/>
                    <a:pt x="4778" y="1777"/>
                  </a:cubicBezTo>
                  <a:cubicBezTo>
                    <a:pt x="4784" y="1777"/>
                    <a:pt x="4790" y="1778"/>
                    <a:pt x="4795" y="1778"/>
                  </a:cubicBezTo>
                  <a:cubicBezTo>
                    <a:pt x="4868" y="1778"/>
                    <a:pt x="4923" y="1726"/>
                    <a:pt x="4931" y="1659"/>
                  </a:cubicBezTo>
                  <a:lnTo>
                    <a:pt x="4931" y="1623"/>
                  </a:lnTo>
                  <a:cubicBezTo>
                    <a:pt x="4940" y="1479"/>
                    <a:pt x="4976" y="1335"/>
                    <a:pt x="5030" y="1191"/>
                  </a:cubicBezTo>
                  <a:cubicBezTo>
                    <a:pt x="5084" y="1056"/>
                    <a:pt x="5147" y="929"/>
                    <a:pt x="5238" y="812"/>
                  </a:cubicBezTo>
                  <a:cubicBezTo>
                    <a:pt x="5319" y="686"/>
                    <a:pt x="5427" y="587"/>
                    <a:pt x="5544" y="506"/>
                  </a:cubicBezTo>
                  <a:cubicBezTo>
                    <a:pt x="5670" y="434"/>
                    <a:pt x="5805" y="379"/>
                    <a:pt x="5950" y="379"/>
                  </a:cubicBezTo>
                  <a:close/>
                  <a:moveTo>
                    <a:pt x="29247" y="6810"/>
                  </a:moveTo>
                  <a:cubicBezTo>
                    <a:pt x="29673" y="6840"/>
                    <a:pt x="30093" y="6910"/>
                    <a:pt x="30513" y="6987"/>
                  </a:cubicBezTo>
                  <a:lnTo>
                    <a:pt x="32000" y="7230"/>
                  </a:lnTo>
                  <a:lnTo>
                    <a:pt x="34983" y="7735"/>
                  </a:lnTo>
                  <a:lnTo>
                    <a:pt x="40942" y="8735"/>
                  </a:lnTo>
                  <a:lnTo>
                    <a:pt x="52867" y="10736"/>
                  </a:lnTo>
                  <a:lnTo>
                    <a:pt x="64783" y="12738"/>
                  </a:lnTo>
                  <a:lnTo>
                    <a:pt x="76488" y="14721"/>
                  </a:lnTo>
                  <a:lnTo>
                    <a:pt x="76488" y="14721"/>
                  </a:lnTo>
                  <a:cubicBezTo>
                    <a:pt x="76399" y="15063"/>
                    <a:pt x="76318" y="15406"/>
                    <a:pt x="76249" y="15748"/>
                  </a:cubicBezTo>
                  <a:cubicBezTo>
                    <a:pt x="76159" y="16154"/>
                    <a:pt x="76087" y="16568"/>
                    <a:pt x="76015" y="16974"/>
                  </a:cubicBezTo>
                  <a:cubicBezTo>
                    <a:pt x="75952" y="17380"/>
                    <a:pt x="75889" y="17794"/>
                    <a:pt x="75835" y="18209"/>
                  </a:cubicBezTo>
                  <a:cubicBezTo>
                    <a:pt x="75797" y="18558"/>
                    <a:pt x="75759" y="18907"/>
                    <a:pt x="75731" y="19256"/>
                  </a:cubicBezTo>
                  <a:lnTo>
                    <a:pt x="75731" y="19256"/>
                  </a:lnTo>
                  <a:lnTo>
                    <a:pt x="64017" y="17335"/>
                  </a:lnTo>
                  <a:lnTo>
                    <a:pt x="52092" y="15361"/>
                  </a:lnTo>
                  <a:lnTo>
                    <a:pt x="40166" y="13377"/>
                  </a:lnTo>
                  <a:cubicBezTo>
                    <a:pt x="36259" y="12731"/>
                    <a:pt x="32352" y="12075"/>
                    <a:pt x="28462" y="11368"/>
                  </a:cubicBezTo>
                  <a:lnTo>
                    <a:pt x="28462" y="11368"/>
                  </a:lnTo>
                  <a:cubicBezTo>
                    <a:pt x="28556" y="10998"/>
                    <a:pt x="28633" y="10627"/>
                    <a:pt x="28710" y="10250"/>
                  </a:cubicBezTo>
                  <a:cubicBezTo>
                    <a:pt x="28800" y="9817"/>
                    <a:pt x="28881" y="9375"/>
                    <a:pt x="28953" y="8943"/>
                  </a:cubicBezTo>
                  <a:cubicBezTo>
                    <a:pt x="29062" y="8231"/>
                    <a:pt x="29171" y="7524"/>
                    <a:pt x="29247" y="6810"/>
                  </a:cubicBezTo>
                  <a:close/>
                  <a:moveTo>
                    <a:pt x="5878" y="1"/>
                  </a:moveTo>
                  <a:cubicBezTo>
                    <a:pt x="5860" y="1"/>
                    <a:pt x="5833" y="1"/>
                    <a:pt x="5814" y="19"/>
                  </a:cubicBezTo>
                  <a:cubicBezTo>
                    <a:pt x="5670" y="127"/>
                    <a:pt x="5535" y="226"/>
                    <a:pt x="5409" y="334"/>
                  </a:cubicBezTo>
                  <a:cubicBezTo>
                    <a:pt x="5292" y="452"/>
                    <a:pt x="5183" y="569"/>
                    <a:pt x="5084" y="686"/>
                  </a:cubicBezTo>
                  <a:cubicBezTo>
                    <a:pt x="4985" y="812"/>
                    <a:pt x="4895" y="947"/>
                    <a:pt x="4805" y="1083"/>
                  </a:cubicBezTo>
                  <a:cubicBezTo>
                    <a:pt x="4743" y="1193"/>
                    <a:pt x="4686" y="1298"/>
                    <a:pt x="4623" y="1406"/>
                  </a:cubicBezTo>
                  <a:lnTo>
                    <a:pt x="4623" y="1406"/>
                  </a:lnTo>
                  <a:cubicBezTo>
                    <a:pt x="4480" y="1431"/>
                    <a:pt x="4340" y="1441"/>
                    <a:pt x="4201" y="1461"/>
                  </a:cubicBezTo>
                  <a:cubicBezTo>
                    <a:pt x="4003" y="1488"/>
                    <a:pt x="3822" y="1569"/>
                    <a:pt x="3651" y="1677"/>
                  </a:cubicBezTo>
                  <a:lnTo>
                    <a:pt x="3660" y="1677"/>
                  </a:lnTo>
                  <a:cubicBezTo>
                    <a:pt x="3596" y="1704"/>
                    <a:pt x="3531" y="1744"/>
                    <a:pt x="3465" y="1790"/>
                  </a:cubicBezTo>
                  <a:lnTo>
                    <a:pt x="3465" y="1790"/>
                  </a:lnTo>
                  <a:cubicBezTo>
                    <a:pt x="3089" y="1763"/>
                    <a:pt x="2712" y="1719"/>
                    <a:pt x="2335" y="1659"/>
                  </a:cubicBezTo>
                  <a:cubicBezTo>
                    <a:pt x="1938" y="1605"/>
                    <a:pt x="1542" y="1533"/>
                    <a:pt x="1154" y="1398"/>
                  </a:cubicBezTo>
                  <a:lnTo>
                    <a:pt x="1145" y="1398"/>
                  </a:lnTo>
                  <a:cubicBezTo>
                    <a:pt x="1129" y="1393"/>
                    <a:pt x="1113" y="1390"/>
                    <a:pt x="1097" y="1390"/>
                  </a:cubicBezTo>
                  <a:cubicBezTo>
                    <a:pt x="1031" y="1390"/>
                    <a:pt x="969" y="1434"/>
                    <a:pt x="947" y="1506"/>
                  </a:cubicBezTo>
                  <a:lnTo>
                    <a:pt x="947" y="1524"/>
                  </a:lnTo>
                  <a:cubicBezTo>
                    <a:pt x="659" y="2444"/>
                    <a:pt x="406" y="3372"/>
                    <a:pt x="235" y="4319"/>
                  </a:cubicBezTo>
                  <a:cubicBezTo>
                    <a:pt x="154" y="4787"/>
                    <a:pt x="100" y="5265"/>
                    <a:pt x="55" y="5743"/>
                  </a:cubicBezTo>
                  <a:cubicBezTo>
                    <a:pt x="19" y="6220"/>
                    <a:pt x="1" y="6707"/>
                    <a:pt x="1" y="7185"/>
                  </a:cubicBezTo>
                  <a:lnTo>
                    <a:pt x="1" y="7203"/>
                  </a:lnTo>
                  <a:cubicBezTo>
                    <a:pt x="10" y="7284"/>
                    <a:pt x="73" y="7356"/>
                    <a:pt x="163" y="7365"/>
                  </a:cubicBezTo>
                  <a:cubicBezTo>
                    <a:pt x="2506" y="7654"/>
                    <a:pt x="4841" y="8059"/>
                    <a:pt x="7167" y="8438"/>
                  </a:cubicBezTo>
                  <a:cubicBezTo>
                    <a:pt x="9501" y="8825"/>
                    <a:pt x="11836" y="9204"/>
                    <a:pt x="14161" y="9601"/>
                  </a:cubicBezTo>
                  <a:lnTo>
                    <a:pt x="21156" y="10800"/>
                  </a:lnTo>
                  <a:cubicBezTo>
                    <a:pt x="23482" y="11196"/>
                    <a:pt x="25807" y="11611"/>
                    <a:pt x="28133" y="12043"/>
                  </a:cubicBezTo>
                  <a:cubicBezTo>
                    <a:pt x="28144" y="12045"/>
                    <a:pt x="28155" y="12046"/>
                    <a:pt x="28166" y="12046"/>
                  </a:cubicBezTo>
                  <a:cubicBezTo>
                    <a:pt x="28261" y="12046"/>
                    <a:pt x="28342" y="11978"/>
                    <a:pt x="28358" y="11881"/>
                  </a:cubicBezTo>
                  <a:lnTo>
                    <a:pt x="28380" y="11748"/>
                  </a:lnTo>
                  <a:lnTo>
                    <a:pt x="28380" y="11748"/>
                  </a:lnTo>
                  <a:cubicBezTo>
                    <a:pt x="32300" y="12344"/>
                    <a:pt x="36211" y="12992"/>
                    <a:pt x="40121" y="13648"/>
                  </a:cubicBezTo>
                  <a:lnTo>
                    <a:pt x="52047" y="15649"/>
                  </a:lnTo>
                  <a:lnTo>
                    <a:pt x="63963" y="17650"/>
                  </a:lnTo>
                  <a:lnTo>
                    <a:pt x="75880" y="19678"/>
                  </a:lnTo>
                  <a:cubicBezTo>
                    <a:pt x="75895" y="19683"/>
                    <a:pt x="75911" y="19685"/>
                    <a:pt x="75927" y="19685"/>
                  </a:cubicBezTo>
                  <a:cubicBezTo>
                    <a:pt x="76002" y="19685"/>
                    <a:pt x="76072" y="19635"/>
                    <a:pt x="76087" y="19561"/>
                  </a:cubicBezTo>
                  <a:lnTo>
                    <a:pt x="76105" y="19516"/>
                  </a:lnTo>
                  <a:cubicBezTo>
                    <a:pt x="76222" y="19110"/>
                    <a:pt x="76312" y="18705"/>
                    <a:pt x="76393" y="18299"/>
                  </a:cubicBezTo>
                  <a:cubicBezTo>
                    <a:pt x="76484" y="17893"/>
                    <a:pt x="76556" y="17488"/>
                    <a:pt x="76628" y="17073"/>
                  </a:cubicBezTo>
                  <a:cubicBezTo>
                    <a:pt x="76691" y="16668"/>
                    <a:pt x="76754" y="16253"/>
                    <a:pt x="76808" y="15838"/>
                  </a:cubicBezTo>
                  <a:cubicBezTo>
                    <a:pt x="76862" y="15433"/>
                    <a:pt x="76898" y="15018"/>
                    <a:pt x="76925" y="14594"/>
                  </a:cubicBezTo>
                  <a:cubicBezTo>
                    <a:pt x="76943" y="14495"/>
                    <a:pt x="76871" y="14396"/>
                    <a:pt x="76763" y="14378"/>
                  </a:cubicBezTo>
                  <a:lnTo>
                    <a:pt x="64838" y="12413"/>
                  </a:lnTo>
                  <a:lnTo>
                    <a:pt x="52912" y="10439"/>
                  </a:lnTo>
                  <a:lnTo>
                    <a:pt x="40987" y="8456"/>
                  </a:lnTo>
                  <a:lnTo>
                    <a:pt x="35029" y="7464"/>
                  </a:lnTo>
                  <a:lnTo>
                    <a:pt x="32045" y="6969"/>
                  </a:lnTo>
                  <a:lnTo>
                    <a:pt x="30558" y="6725"/>
                  </a:lnTo>
                  <a:cubicBezTo>
                    <a:pt x="30130" y="6655"/>
                    <a:pt x="29702" y="6585"/>
                    <a:pt x="29281" y="6469"/>
                  </a:cubicBezTo>
                  <a:lnTo>
                    <a:pt x="29281" y="6469"/>
                  </a:lnTo>
                  <a:cubicBezTo>
                    <a:pt x="29286" y="6410"/>
                    <a:pt x="29291" y="6351"/>
                    <a:pt x="29296" y="6293"/>
                  </a:cubicBezTo>
                  <a:lnTo>
                    <a:pt x="29296" y="6275"/>
                  </a:lnTo>
                  <a:cubicBezTo>
                    <a:pt x="29305" y="6175"/>
                    <a:pt x="29233" y="6085"/>
                    <a:pt x="29133" y="6067"/>
                  </a:cubicBezTo>
                  <a:cubicBezTo>
                    <a:pt x="27322" y="5797"/>
                    <a:pt x="25510" y="5508"/>
                    <a:pt x="23698" y="5220"/>
                  </a:cubicBezTo>
                  <a:lnTo>
                    <a:pt x="20994" y="4787"/>
                  </a:lnTo>
                  <a:lnTo>
                    <a:pt x="18281" y="4346"/>
                  </a:lnTo>
                  <a:cubicBezTo>
                    <a:pt x="16469" y="4039"/>
                    <a:pt x="14666" y="3751"/>
                    <a:pt x="12854" y="3435"/>
                  </a:cubicBezTo>
                  <a:lnTo>
                    <a:pt x="11502" y="3210"/>
                  </a:lnTo>
                  <a:lnTo>
                    <a:pt x="10150" y="2957"/>
                  </a:lnTo>
                  <a:cubicBezTo>
                    <a:pt x="9281" y="2801"/>
                    <a:pt x="8413" y="2636"/>
                    <a:pt x="7552" y="2471"/>
                  </a:cubicBezTo>
                  <a:lnTo>
                    <a:pt x="7552" y="2471"/>
                  </a:lnTo>
                  <a:cubicBezTo>
                    <a:pt x="7514" y="2394"/>
                    <a:pt x="7468" y="2321"/>
                    <a:pt x="7410" y="2263"/>
                  </a:cubicBezTo>
                  <a:lnTo>
                    <a:pt x="7410" y="2263"/>
                  </a:lnTo>
                  <a:lnTo>
                    <a:pt x="7419" y="2272"/>
                  </a:lnTo>
                  <a:cubicBezTo>
                    <a:pt x="7329" y="2146"/>
                    <a:pt x="7212" y="2029"/>
                    <a:pt x="7076" y="1939"/>
                  </a:cubicBezTo>
                  <a:cubicBezTo>
                    <a:pt x="6932" y="1867"/>
                    <a:pt x="6788" y="1822"/>
                    <a:pt x="6653" y="1786"/>
                  </a:cubicBezTo>
                  <a:cubicBezTo>
                    <a:pt x="6509" y="1750"/>
                    <a:pt x="6364" y="1723"/>
                    <a:pt x="6238" y="1686"/>
                  </a:cubicBezTo>
                  <a:cubicBezTo>
                    <a:pt x="6165" y="1667"/>
                    <a:pt x="6091" y="1645"/>
                    <a:pt x="6018" y="1620"/>
                  </a:cubicBezTo>
                  <a:lnTo>
                    <a:pt x="6018" y="1620"/>
                  </a:lnTo>
                  <a:cubicBezTo>
                    <a:pt x="6036" y="1551"/>
                    <a:pt x="6064" y="1489"/>
                    <a:pt x="6103" y="1434"/>
                  </a:cubicBezTo>
                  <a:cubicBezTo>
                    <a:pt x="6150" y="1363"/>
                    <a:pt x="6225" y="1313"/>
                    <a:pt x="6322" y="1277"/>
                  </a:cubicBezTo>
                  <a:lnTo>
                    <a:pt x="6322" y="1277"/>
                  </a:lnTo>
                  <a:cubicBezTo>
                    <a:pt x="7604" y="1421"/>
                    <a:pt x="8886" y="1608"/>
                    <a:pt x="10159" y="1813"/>
                  </a:cubicBezTo>
                  <a:cubicBezTo>
                    <a:pt x="11448" y="2020"/>
                    <a:pt x="12728" y="2245"/>
                    <a:pt x="14017" y="2462"/>
                  </a:cubicBezTo>
                  <a:cubicBezTo>
                    <a:pt x="15306" y="2678"/>
                    <a:pt x="16595" y="2912"/>
                    <a:pt x="17884" y="3138"/>
                  </a:cubicBezTo>
                  <a:cubicBezTo>
                    <a:pt x="19154" y="3370"/>
                    <a:pt x="20433" y="3603"/>
                    <a:pt x="21703" y="3844"/>
                  </a:cubicBezTo>
                  <a:lnTo>
                    <a:pt x="21703" y="3844"/>
                  </a:lnTo>
                  <a:cubicBezTo>
                    <a:pt x="21913" y="3991"/>
                    <a:pt x="22119" y="4142"/>
                    <a:pt x="22355" y="4255"/>
                  </a:cubicBezTo>
                  <a:cubicBezTo>
                    <a:pt x="22481" y="4319"/>
                    <a:pt x="22616" y="4382"/>
                    <a:pt x="22761" y="4409"/>
                  </a:cubicBezTo>
                  <a:cubicBezTo>
                    <a:pt x="22905" y="4436"/>
                    <a:pt x="23040" y="4445"/>
                    <a:pt x="23184" y="4445"/>
                  </a:cubicBezTo>
                  <a:cubicBezTo>
                    <a:pt x="23329" y="4445"/>
                    <a:pt x="23482" y="4427"/>
                    <a:pt x="23626" y="4364"/>
                  </a:cubicBezTo>
                  <a:cubicBezTo>
                    <a:pt x="23698" y="4337"/>
                    <a:pt x="23761" y="4291"/>
                    <a:pt x="23824" y="4228"/>
                  </a:cubicBezTo>
                  <a:cubicBezTo>
                    <a:pt x="23878" y="4174"/>
                    <a:pt x="23923" y="4120"/>
                    <a:pt x="23968" y="4057"/>
                  </a:cubicBezTo>
                  <a:cubicBezTo>
                    <a:pt x="24140" y="3805"/>
                    <a:pt x="24221" y="3534"/>
                    <a:pt x="24311" y="3255"/>
                  </a:cubicBezTo>
                  <a:cubicBezTo>
                    <a:pt x="24311" y="3246"/>
                    <a:pt x="24320" y="3237"/>
                    <a:pt x="24320" y="3228"/>
                  </a:cubicBezTo>
                  <a:cubicBezTo>
                    <a:pt x="24329" y="3138"/>
                    <a:pt x="24266" y="3057"/>
                    <a:pt x="24176" y="3039"/>
                  </a:cubicBezTo>
                  <a:lnTo>
                    <a:pt x="24149" y="3039"/>
                  </a:lnTo>
                  <a:lnTo>
                    <a:pt x="19588" y="2317"/>
                  </a:lnTo>
                  <a:lnTo>
                    <a:pt x="15018" y="1587"/>
                  </a:lnTo>
                  <a:lnTo>
                    <a:pt x="10457" y="839"/>
                  </a:lnTo>
                  <a:cubicBezTo>
                    <a:pt x="8942" y="578"/>
                    <a:pt x="7419" y="325"/>
                    <a:pt x="5914" y="10"/>
                  </a:cubicBezTo>
                  <a:lnTo>
                    <a:pt x="58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3852475" y="2004425"/>
              <a:ext cx="33600" cy="150775"/>
            </a:xfrm>
            <a:custGeom>
              <a:avLst/>
              <a:gdLst/>
              <a:ahLst/>
              <a:cxnLst/>
              <a:rect l="l" t="t" r="r" b="b"/>
              <a:pathLst>
                <a:path w="1344" h="6031" extrusionOk="0">
                  <a:moveTo>
                    <a:pt x="1154" y="0"/>
                  </a:moveTo>
                  <a:cubicBezTo>
                    <a:pt x="1046" y="0"/>
                    <a:pt x="956" y="91"/>
                    <a:pt x="947" y="199"/>
                  </a:cubicBezTo>
                  <a:cubicBezTo>
                    <a:pt x="938" y="676"/>
                    <a:pt x="893" y="1145"/>
                    <a:pt x="829" y="1614"/>
                  </a:cubicBezTo>
                  <a:cubicBezTo>
                    <a:pt x="775" y="2083"/>
                    <a:pt x="685" y="2542"/>
                    <a:pt x="604" y="3011"/>
                  </a:cubicBezTo>
                  <a:cubicBezTo>
                    <a:pt x="442" y="3939"/>
                    <a:pt x="253" y="4868"/>
                    <a:pt x="18" y="5787"/>
                  </a:cubicBezTo>
                  <a:cubicBezTo>
                    <a:pt x="18" y="5796"/>
                    <a:pt x="9" y="5805"/>
                    <a:pt x="9" y="5814"/>
                  </a:cubicBezTo>
                  <a:cubicBezTo>
                    <a:pt x="0" y="5923"/>
                    <a:pt x="81" y="6022"/>
                    <a:pt x="189" y="6031"/>
                  </a:cubicBezTo>
                  <a:cubicBezTo>
                    <a:pt x="298" y="6031"/>
                    <a:pt x="388" y="5959"/>
                    <a:pt x="397" y="5850"/>
                  </a:cubicBezTo>
                  <a:cubicBezTo>
                    <a:pt x="478" y="4904"/>
                    <a:pt x="604" y="3967"/>
                    <a:pt x="748" y="3029"/>
                  </a:cubicBezTo>
                  <a:cubicBezTo>
                    <a:pt x="820" y="2569"/>
                    <a:pt x="893" y="2101"/>
                    <a:pt x="992" y="1641"/>
                  </a:cubicBezTo>
                  <a:cubicBezTo>
                    <a:pt x="1082" y="1172"/>
                    <a:pt x="1190" y="713"/>
                    <a:pt x="1334" y="262"/>
                  </a:cubicBezTo>
                  <a:cubicBezTo>
                    <a:pt x="1343" y="244"/>
                    <a:pt x="1343" y="226"/>
                    <a:pt x="1343" y="208"/>
                  </a:cubicBezTo>
                  <a:cubicBezTo>
                    <a:pt x="1343" y="100"/>
                    <a:pt x="1262" y="9"/>
                    <a:pt x="11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3928625" y="2002400"/>
              <a:ext cx="26175" cy="4300"/>
            </a:xfrm>
            <a:custGeom>
              <a:avLst/>
              <a:gdLst/>
              <a:ahLst/>
              <a:cxnLst/>
              <a:rect l="l" t="t" r="r" b="b"/>
              <a:pathLst>
                <a:path w="1047" h="172" fill="none" extrusionOk="0">
                  <a:moveTo>
                    <a:pt x="1" y="0"/>
                  </a:moveTo>
                  <a:lnTo>
                    <a:pt x="1046" y="172"/>
                  </a:lnTo>
                </a:path>
              </a:pathLst>
            </a:custGeom>
            <a:noFill/>
            <a:ln w="9700" cap="rnd" cmpd="sng">
              <a:solidFill>
                <a:srgbClr val="42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3897300" y="2012750"/>
              <a:ext cx="98050" cy="16475"/>
            </a:xfrm>
            <a:custGeom>
              <a:avLst/>
              <a:gdLst/>
              <a:ahLst/>
              <a:cxnLst/>
              <a:rect l="l" t="t" r="r" b="b"/>
              <a:pathLst>
                <a:path w="3922" h="659" fill="none" extrusionOk="0">
                  <a:moveTo>
                    <a:pt x="1" y="1"/>
                  </a:moveTo>
                  <a:lnTo>
                    <a:pt x="3922" y="659"/>
                  </a:lnTo>
                </a:path>
              </a:pathLst>
            </a:custGeom>
            <a:noFill/>
            <a:ln w="9700" cap="rnd" cmpd="sng">
              <a:solidFill>
                <a:srgbClr val="42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4" name="Google Shape;424;p15"/>
          <p:cNvGrpSpPr/>
          <p:nvPr/>
        </p:nvGrpSpPr>
        <p:grpSpPr>
          <a:xfrm rot="-375097">
            <a:off x="7330557" y="3418618"/>
            <a:ext cx="711742" cy="793298"/>
            <a:chOff x="6554696" y="509501"/>
            <a:chExt cx="711709" cy="793261"/>
          </a:xfrm>
        </p:grpSpPr>
        <p:sp>
          <p:nvSpPr>
            <p:cNvPr id="425" name="Google Shape;425;p15"/>
            <p:cNvSpPr/>
            <p:nvPr/>
          </p:nvSpPr>
          <p:spPr>
            <a:xfrm>
              <a:off x="6560695" y="516700"/>
              <a:ext cx="696978" cy="779230"/>
            </a:xfrm>
            <a:custGeom>
              <a:avLst/>
              <a:gdLst/>
              <a:ahLst/>
              <a:cxnLst/>
              <a:rect l="l" t="t" r="r" b="b"/>
              <a:pathLst>
                <a:path w="20913" h="23381" extrusionOk="0">
                  <a:moveTo>
                    <a:pt x="4201" y="1"/>
                  </a:moveTo>
                  <a:cubicBezTo>
                    <a:pt x="1903" y="1"/>
                    <a:pt x="28" y="1866"/>
                    <a:pt x="28" y="4165"/>
                  </a:cubicBezTo>
                  <a:lnTo>
                    <a:pt x="1" y="17073"/>
                  </a:lnTo>
                  <a:cubicBezTo>
                    <a:pt x="1" y="18903"/>
                    <a:pt x="1190" y="20516"/>
                    <a:pt x="2930" y="21057"/>
                  </a:cubicBezTo>
                  <a:lnTo>
                    <a:pt x="9736" y="23193"/>
                  </a:lnTo>
                  <a:cubicBezTo>
                    <a:pt x="10143" y="23318"/>
                    <a:pt x="10563" y="23381"/>
                    <a:pt x="10982" y="23381"/>
                  </a:cubicBezTo>
                  <a:cubicBezTo>
                    <a:pt x="11444" y="23381"/>
                    <a:pt x="11906" y="23304"/>
                    <a:pt x="12350" y="23148"/>
                  </a:cubicBezTo>
                  <a:lnTo>
                    <a:pt x="18092" y="21147"/>
                  </a:lnTo>
                  <a:cubicBezTo>
                    <a:pt x="19759" y="20570"/>
                    <a:pt x="20886" y="18993"/>
                    <a:pt x="20886" y="17217"/>
                  </a:cubicBezTo>
                  <a:lnTo>
                    <a:pt x="20913" y="4201"/>
                  </a:lnTo>
                  <a:cubicBezTo>
                    <a:pt x="20913" y="1903"/>
                    <a:pt x="19047" y="28"/>
                    <a:pt x="16748" y="28"/>
                  </a:cubicBezTo>
                  <a:lnTo>
                    <a:pt x="42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6554696" y="509501"/>
              <a:ext cx="711709" cy="793261"/>
            </a:xfrm>
            <a:custGeom>
              <a:avLst/>
              <a:gdLst/>
              <a:ahLst/>
              <a:cxnLst/>
              <a:rect l="l" t="t" r="r" b="b"/>
              <a:pathLst>
                <a:path w="21355" h="23802" extrusionOk="0">
                  <a:moveTo>
                    <a:pt x="5138" y="442"/>
                  </a:moveTo>
                  <a:lnTo>
                    <a:pt x="7572" y="451"/>
                  </a:lnTo>
                  <a:lnTo>
                    <a:pt x="12440" y="469"/>
                  </a:lnTo>
                  <a:lnTo>
                    <a:pt x="14873" y="469"/>
                  </a:lnTo>
                  <a:lnTo>
                    <a:pt x="16090" y="478"/>
                  </a:lnTo>
                  <a:cubicBezTo>
                    <a:pt x="16249" y="478"/>
                    <a:pt x="16412" y="477"/>
                    <a:pt x="16574" y="477"/>
                  </a:cubicBezTo>
                  <a:cubicBezTo>
                    <a:pt x="16817" y="477"/>
                    <a:pt x="17058" y="480"/>
                    <a:pt x="17280" y="496"/>
                  </a:cubicBezTo>
                  <a:cubicBezTo>
                    <a:pt x="17659" y="541"/>
                    <a:pt x="18037" y="622"/>
                    <a:pt x="18389" y="766"/>
                  </a:cubicBezTo>
                  <a:cubicBezTo>
                    <a:pt x="18740" y="920"/>
                    <a:pt x="19083" y="1109"/>
                    <a:pt x="19380" y="1352"/>
                  </a:cubicBezTo>
                  <a:cubicBezTo>
                    <a:pt x="19669" y="1596"/>
                    <a:pt x="19939" y="1866"/>
                    <a:pt x="20155" y="2191"/>
                  </a:cubicBezTo>
                  <a:cubicBezTo>
                    <a:pt x="20363" y="2506"/>
                    <a:pt x="20534" y="2849"/>
                    <a:pt x="20651" y="3209"/>
                  </a:cubicBezTo>
                  <a:cubicBezTo>
                    <a:pt x="20759" y="3579"/>
                    <a:pt x="20832" y="3948"/>
                    <a:pt x="20832" y="4336"/>
                  </a:cubicBezTo>
                  <a:cubicBezTo>
                    <a:pt x="20841" y="4733"/>
                    <a:pt x="20832" y="5147"/>
                    <a:pt x="20832" y="5544"/>
                  </a:cubicBezTo>
                  <a:lnTo>
                    <a:pt x="20841" y="7978"/>
                  </a:lnTo>
                  <a:lnTo>
                    <a:pt x="20850" y="12845"/>
                  </a:lnTo>
                  <a:lnTo>
                    <a:pt x="20850" y="15279"/>
                  </a:lnTo>
                  <a:lnTo>
                    <a:pt x="20850" y="16496"/>
                  </a:lnTo>
                  <a:lnTo>
                    <a:pt x="20850" y="17109"/>
                  </a:lnTo>
                  <a:lnTo>
                    <a:pt x="20859" y="17406"/>
                  </a:lnTo>
                  <a:lnTo>
                    <a:pt x="20841" y="17704"/>
                  </a:lnTo>
                  <a:cubicBezTo>
                    <a:pt x="20795" y="18470"/>
                    <a:pt x="20516" y="19218"/>
                    <a:pt x="20047" y="19831"/>
                  </a:cubicBezTo>
                  <a:cubicBezTo>
                    <a:pt x="19579" y="20453"/>
                    <a:pt x="18930" y="20921"/>
                    <a:pt x="18208" y="21183"/>
                  </a:cubicBezTo>
                  <a:lnTo>
                    <a:pt x="13602" y="22769"/>
                  </a:lnTo>
                  <a:lnTo>
                    <a:pt x="12458" y="23175"/>
                  </a:lnTo>
                  <a:cubicBezTo>
                    <a:pt x="12088" y="23292"/>
                    <a:pt x="11709" y="23364"/>
                    <a:pt x="11322" y="23382"/>
                  </a:cubicBezTo>
                  <a:cubicBezTo>
                    <a:pt x="11267" y="23385"/>
                    <a:pt x="11211" y="23386"/>
                    <a:pt x="11156" y="23386"/>
                  </a:cubicBezTo>
                  <a:cubicBezTo>
                    <a:pt x="10830" y="23386"/>
                    <a:pt x="10500" y="23342"/>
                    <a:pt x="10177" y="23265"/>
                  </a:cubicBezTo>
                  <a:cubicBezTo>
                    <a:pt x="9997" y="23211"/>
                    <a:pt x="9798" y="23148"/>
                    <a:pt x="9609" y="23085"/>
                  </a:cubicBezTo>
                  <a:lnTo>
                    <a:pt x="9023" y="22905"/>
                  </a:lnTo>
                  <a:lnTo>
                    <a:pt x="4381" y="21453"/>
                  </a:lnTo>
                  <a:lnTo>
                    <a:pt x="3218" y="21093"/>
                  </a:lnTo>
                  <a:cubicBezTo>
                    <a:pt x="2849" y="20976"/>
                    <a:pt x="2497" y="20813"/>
                    <a:pt x="2173" y="20597"/>
                  </a:cubicBezTo>
                  <a:cubicBezTo>
                    <a:pt x="1542" y="20173"/>
                    <a:pt x="1001" y="19578"/>
                    <a:pt x="676" y="18866"/>
                  </a:cubicBezTo>
                  <a:cubicBezTo>
                    <a:pt x="505" y="18515"/>
                    <a:pt x="397" y="18136"/>
                    <a:pt x="343" y="17749"/>
                  </a:cubicBezTo>
                  <a:cubicBezTo>
                    <a:pt x="298" y="17361"/>
                    <a:pt x="316" y="16955"/>
                    <a:pt x="316" y="16550"/>
                  </a:cubicBezTo>
                  <a:lnTo>
                    <a:pt x="334" y="14116"/>
                  </a:lnTo>
                  <a:lnTo>
                    <a:pt x="388" y="9248"/>
                  </a:lnTo>
                  <a:cubicBezTo>
                    <a:pt x="397" y="7626"/>
                    <a:pt x="406" y="6003"/>
                    <a:pt x="415" y="4381"/>
                  </a:cubicBezTo>
                  <a:cubicBezTo>
                    <a:pt x="424" y="3993"/>
                    <a:pt x="478" y="3606"/>
                    <a:pt x="586" y="3245"/>
                  </a:cubicBezTo>
                  <a:cubicBezTo>
                    <a:pt x="703" y="2876"/>
                    <a:pt x="866" y="2524"/>
                    <a:pt x="1082" y="2200"/>
                  </a:cubicBezTo>
                  <a:cubicBezTo>
                    <a:pt x="1298" y="1884"/>
                    <a:pt x="1551" y="1596"/>
                    <a:pt x="1848" y="1343"/>
                  </a:cubicBezTo>
                  <a:cubicBezTo>
                    <a:pt x="2155" y="1109"/>
                    <a:pt x="2479" y="902"/>
                    <a:pt x="2831" y="748"/>
                  </a:cubicBezTo>
                  <a:cubicBezTo>
                    <a:pt x="3191" y="604"/>
                    <a:pt x="3561" y="505"/>
                    <a:pt x="3948" y="460"/>
                  </a:cubicBezTo>
                  <a:cubicBezTo>
                    <a:pt x="4039" y="451"/>
                    <a:pt x="4138" y="451"/>
                    <a:pt x="4237" y="442"/>
                  </a:cubicBezTo>
                  <a:close/>
                  <a:moveTo>
                    <a:pt x="4381" y="0"/>
                  </a:moveTo>
                  <a:lnTo>
                    <a:pt x="4219" y="9"/>
                  </a:lnTo>
                  <a:cubicBezTo>
                    <a:pt x="4111" y="18"/>
                    <a:pt x="4003" y="18"/>
                    <a:pt x="3894" y="27"/>
                  </a:cubicBezTo>
                  <a:cubicBezTo>
                    <a:pt x="3471" y="81"/>
                    <a:pt x="3056" y="190"/>
                    <a:pt x="2668" y="352"/>
                  </a:cubicBezTo>
                  <a:cubicBezTo>
                    <a:pt x="2272" y="523"/>
                    <a:pt x="1911" y="748"/>
                    <a:pt x="1578" y="1019"/>
                  </a:cubicBezTo>
                  <a:cubicBezTo>
                    <a:pt x="1253" y="1289"/>
                    <a:pt x="965" y="1614"/>
                    <a:pt x="731" y="1965"/>
                  </a:cubicBezTo>
                  <a:cubicBezTo>
                    <a:pt x="496" y="2326"/>
                    <a:pt x="316" y="2713"/>
                    <a:pt x="190" y="3119"/>
                  </a:cubicBezTo>
                  <a:cubicBezTo>
                    <a:pt x="63" y="3534"/>
                    <a:pt x="9" y="3957"/>
                    <a:pt x="0" y="4381"/>
                  </a:cubicBezTo>
                  <a:cubicBezTo>
                    <a:pt x="0" y="6003"/>
                    <a:pt x="0" y="7626"/>
                    <a:pt x="9" y="9248"/>
                  </a:cubicBezTo>
                  <a:lnTo>
                    <a:pt x="54" y="14116"/>
                  </a:lnTo>
                  <a:lnTo>
                    <a:pt x="54" y="16550"/>
                  </a:lnTo>
                  <a:lnTo>
                    <a:pt x="54" y="17154"/>
                  </a:lnTo>
                  <a:cubicBezTo>
                    <a:pt x="54" y="17253"/>
                    <a:pt x="54" y="17361"/>
                    <a:pt x="63" y="17469"/>
                  </a:cubicBezTo>
                  <a:cubicBezTo>
                    <a:pt x="63" y="17568"/>
                    <a:pt x="72" y="17676"/>
                    <a:pt x="81" y="17776"/>
                  </a:cubicBezTo>
                  <a:cubicBezTo>
                    <a:pt x="127" y="18190"/>
                    <a:pt x="217" y="18605"/>
                    <a:pt x="370" y="19002"/>
                  </a:cubicBezTo>
                  <a:cubicBezTo>
                    <a:pt x="676" y="19786"/>
                    <a:pt x="1226" y="20489"/>
                    <a:pt x="1947" y="20949"/>
                  </a:cubicBezTo>
                  <a:cubicBezTo>
                    <a:pt x="2299" y="21183"/>
                    <a:pt x="2696" y="21363"/>
                    <a:pt x="3092" y="21489"/>
                  </a:cubicBezTo>
                  <a:lnTo>
                    <a:pt x="4255" y="21859"/>
                  </a:lnTo>
                  <a:lnTo>
                    <a:pt x="8897" y="23310"/>
                  </a:lnTo>
                  <a:lnTo>
                    <a:pt x="9483" y="23490"/>
                  </a:lnTo>
                  <a:cubicBezTo>
                    <a:pt x="9672" y="23554"/>
                    <a:pt x="9862" y="23617"/>
                    <a:pt x="10078" y="23671"/>
                  </a:cubicBezTo>
                  <a:cubicBezTo>
                    <a:pt x="10418" y="23761"/>
                    <a:pt x="10777" y="23801"/>
                    <a:pt x="11133" y="23801"/>
                  </a:cubicBezTo>
                  <a:cubicBezTo>
                    <a:pt x="11202" y="23801"/>
                    <a:pt x="11271" y="23800"/>
                    <a:pt x="11340" y="23797"/>
                  </a:cubicBezTo>
                  <a:cubicBezTo>
                    <a:pt x="11764" y="23779"/>
                    <a:pt x="12187" y="23698"/>
                    <a:pt x="12593" y="23563"/>
                  </a:cubicBezTo>
                  <a:lnTo>
                    <a:pt x="13738" y="23157"/>
                  </a:lnTo>
                  <a:lnTo>
                    <a:pt x="18335" y="21552"/>
                  </a:lnTo>
                  <a:cubicBezTo>
                    <a:pt x="19137" y="21273"/>
                    <a:pt x="19858" y="20759"/>
                    <a:pt x="20372" y="20083"/>
                  </a:cubicBezTo>
                  <a:cubicBezTo>
                    <a:pt x="20895" y="19407"/>
                    <a:pt x="21210" y="18578"/>
                    <a:pt x="21273" y="17731"/>
                  </a:cubicBezTo>
                  <a:lnTo>
                    <a:pt x="21282" y="17406"/>
                  </a:lnTo>
                  <a:lnTo>
                    <a:pt x="21282" y="17109"/>
                  </a:lnTo>
                  <a:lnTo>
                    <a:pt x="21291" y="16496"/>
                  </a:lnTo>
                  <a:lnTo>
                    <a:pt x="21291" y="15279"/>
                  </a:lnTo>
                  <a:lnTo>
                    <a:pt x="21309" y="12845"/>
                  </a:lnTo>
                  <a:lnTo>
                    <a:pt x="21327" y="7978"/>
                  </a:lnTo>
                  <a:lnTo>
                    <a:pt x="21345" y="5544"/>
                  </a:lnTo>
                  <a:cubicBezTo>
                    <a:pt x="21345" y="5138"/>
                    <a:pt x="21354" y="4742"/>
                    <a:pt x="21345" y="4327"/>
                  </a:cubicBezTo>
                  <a:cubicBezTo>
                    <a:pt x="21336" y="3894"/>
                    <a:pt x="21255" y="3471"/>
                    <a:pt x="21129" y="3056"/>
                  </a:cubicBezTo>
                  <a:cubicBezTo>
                    <a:pt x="20994" y="2650"/>
                    <a:pt x="20795" y="2263"/>
                    <a:pt x="20561" y="1911"/>
                  </a:cubicBezTo>
                  <a:cubicBezTo>
                    <a:pt x="20309" y="1551"/>
                    <a:pt x="20011" y="1244"/>
                    <a:pt x="19678" y="974"/>
                  </a:cubicBezTo>
                  <a:cubicBezTo>
                    <a:pt x="19344" y="694"/>
                    <a:pt x="18966" y="487"/>
                    <a:pt x="18569" y="325"/>
                  </a:cubicBezTo>
                  <a:cubicBezTo>
                    <a:pt x="18172" y="153"/>
                    <a:pt x="17749" y="72"/>
                    <a:pt x="17325" y="18"/>
                  </a:cubicBezTo>
                  <a:cubicBezTo>
                    <a:pt x="17109" y="5"/>
                    <a:pt x="16901" y="2"/>
                    <a:pt x="16698" y="2"/>
                  </a:cubicBezTo>
                  <a:cubicBezTo>
                    <a:pt x="16596" y="2"/>
                    <a:pt x="16494" y="3"/>
                    <a:pt x="16393" y="3"/>
                  </a:cubicBezTo>
                  <a:cubicBezTo>
                    <a:pt x="16292" y="3"/>
                    <a:pt x="16192" y="2"/>
                    <a:pt x="160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384671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8" name="Google Shape;428;p16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429" name="Google Shape;429;p16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6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6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6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6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6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6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6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6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6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6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6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6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6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6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6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6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6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6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" name="Google Shape;451;p16"/>
          <p:cNvSpPr txBox="1">
            <a:spLocks noGrp="1"/>
          </p:cNvSpPr>
          <p:nvPr>
            <p:ph type="title"/>
          </p:nvPr>
        </p:nvSpPr>
        <p:spPr>
          <a:xfrm>
            <a:off x="3168000" y="1478819"/>
            <a:ext cx="2808000" cy="75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2" name="Google Shape;452;p16"/>
          <p:cNvSpPr txBox="1">
            <a:spLocks noGrp="1"/>
          </p:cNvSpPr>
          <p:nvPr>
            <p:ph type="body" idx="1"/>
          </p:nvPr>
        </p:nvSpPr>
        <p:spPr>
          <a:xfrm>
            <a:off x="3168000" y="2469364"/>
            <a:ext cx="2808000" cy="11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5047699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4" name="Google Shape;454;p17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455" name="Google Shape;455;p17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7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7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7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7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7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7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7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7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7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7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7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7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7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7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7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7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7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7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7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7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7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7" name="Google Shape;477;p17"/>
          <p:cNvSpPr txBox="1">
            <a:spLocks noGrp="1"/>
          </p:cNvSpPr>
          <p:nvPr>
            <p:ph type="subTitle" idx="1"/>
          </p:nvPr>
        </p:nvSpPr>
        <p:spPr>
          <a:xfrm>
            <a:off x="3983700" y="1758177"/>
            <a:ext cx="4440300" cy="9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78" name="Google Shape;478;p17"/>
          <p:cNvSpPr txBox="1">
            <a:spLocks noGrp="1"/>
          </p:cNvSpPr>
          <p:nvPr>
            <p:ph type="ctrTitle"/>
          </p:nvPr>
        </p:nvSpPr>
        <p:spPr>
          <a:xfrm>
            <a:off x="5875800" y="2837502"/>
            <a:ext cx="2548200" cy="4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grpSp>
        <p:nvGrpSpPr>
          <p:cNvPr id="479" name="Google Shape;479;p17"/>
          <p:cNvGrpSpPr/>
          <p:nvPr/>
        </p:nvGrpSpPr>
        <p:grpSpPr>
          <a:xfrm>
            <a:off x="7673759" y="-287513"/>
            <a:ext cx="788762" cy="861588"/>
            <a:chOff x="7673759" y="-287513"/>
            <a:chExt cx="788762" cy="861588"/>
          </a:xfrm>
        </p:grpSpPr>
        <p:grpSp>
          <p:nvGrpSpPr>
            <p:cNvPr id="480" name="Google Shape;480;p17"/>
            <p:cNvGrpSpPr/>
            <p:nvPr/>
          </p:nvGrpSpPr>
          <p:grpSpPr>
            <a:xfrm rot="350572">
              <a:off x="7712287" y="-253348"/>
              <a:ext cx="711705" cy="793257"/>
              <a:chOff x="6554696" y="509501"/>
              <a:chExt cx="711709" cy="793261"/>
            </a:xfrm>
          </p:grpSpPr>
          <p:sp>
            <p:nvSpPr>
              <p:cNvPr id="481" name="Google Shape;481;p17"/>
              <p:cNvSpPr/>
              <p:nvPr/>
            </p:nvSpPr>
            <p:spPr>
              <a:xfrm>
                <a:off x="6560695" y="516700"/>
                <a:ext cx="696978" cy="779230"/>
              </a:xfrm>
              <a:custGeom>
                <a:avLst/>
                <a:gdLst/>
                <a:ahLst/>
                <a:cxnLst/>
                <a:rect l="l" t="t" r="r" b="b"/>
                <a:pathLst>
                  <a:path w="20913" h="23381" extrusionOk="0">
                    <a:moveTo>
                      <a:pt x="4201" y="1"/>
                    </a:moveTo>
                    <a:cubicBezTo>
                      <a:pt x="1903" y="1"/>
                      <a:pt x="28" y="1866"/>
                      <a:pt x="28" y="4165"/>
                    </a:cubicBezTo>
                    <a:lnTo>
                      <a:pt x="1" y="17073"/>
                    </a:lnTo>
                    <a:cubicBezTo>
                      <a:pt x="1" y="18903"/>
                      <a:pt x="1190" y="20516"/>
                      <a:pt x="2930" y="21057"/>
                    </a:cubicBezTo>
                    <a:lnTo>
                      <a:pt x="9736" y="23193"/>
                    </a:lnTo>
                    <a:cubicBezTo>
                      <a:pt x="10143" y="23318"/>
                      <a:pt x="10563" y="23381"/>
                      <a:pt x="10982" y="23381"/>
                    </a:cubicBezTo>
                    <a:cubicBezTo>
                      <a:pt x="11444" y="23381"/>
                      <a:pt x="11906" y="23304"/>
                      <a:pt x="12350" y="23148"/>
                    </a:cubicBezTo>
                    <a:lnTo>
                      <a:pt x="18092" y="21147"/>
                    </a:lnTo>
                    <a:cubicBezTo>
                      <a:pt x="19759" y="20570"/>
                      <a:pt x="20886" y="18993"/>
                      <a:pt x="20886" y="17217"/>
                    </a:cubicBezTo>
                    <a:lnTo>
                      <a:pt x="20913" y="4201"/>
                    </a:lnTo>
                    <a:cubicBezTo>
                      <a:pt x="20913" y="1903"/>
                      <a:pt x="19047" y="28"/>
                      <a:pt x="16748" y="28"/>
                    </a:cubicBezTo>
                    <a:lnTo>
                      <a:pt x="42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17"/>
              <p:cNvSpPr/>
              <p:nvPr/>
            </p:nvSpPr>
            <p:spPr>
              <a:xfrm>
                <a:off x="6554696" y="509501"/>
                <a:ext cx="711709" cy="793261"/>
              </a:xfrm>
              <a:custGeom>
                <a:avLst/>
                <a:gdLst/>
                <a:ahLst/>
                <a:cxnLst/>
                <a:rect l="l" t="t" r="r" b="b"/>
                <a:pathLst>
                  <a:path w="21355" h="23802" extrusionOk="0">
                    <a:moveTo>
                      <a:pt x="5138" y="442"/>
                    </a:moveTo>
                    <a:lnTo>
                      <a:pt x="7572" y="451"/>
                    </a:lnTo>
                    <a:lnTo>
                      <a:pt x="12440" y="469"/>
                    </a:lnTo>
                    <a:lnTo>
                      <a:pt x="14873" y="469"/>
                    </a:lnTo>
                    <a:lnTo>
                      <a:pt x="16090" y="478"/>
                    </a:lnTo>
                    <a:cubicBezTo>
                      <a:pt x="16249" y="478"/>
                      <a:pt x="16412" y="477"/>
                      <a:pt x="16574" y="477"/>
                    </a:cubicBezTo>
                    <a:cubicBezTo>
                      <a:pt x="16817" y="477"/>
                      <a:pt x="17058" y="480"/>
                      <a:pt x="17280" y="496"/>
                    </a:cubicBezTo>
                    <a:cubicBezTo>
                      <a:pt x="17659" y="541"/>
                      <a:pt x="18037" y="622"/>
                      <a:pt x="18389" y="766"/>
                    </a:cubicBezTo>
                    <a:cubicBezTo>
                      <a:pt x="18740" y="920"/>
                      <a:pt x="19083" y="1109"/>
                      <a:pt x="19380" y="1352"/>
                    </a:cubicBezTo>
                    <a:cubicBezTo>
                      <a:pt x="19669" y="1596"/>
                      <a:pt x="19939" y="1866"/>
                      <a:pt x="20155" y="2191"/>
                    </a:cubicBezTo>
                    <a:cubicBezTo>
                      <a:pt x="20363" y="2506"/>
                      <a:pt x="20534" y="2849"/>
                      <a:pt x="20651" y="3209"/>
                    </a:cubicBezTo>
                    <a:cubicBezTo>
                      <a:pt x="20759" y="3579"/>
                      <a:pt x="20832" y="3948"/>
                      <a:pt x="20832" y="4336"/>
                    </a:cubicBezTo>
                    <a:cubicBezTo>
                      <a:pt x="20841" y="4733"/>
                      <a:pt x="20832" y="5147"/>
                      <a:pt x="20832" y="5544"/>
                    </a:cubicBezTo>
                    <a:lnTo>
                      <a:pt x="20841" y="7978"/>
                    </a:lnTo>
                    <a:lnTo>
                      <a:pt x="20850" y="12845"/>
                    </a:lnTo>
                    <a:lnTo>
                      <a:pt x="20850" y="15279"/>
                    </a:lnTo>
                    <a:lnTo>
                      <a:pt x="20850" y="16496"/>
                    </a:lnTo>
                    <a:lnTo>
                      <a:pt x="20850" y="17109"/>
                    </a:lnTo>
                    <a:lnTo>
                      <a:pt x="20859" y="17406"/>
                    </a:lnTo>
                    <a:lnTo>
                      <a:pt x="20841" y="17704"/>
                    </a:lnTo>
                    <a:cubicBezTo>
                      <a:pt x="20795" y="18470"/>
                      <a:pt x="20516" y="19218"/>
                      <a:pt x="20047" y="19831"/>
                    </a:cubicBezTo>
                    <a:cubicBezTo>
                      <a:pt x="19579" y="20453"/>
                      <a:pt x="18930" y="20921"/>
                      <a:pt x="18208" y="21183"/>
                    </a:cubicBezTo>
                    <a:lnTo>
                      <a:pt x="13602" y="22769"/>
                    </a:lnTo>
                    <a:lnTo>
                      <a:pt x="12458" y="23175"/>
                    </a:lnTo>
                    <a:cubicBezTo>
                      <a:pt x="12088" y="23292"/>
                      <a:pt x="11709" y="23364"/>
                      <a:pt x="11322" y="23382"/>
                    </a:cubicBezTo>
                    <a:cubicBezTo>
                      <a:pt x="11267" y="23385"/>
                      <a:pt x="11211" y="23386"/>
                      <a:pt x="11156" y="23386"/>
                    </a:cubicBezTo>
                    <a:cubicBezTo>
                      <a:pt x="10830" y="23386"/>
                      <a:pt x="10500" y="23342"/>
                      <a:pt x="10177" y="23265"/>
                    </a:cubicBezTo>
                    <a:cubicBezTo>
                      <a:pt x="9997" y="23211"/>
                      <a:pt x="9798" y="23148"/>
                      <a:pt x="9609" y="23085"/>
                    </a:cubicBezTo>
                    <a:lnTo>
                      <a:pt x="9023" y="22905"/>
                    </a:lnTo>
                    <a:lnTo>
                      <a:pt x="4381" y="21453"/>
                    </a:lnTo>
                    <a:lnTo>
                      <a:pt x="3218" y="21093"/>
                    </a:lnTo>
                    <a:cubicBezTo>
                      <a:pt x="2849" y="20976"/>
                      <a:pt x="2497" y="20813"/>
                      <a:pt x="2173" y="20597"/>
                    </a:cubicBezTo>
                    <a:cubicBezTo>
                      <a:pt x="1542" y="20173"/>
                      <a:pt x="1001" y="19578"/>
                      <a:pt x="676" y="18866"/>
                    </a:cubicBezTo>
                    <a:cubicBezTo>
                      <a:pt x="505" y="18515"/>
                      <a:pt x="397" y="18136"/>
                      <a:pt x="343" y="17749"/>
                    </a:cubicBezTo>
                    <a:cubicBezTo>
                      <a:pt x="298" y="17361"/>
                      <a:pt x="316" y="16955"/>
                      <a:pt x="316" y="16550"/>
                    </a:cubicBezTo>
                    <a:lnTo>
                      <a:pt x="334" y="14116"/>
                    </a:lnTo>
                    <a:lnTo>
                      <a:pt x="388" y="9248"/>
                    </a:lnTo>
                    <a:cubicBezTo>
                      <a:pt x="397" y="7626"/>
                      <a:pt x="406" y="6003"/>
                      <a:pt x="415" y="4381"/>
                    </a:cubicBezTo>
                    <a:cubicBezTo>
                      <a:pt x="424" y="3993"/>
                      <a:pt x="478" y="3606"/>
                      <a:pt x="586" y="3245"/>
                    </a:cubicBezTo>
                    <a:cubicBezTo>
                      <a:pt x="703" y="2876"/>
                      <a:pt x="866" y="2524"/>
                      <a:pt x="1082" y="2200"/>
                    </a:cubicBezTo>
                    <a:cubicBezTo>
                      <a:pt x="1298" y="1884"/>
                      <a:pt x="1551" y="1596"/>
                      <a:pt x="1848" y="1343"/>
                    </a:cubicBezTo>
                    <a:cubicBezTo>
                      <a:pt x="2155" y="1109"/>
                      <a:pt x="2479" y="902"/>
                      <a:pt x="2831" y="748"/>
                    </a:cubicBezTo>
                    <a:cubicBezTo>
                      <a:pt x="3191" y="604"/>
                      <a:pt x="3561" y="505"/>
                      <a:pt x="3948" y="460"/>
                    </a:cubicBezTo>
                    <a:cubicBezTo>
                      <a:pt x="4039" y="451"/>
                      <a:pt x="4138" y="451"/>
                      <a:pt x="4237" y="442"/>
                    </a:cubicBezTo>
                    <a:close/>
                    <a:moveTo>
                      <a:pt x="4381" y="0"/>
                    </a:moveTo>
                    <a:lnTo>
                      <a:pt x="4219" y="9"/>
                    </a:lnTo>
                    <a:cubicBezTo>
                      <a:pt x="4111" y="18"/>
                      <a:pt x="4003" y="18"/>
                      <a:pt x="3894" y="27"/>
                    </a:cubicBezTo>
                    <a:cubicBezTo>
                      <a:pt x="3471" y="81"/>
                      <a:pt x="3056" y="190"/>
                      <a:pt x="2668" y="352"/>
                    </a:cubicBezTo>
                    <a:cubicBezTo>
                      <a:pt x="2272" y="523"/>
                      <a:pt x="1911" y="748"/>
                      <a:pt x="1578" y="1019"/>
                    </a:cubicBezTo>
                    <a:cubicBezTo>
                      <a:pt x="1253" y="1289"/>
                      <a:pt x="965" y="1614"/>
                      <a:pt x="731" y="1965"/>
                    </a:cubicBezTo>
                    <a:cubicBezTo>
                      <a:pt x="496" y="2326"/>
                      <a:pt x="316" y="2713"/>
                      <a:pt x="190" y="3119"/>
                    </a:cubicBezTo>
                    <a:cubicBezTo>
                      <a:pt x="63" y="3534"/>
                      <a:pt x="9" y="3957"/>
                      <a:pt x="0" y="4381"/>
                    </a:cubicBezTo>
                    <a:cubicBezTo>
                      <a:pt x="0" y="6003"/>
                      <a:pt x="0" y="7626"/>
                      <a:pt x="9" y="9248"/>
                    </a:cubicBezTo>
                    <a:lnTo>
                      <a:pt x="54" y="14116"/>
                    </a:lnTo>
                    <a:lnTo>
                      <a:pt x="54" y="16550"/>
                    </a:lnTo>
                    <a:lnTo>
                      <a:pt x="54" y="17154"/>
                    </a:lnTo>
                    <a:cubicBezTo>
                      <a:pt x="54" y="17253"/>
                      <a:pt x="54" y="17361"/>
                      <a:pt x="63" y="17469"/>
                    </a:cubicBezTo>
                    <a:cubicBezTo>
                      <a:pt x="63" y="17568"/>
                      <a:pt x="72" y="17676"/>
                      <a:pt x="81" y="17776"/>
                    </a:cubicBezTo>
                    <a:cubicBezTo>
                      <a:pt x="127" y="18190"/>
                      <a:pt x="217" y="18605"/>
                      <a:pt x="370" y="19002"/>
                    </a:cubicBezTo>
                    <a:cubicBezTo>
                      <a:pt x="676" y="19786"/>
                      <a:pt x="1226" y="20489"/>
                      <a:pt x="1947" y="20949"/>
                    </a:cubicBezTo>
                    <a:cubicBezTo>
                      <a:pt x="2299" y="21183"/>
                      <a:pt x="2696" y="21363"/>
                      <a:pt x="3092" y="21489"/>
                    </a:cubicBezTo>
                    <a:lnTo>
                      <a:pt x="4255" y="21859"/>
                    </a:lnTo>
                    <a:lnTo>
                      <a:pt x="8897" y="23310"/>
                    </a:lnTo>
                    <a:lnTo>
                      <a:pt x="9483" y="23490"/>
                    </a:lnTo>
                    <a:cubicBezTo>
                      <a:pt x="9672" y="23554"/>
                      <a:pt x="9862" y="23617"/>
                      <a:pt x="10078" y="23671"/>
                    </a:cubicBezTo>
                    <a:cubicBezTo>
                      <a:pt x="10418" y="23761"/>
                      <a:pt x="10777" y="23801"/>
                      <a:pt x="11133" y="23801"/>
                    </a:cubicBezTo>
                    <a:cubicBezTo>
                      <a:pt x="11202" y="23801"/>
                      <a:pt x="11271" y="23800"/>
                      <a:pt x="11340" y="23797"/>
                    </a:cubicBezTo>
                    <a:cubicBezTo>
                      <a:pt x="11764" y="23779"/>
                      <a:pt x="12187" y="23698"/>
                      <a:pt x="12593" y="23563"/>
                    </a:cubicBezTo>
                    <a:lnTo>
                      <a:pt x="13738" y="23157"/>
                    </a:lnTo>
                    <a:lnTo>
                      <a:pt x="18335" y="21552"/>
                    </a:lnTo>
                    <a:cubicBezTo>
                      <a:pt x="19137" y="21273"/>
                      <a:pt x="19858" y="20759"/>
                      <a:pt x="20372" y="20083"/>
                    </a:cubicBezTo>
                    <a:cubicBezTo>
                      <a:pt x="20895" y="19407"/>
                      <a:pt x="21210" y="18578"/>
                      <a:pt x="21273" y="17731"/>
                    </a:cubicBezTo>
                    <a:lnTo>
                      <a:pt x="21282" y="17406"/>
                    </a:lnTo>
                    <a:lnTo>
                      <a:pt x="21282" y="17109"/>
                    </a:lnTo>
                    <a:lnTo>
                      <a:pt x="21291" y="16496"/>
                    </a:lnTo>
                    <a:lnTo>
                      <a:pt x="21291" y="15279"/>
                    </a:lnTo>
                    <a:lnTo>
                      <a:pt x="21309" y="12845"/>
                    </a:lnTo>
                    <a:lnTo>
                      <a:pt x="21327" y="7978"/>
                    </a:lnTo>
                    <a:lnTo>
                      <a:pt x="21345" y="5544"/>
                    </a:lnTo>
                    <a:cubicBezTo>
                      <a:pt x="21345" y="5138"/>
                      <a:pt x="21354" y="4742"/>
                      <a:pt x="21345" y="4327"/>
                    </a:cubicBezTo>
                    <a:cubicBezTo>
                      <a:pt x="21336" y="3894"/>
                      <a:pt x="21255" y="3471"/>
                      <a:pt x="21129" y="3056"/>
                    </a:cubicBezTo>
                    <a:cubicBezTo>
                      <a:pt x="20994" y="2650"/>
                      <a:pt x="20795" y="2263"/>
                      <a:pt x="20561" y="1911"/>
                    </a:cubicBezTo>
                    <a:cubicBezTo>
                      <a:pt x="20309" y="1551"/>
                      <a:pt x="20011" y="1244"/>
                      <a:pt x="19678" y="974"/>
                    </a:cubicBezTo>
                    <a:cubicBezTo>
                      <a:pt x="19344" y="694"/>
                      <a:pt x="18966" y="487"/>
                      <a:pt x="18569" y="325"/>
                    </a:cubicBezTo>
                    <a:cubicBezTo>
                      <a:pt x="18172" y="153"/>
                      <a:pt x="17749" y="72"/>
                      <a:pt x="17325" y="18"/>
                    </a:cubicBezTo>
                    <a:cubicBezTo>
                      <a:pt x="17109" y="5"/>
                      <a:pt x="16901" y="2"/>
                      <a:pt x="16698" y="2"/>
                    </a:cubicBezTo>
                    <a:cubicBezTo>
                      <a:pt x="16596" y="2"/>
                      <a:pt x="16494" y="3"/>
                      <a:pt x="16393" y="3"/>
                    </a:cubicBezTo>
                    <a:cubicBezTo>
                      <a:pt x="16292" y="3"/>
                      <a:pt x="16192" y="2"/>
                      <a:pt x="160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3" name="Google Shape;483;p17"/>
            <p:cNvSpPr/>
            <p:nvPr/>
          </p:nvSpPr>
          <p:spPr>
            <a:xfrm rot="442426">
              <a:off x="8229710" y="-161880"/>
              <a:ext cx="102851" cy="551273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838132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Quote 1"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5" name="Google Shape;485;p18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486" name="Google Shape;486;p18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8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8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8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8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8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8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8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8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8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8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8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8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8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8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8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8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8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8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8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8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8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8" name="Google Shape;508;p18"/>
          <p:cNvSpPr txBox="1">
            <a:spLocks noGrp="1"/>
          </p:cNvSpPr>
          <p:nvPr>
            <p:ph type="subTitle" idx="1"/>
          </p:nvPr>
        </p:nvSpPr>
        <p:spPr>
          <a:xfrm>
            <a:off x="2351850" y="1758177"/>
            <a:ext cx="4440300" cy="9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9" name="Google Shape;509;p18"/>
          <p:cNvSpPr txBox="1">
            <a:spLocks noGrp="1"/>
          </p:cNvSpPr>
          <p:nvPr>
            <p:ph type="ctrTitle"/>
          </p:nvPr>
        </p:nvSpPr>
        <p:spPr>
          <a:xfrm>
            <a:off x="3297900" y="2837502"/>
            <a:ext cx="2548200" cy="4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3413542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1" name="Google Shape;511;p19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512" name="Google Shape;512;p19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9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9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9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9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9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9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9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9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9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9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9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9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9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9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9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9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9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9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9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9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9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4" name="Google Shape;534;p19"/>
          <p:cNvSpPr txBox="1">
            <a:spLocks noGrp="1"/>
          </p:cNvSpPr>
          <p:nvPr>
            <p:ph type="subTitle" idx="1"/>
          </p:nvPr>
        </p:nvSpPr>
        <p:spPr>
          <a:xfrm>
            <a:off x="906900" y="2987325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5" name="Google Shape;535;p19"/>
          <p:cNvSpPr txBox="1">
            <a:spLocks noGrp="1"/>
          </p:cNvSpPr>
          <p:nvPr>
            <p:ph type="subTitle" idx="2"/>
          </p:nvPr>
        </p:nvSpPr>
        <p:spPr>
          <a:xfrm>
            <a:off x="906900" y="1279771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6" name="Google Shape;536;p19"/>
          <p:cNvSpPr txBox="1">
            <a:spLocks noGrp="1"/>
          </p:cNvSpPr>
          <p:nvPr>
            <p:ph type="subTitle" idx="3"/>
          </p:nvPr>
        </p:nvSpPr>
        <p:spPr>
          <a:xfrm>
            <a:off x="906900" y="1743949"/>
            <a:ext cx="2506200" cy="8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7" name="Google Shape;537;p19"/>
          <p:cNvSpPr txBox="1">
            <a:spLocks noGrp="1"/>
          </p:cNvSpPr>
          <p:nvPr>
            <p:ph type="subTitle" idx="4"/>
          </p:nvPr>
        </p:nvSpPr>
        <p:spPr>
          <a:xfrm>
            <a:off x="906900" y="3464338"/>
            <a:ext cx="2506200" cy="8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8" name="Google Shape;538;p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2370668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Title and four columns "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" name="Google Shape;540;p20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541" name="Google Shape;541;p20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0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0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0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0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3" name="Google Shape;563;p20"/>
          <p:cNvSpPr txBox="1">
            <a:spLocks noGrp="1"/>
          </p:cNvSpPr>
          <p:nvPr>
            <p:ph type="ctrTitle"/>
          </p:nvPr>
        </p:nvSpPr>
        <p:spPr>
          <a:xfrm>
            <a:off x="5272950" y="1633778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564" name="Google Shape;564;p20"/>
          <p:cNvSpPr txBox="1">
            <a:spLocks noGrp="1"/>
          </p:cNvSpPr>
          <p:nvPr>
            <p:ph type="subTitle" idx="1"/>
          </p:nvPr>
        </p:nvSpPr>
        <p:spPr>
          <a:xfrm>
            <a:off x="5272950" y="1919436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65" name="Google Shape;565;p20"/>
          <p:cNvSpPr txBox="1">
            <a:spLocks noGrp="1"/>
          </p:cNvSpPr>
          <p:nvPr>
            <p:ph type="subTitle" idx="2"/>
          </p:nvPr>
        </p:nvSpPr>
        <p:spPr>
          <a:xfrm>
            <a:off x="5272950" y="377073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66" name="Google Shape;566;p20"/>
          <p:cNvSpPr txBox="1">
            <a:spLocks noGrp="1"/>
          </p:cNvSpPr>
          <p:nvPr>
            <p:ph type="ctrTitle" idx="3"/>
          </p:nvPr>
        </p:nvSpPr>
        <p:spPr>
          <a:xfrm>
            <a:off x="5272950" y="3485698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567" name="Google Shape;567;p20"/>
          <p:cNvSpPr txBox="1">
            <a:spLocks noGrp="1"/>
          </p:cNvSpPr>
          <p:nvPr>
            <p:ph type="ctrTitle" idx="4"/>
          </p:nvPr>
        </p:nvSpPr>
        <p:spPr>
          <a:xfrm>
            <a:off x="1419750" y="1633778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568" name="Google Shape;568;p20"/>
          <p:cNvSpPr txBox="1">
            <a:spLocks noGrp="1"/>
          </p:cNvSpPr>
          <p:nvPr>
            <p:ph type="subTitle" idx="5"/>
          </p:nvPr>
        </p:nvSpPr>
        <p:spPr>
          <a:xfrm>
            <a:off x="1419750" y="1919436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69" name="Google Shape;569;p20"/>
          <p:cNvSpPr txBox="1">
            <a:spLocks noGrp="1"/>
          </p:cNvSpPr>
          <p:nvPr>
            <p:ph type="subTitle" idx="6"/>
          </p:nvPr>
        </p:nvSpPr>
        <p:spPr>
          <a:xfrm>
            <a:off x="1419750" y="377073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70" name="Google Shape;570;p20"/>
          <p:cNvSpPr txBox="1">
            <a:spLocks noGrp="1"/>
          </p:cNvSpPr>
          <p:nvPr>
            <p:ph type="ctrTitle" idx="7"/>
          </p:nvPr>
        </p:nvSpPr>
        <p:spPr>
          <a:xfrm>
            <a:off x="1419750" y="3485698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571" name="Google Shape;571;p20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6824013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3" name="Google Shape;573;p21"/>
          <p:cNvGrpSpPr/>
          <p:nvPr/>
        </p:nvGrpSpPr>
        <p:grpSpPr>
          <a:xfrm>
            <a:off x="-174525" y="-22399"/>
            <a:ext cx="9487164" cy="5193049"/>
            <a:chOff x="-174525" y="-22399"/>
            <a:chExt cx="9487164" cy="5193049"/>
          </a:xfrm>
        </p:grpSpPr>
        <p:sp>
          <p:nvSpPr>
            <p:cNvPr id="574" name="Google Shape;574;p21"/>
            <p:cNvSpPr/>
            <p:nvPr/>
          </p:nvSpPr>
          <p:spPr>
            <a:xfrm>
              <a:off x="-174525" y="-22399"/>
              <a:ext cx="9487164" cy="5188298"/>
            </a:xfrm>
            <a:custGeom>
              <a:avLst/>
              <a:gdLst/>
              <a:ahLst/>
              <a:cxnLst/>
              <a:rect l="l" t="t" r="r" b="b"/>
              <a:pathLst>
                <a:path w="264469" h="144360" extrusionOk="0">
                  <a:moveTo>
                    <a:pt x="125024" y="0"/>
                  </a:moveTo>
                  <a:cubicBezTo>
                    <a:pt x="124865" y="0"/>
                    <a:pt x="124702" y="4"/>
                    <a:pt x="124536" y="11"/>
                  </a:cubicBezTo>
                  <a:lnTo>
                    <a:pt x="4940" y="11"/>
                  </a:lnTo>
                  <a:cubicBezTo>
                    <a:pt x="1569" y="65"/>
                    <a:pt x="0" y="1705"/>
                    <a:pt x="226" y="4914"/>
                  </a:cubicBezTo>
                  <a:lnTo>
                    <a:pt x="226" y="138500"/>
                  </a:lnTo>
                  <a:cubicBezTo>
                    <a:pt x="208" y="142159"/>
                    <a:pt x="1811" y="143993"/>
                    <a:pt x="5034" y="143993"/>
                  </a:cubicBezTo>
                  <a:cubicBezTo>
                    <a:pt x="5185" y="143993"/>
                    <a:pt x="5340" y="143989"/>
                    <a:pt x="5499" y="143981"/>
                  </a:cubicBezTo>
                  <a:cubicBezTo>
                    <a:pt x="23166" y="144233"/>
                    <a:pt x="61538" y="144359"/>
                    <a:pt x="76177" y="144359"/>
                  </a:cubicBezTo>
                  <a:cubicBezTo>
                    <a:pt x="90824" y="144359"/>
                    <a:pt x="107103" y="144233"/>
                    <a:pt x="125041" y="143981"/>
                  </a:cubicBezTo>
                  <a:cubicBezTo>
                    <a:pt x="129025" y="143963"/>
                    <a:pt x="130900" y="142007"/>
                    <a:pt x="130675" y="138122"/>
                  </a:cubicBezTo>
                  <a:lnTo>
                    <a:pt x="130675" y="6393"/>
                  </a:lnTo>
                  <a:cubicBezTo>
                    <a:pt x="130839" y="2139"/>
                    <a:pt x="128956" y="0"/>
                    <a:pt x="125024" y="0"/>
                  </a:cubicBezTo>
                  <a:close/>
                  <a:moveTo>
                    <a:pt x="139427" y="0"/>
                  </a:moveTo>
                  <a:cubicBezTo>
                    <a:pt x="135503" y="0"/>
                    <a:pt x="133611" y="2139"/>
                    <a:pt x="133776" y="6393"/>
                  </a:cubicBezTo>
                  <a:lnTo>
                    <a:pt x="133776" y="138122"/>
                  </a:lnTo>
                  <a:cubicBezTo>
                    <a:pt x="133550" y="142007"/>
                    <a:pt x="135434" y="143963"/>
                    <a:pt x="139409" y="143981"/>
                  </a:cubicBezTo>
                  <a:cubicBezTo>
                    <a:pt x="157347" y="144233"/>
                    <a:pt x="173635" y="144359"/>
                    <a:pt x="188274" y="144359"/>
                  </a:cubicBezTo>
                  <a:cubicBezTo>
                    <a:pt x="202912" y="144359"/>
                    <a:pt x="241294" y="144233"/>
                    <a:pt x="258970" y="143981"/>
                  </a:cubicBezTo>
                  <a:cubicBezTo>
                    <a:pt x="259129" y="143989"/>
                    <a:pt x="259285" y="143993"/>
                    <a:pt x="259437" y="143993"/>
                  </a:cubicBezTo>
                  <a:cubicBezTo>
                    <a:pt x="262675" y="143993"/>
                    <a:pt x="264277" y="142159"/>
                    <a:pt x="264243" y="138500"/>
                  </a:cubicBezTo>
                  <a:lnTo>
                    <a:pt x="264243" y="4914"/>
                  </a:lnTo>
                  <a:cubicBezTo>
                    <a:pt x="264468" y="1705"/>
                    <a:pt x="262900" y="65"/>
                    <a:pt x="259529" y="11"/>
                  </a:cubicBezTo>
                  <a:lnTo>
                    <a:pt x="139914" y="11"/>
                  </a:lnTo>
                  <a:cubicBezTo>
                    <a:pt x="139749" y="4"/>
                    <a:pt x="139586" y="0"/>
                    <a:pt x="139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75" name="Google Shape;575;p21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76" name="Google Shape;576;p21"/>
            <p:cNvGrpSpPr/>
            <p:nvPr/>
          </p:nvGrpSpPr>
          <p:grpSpPr>
            <a:xfrm>
              <a:off x="263005" y="845117"/>
              <a:ext cx="3790149" cy="3960313"/>
              <a:chOff x="263005" y="845117"/>
              <a:chExt cx="3790149" cy="3960313"/>
            </a:xfrm>
          </p:grpSpPr>
          <p:sp>
            <p:nvSpPr>
              <p:cNvPr id="577" name="Google Shape;577;p21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1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1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1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1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1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1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1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1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1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1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1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1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1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1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2" name="Google Shape;592;p21"/>
            <p:cNvGrpSpPr/>
            <p:nvPr/>
          </p:nvGrpSpPr>
          <p:grpSpPr>
            <a:xfrm>
              <a:off x="5055305" y="845117"/>
              <a:ext cx="3790149" cy="3960313"/>
              <a:chOff x="263005" y="845117"/>
              <a:chExt cx="3790149" cy="3960313"/>
            </a:xfrm>
          </p:grpSpPr>
          <p:sp>
            <p:nvSpPr>
              <p:cNvPr id="593" name="Google Shape;593;p21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1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1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1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1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1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1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1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1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1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1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1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1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1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1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08" name="Google Shape;608;p21"/>
            <p:cNvCxnSpPr/>
            <p:nvPr/>
          </p:nvCxnSpPr>
          <p:spPr>
            <a:xfrm>
              <a:off x="4625700" y="540000"/>
              <a:ext cx="4679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9" name="Google Shape;609;p21"/>
            <p:cNvCxnSpPr/>
            <p:nvPr/>
          </p:nvCxnSpPr>
          <p:spPr>
            <a:xfrm>
              <a:off x="40493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0" name="Google Shape;610;p21"/>
            <p:cNvCxnSpPr/>
            <p:nvPr/>
          </p:nvCxnSpPr>
          <p:spPr>
            <a:xfrm>
              <a:off x="41129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1" name="Google Shape;611;p21"/>
            <p:cNvCxnSpPr/>
            <p:nvPr/>
          </p:nvCxnSpPr>
          <p:spPr>
            <a:xfrm>
              <a:off x="49917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2" name="Google Shape;612;p21"/>
            <p:cNvCxnSpPr/>
            <p:nvPr/>
          </p:nvCxnSpPr>
          <p:spPr>
            <a:xfrm>
              <a:off x="50553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3" name="Google Shape;613;p21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14" name="Google Shape;614;p2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087300" cy="145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15" name="Google Shape;615;p21"/>
          <p:cNvSpPr txBox="1">
            <a:spLocks noGrp="1"/>
          </p:cNvSpPr>
          <p:nvPr>
            <p:ph type="subTitle" idx="1"/>
          </p:nvPr>
        </p:nvSpPr>
        <p:spPr>
          <a:xfrm>
            <a:off x="5703898" y="867200"/>
            <a:ext cx="10416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6" name="Google Shape;616;p21"/>
          <p:cNvSpPr txBox="1">
            <a:spLocks noGrp="1"/>
          </p:cNvSpPr>
          <p:nvPr>
            <p:ph type="subTitle" idx="2"/>
          </p:nvPr>
        </p:nvSpPr>
        <p:spPr>
          <a:xfrm>
            <a:off x="5703898" y="2856550"/>
            <a:ext cx="10416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7" name="Google Shape;617;p21"/>
          <p:cNvSpPr txBox="1">
            <a:spLocks noGrp="1"/>
          </p:cNvSpPr>
          <p:nvPr>
            <p:ph type="subTitle" idx="3"/>
          </p:nvPr>
        </p:nvSpPr>
        <p:spPr>
          <a:xfrm>
            <a:off x="906900" y="2856550"/>
            <a:ext cx="10416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8" name="Google Shape;618;p21"/>
          <p:cNvSpPr txBox="1">
            <a:spLocks noGrp="1"/>
          </p:cNvSpPr>
          <p:nvPr>
            <p:ph type="subTitle" idx="4"/>
          </p:nvPr>
        </p:nvSpPr>
        <p:spPr>
          <a:xfrm>
            <a:off x="906900" y="3234171"/>
            <a:ext cx="2506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9" name="Google Shape;619;p21"/>
          <p:cNvSpPr txBox="1">
            <a:spLocks noGrp="1"/>
          </p:cNvSpPr>
          <p:nvPr>
            <p:ph type="subTitle" idx="5"/>
          </p:nvPr>
        </p:nvSpPr>
        <p:spPr>
          <a:xfrm>
            <a:off x="5703900" y="3234171"/>
            <a:ext cx="2506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20" name="Google Shape;620;p21"/>
          <p:cNvSpPr txBox="1">
            <a:spLocks noGrp="1"/>
          </p:cNvSpPr>
          <p:nvPr>
            <p:ph type="subTitle" idx="6"/>
          </p:nvPr>
        </p:nvSpPr>
        <p:spPr>
          <a:xfrm>
            <a:off x="5703900" y="1247983"/>
            <a:ext cx="2506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2653829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Title and five columns"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2" name="Google Shape;622;p22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623" name="Google Shape;623;p22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2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2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2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2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2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2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2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2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2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2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2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2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2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2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2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2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2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2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2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2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2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5" name="Google Shape;645;p22"/>
          <p:cNvSpPr txBox="1">
            <a:spLocks noGrp="1"/>
          </p:cNvSpPr>
          <p:nvPr>
            <p:ph type="ctrTitle"/>
          </p:nvPr>
        </p:nvSpPr>
        <p:spPr>
          <a:xfrm>
            <a:off x="3443850" y="1786175"/>
            <a:ext cx="2256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646" name="Google Shape;646;p22"/>
          <p:cNvSpPr txBox="1">
            <a:spLocks noGrp="1"/>
          </p:cNvSpPr>
          <p:nvPr>
            <p:ph type="subTitle" idx="1"/>
          </p:nvPr>
        </p:nvSpPr>
        <p:spPr>
          <a:xfrm>
            <a:off x="3443845" y="2057896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47" name="Google Shape;647;p22"/>
          <p:cNvSpPr txBox="1">
            <a:spLocks noGrp="1"/>
          </p:cNvSpPr>
          <p:nvPr>
            <p:ph type="subTitle" idx="2"/>
          </p:nvPr>
        </p:nvSpPr>
        <p:spPr>
          <a:xfrm>
            <a:off x="4759920" y="3694544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48" name="Google Shape;648;p22"/>
          <p:cNvSpPr txBox="1">
            <a:spLocks noGrp="1"/>
          </p:cNvSpPr>
          <p:nvPr>
            <p:ph type="ctrTitle" idx="3"/>
          </p:nvPr>
        </p:nvSpPr>
        <p:spPr>
          <a:xfrm>
            <a:off x="4759920" y="3409503"/>
            <a:ext cx="2256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649" name="Google Shape;649;p22"/>
          <p:cNvSpPr txBox="1">
            <a:spLocks noGrp="1"/>
          </p:cNvSpPr>
          <p:nvPr>
            <p:ph type="ctrTitle" idx="4"/>
          </p:nvPr>
        </p:nvSpPr>
        <p:spPr>
          <a:xfrm>
            <a:off x="811705" y="1786175"/>
            <a:ext cx="2256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650" name="Google Shape;650;p22"/>
          <p:cNvSpPr txBox="1">
            <a:spLocks noGrp="1"/>
          </p:cNvSpPr>
          <p:nvPr>
            <p:ph type="subTitle" idx="5"/>
          </p:nvPr>
        </p:nvSpPr>
        <p:spPr>
          <a:xfrm>
            <a:off x="811705" y="2057896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51" name="Google Shape;651;p22"/>
          <p:cNvSpPr txBox="1">
            <a:spLocks noGrp="1"/>
          </p:cNvSpPr>
          <p:nvPr>
            <p:ph type="subTitle" idx="6"/>
          </p:nvPr>
        </p:nvSpPr>
        <p:spPr>
          <a:xfrm>
            <a:off x="2127778" y="3694544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52" name="Google Shape;652;p22"/>
          <p:cNvSpPr txBox="1">
            <a:spLocks noGrp="1"/>
          </p:cNvSpPr>
          <p:nvPr>
            <p:ph type="ctrTitle" idx="7"/>
          </p:nvPr>
        </p:nvSpPr>
        <p:spPr>
          <a:xfrm>
            <a:off x="2127780" y="3409503"/>
            <a:ext cx="2256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653" name="Google Shape;653;p22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54" name="Google Shape;654;p22"/>
          <p:cNvSpPr txBox="1">
            <a:spLocks noGrp="1"/>
          </p:cNvSpPr>
          <p:nvPr>
            <p:ph type="ctrTitle" idx="9"/>
          </p:nvPr>
        </p:nvSpPr>
        <p:spPr>
          <a:xfrm>
            <a:off x="6075995" y="1786175"/>
            <a:ext cx="2256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655" name="Google Shape;655;p22"/>
          <p:cNvSpPr txBox="1">
            <a:spLocks noGrp="1"/>
          </p:cNvSpPr>
          <p:nvPr>
            <p:ph type="subTitle" idx="13"/>
          </p:nvPr>
        </p:nvSpPr>
        <p:spPr>
          <a:xfrm>
            <a:off x="6075995" y="2057896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8748972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7" name="Google Shape;657;p23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658" name="Google Shape;658;p23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3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3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3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3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3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3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3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3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3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3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3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3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3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3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3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3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3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3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3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3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3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" name="Google Shape;680;p23"/>
          <p:cNvSpPr txBox="1">
            <a:spLocks noGrp="1"/>
          </p:cNvSpPr>
          <p:nvPr>
            <p:ph type="title"/>
          </p:nvPr>
        </p:nvSpPr>
        <p:spPr>
          <a:xfrm>
            <a:off x="5314275" y="1089028"/>
            <a:ext cx="3109500" cy="133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1" name="Google Shape;681;p23"/>
          <p:cNvSpPr txBox="1">
            <a:spLocks noGrp="1"/>
          </p:cNvSpPr>
          <p:nvPr>
            <p:ph type="subTitle" idx="1"/>
          </p:nvPr>
        </p:nvSpPr>
        <p:spPr>
          <a:xfrm>
            <a:off x="6241125" y="2611969"/>
            <a:ext cx="2182800" cy="14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14974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24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684" name="Google Shape;684;p24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4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4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4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4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4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4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4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4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4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4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4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4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4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4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4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4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4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4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4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4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4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6" name="Google Shape;706;p24"/>
          <p:cNvSpPr txBox="1">
            <a:spLocks noGrp="1"/>
          </p:cNvSpPr>
          <p:nvPr>
            <p:ph type="title"/>
          </p:nvPr>
        </p:nvSpPr>
        <p:spPr>
          <a:xfrm>
            <a:off x="717000" y="1491225"/>
            <a:ext cx="3870300" cy="93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7" name="Google Shape;707;p24"/>
          <p:cNvSpPr txBox="1">
            <a:spLocks noGrp="1"/>
          </p:cNvSpPr>
          <p:nvPr>
            <p:ph type="subTitle" idx="1"/>
          </p:nvPr>
        </p:nvSpPr>
        <p:spPr>
          <a:xfrm>
            <a:off x="1870200" y="2570158"/>
            <a:ext cx="27171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95438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" name="Google Shape;266;p11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267" name="Google Shape;267;p11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1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1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1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1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1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1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1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1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1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1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1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1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1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1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1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1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86" name="Google Shape;286;p11"/>
          <p:cNvCxnSpPr/>
          <p:nvPr/>
        </p:nvCxnSpPr>
        <p:spPr>
          <a:xfrm>
            <a:off x="-62550" y="540000"/>
            <a:ext cx="9269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7" name="Google Shape;287;p11"/>
          <p:cNvSpPr txBox="1">
            <a:spLocks noGrp="1"/>
          </p:cNvSpPr>
          <p:nvPr>
            <p:ph type="title" hasCustomPrompt="1"/>
          </p:nvPr>
        </p:nvSpPr>
        <p:spPr>
          <a:xfrm>
            <a:off x="1768200" y="1654521"/>
            <a:ext cx="5607600" cy="84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8" name="Google Shape;288;p11"/>
          <p:cNvSpPr txBox="1">
            <a:spLocks noGrp="1"/>
          </p:cNvSpPr>
          <p:nvPr>
            <p:ph type="body" idx="1"/>
          </p:nvPr>
        </p:nvSpPr>
        <p:spPr>
          <a:xfrm>
            <a:off x="2710050" y="2650221"/>
            <a:ext cx="37239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45751457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9" name="Google Shape;709;p25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710" name="Google Shape;710;p25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5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5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5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5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5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5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5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5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5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5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5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5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5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5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5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5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5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5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5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5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5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2" name="Google Shape;732;p25"/>
          <p:cNvSpPr txBox="1">
            <a:spLocks noGrp="1"/>
          </p:cNvSpPr>
          <p:nvPr>
            <p:ph type="ctrTitle"/>
          </p:nvPr>
        </p:nvSpPr>
        <p:spPr>
          <a:xfrm>
            <a:off x="988403" y="1297314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733" name="Google Shape;733;p25"/>
          <p:cNvSpPr txBox="1">
            <a:spLocks noGrp="1"/>
          </p:cNvSpPr>
          <p:nvPr>
            <p:ph type="subTitle" idx="1"/>
          </p:nvPr>
        </p:nvSpPr>
        <p:spPr>
          <a:xfrm>
            <a:off x="988403" y="1579523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34" name="Google Shape;734;p25"/>
          <p:cNvSpPr txBox="1">
            <a:spLocks noGrp="1"/>
          </p:cNvSpPr>
          <p:nvPr>
            <p:ph type="subTitle" idx="2"/>
          </p:nvPr>
        </p:nvSpPr>
        <p:spPr>
          <a:xfrm>
            <a:off x="988403" y="3577425"/>
            <a:ext cx="2451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35" name="Google Shape;735;p25"/>
          <p:cNvSpPr txBox="1">
            <a:spLocks noGrp="1"/>
          </p:cNvSpPr>
          <p:nvPr>
            <p:ph type="subTitle" idx="3"/>
          </p:nvPr>
        </p:nvSpPr>
        <p:spPr>
          <a:xfrm>
            <a:off x="988403" y="259606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36" name="Google Shape;736;p25"/>
          <p:cNvSpPr txBox="1">
            <a:spLocks noGrp="1"/>
          </p:cNvSpPr>
          <p:nvPr>
            <p:ph type="ctrTitle" idx="4"/>
          </p:nvPr>
        </p:nvSpPr>
        <p:spPr>
          <a:xfrm>
            <a:off x="988403" y="2304052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737" name="Google Shape;737;p25"/>
          <p:cNvSpPr txBox="1">
            <a:spLocks noGrp="1"/>
          </p:cNvSpPr>
          <p:nvPr>
            <p:ph type="ctrTitle" idx="5"/>
          </p:nvPr>
        </p:nvSpPr>
        <p:spPr>
          <a:xfrm>
            <a:off x="988403" y="3289882"/>
            <a:ext cx="2451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738" name="Google Shape;738;p25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7704000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11707598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26"/>
          <p:cNvSpPr txBox="1">
            <a:spLocks noGrp="1"/>
          </p:cNvSpPr>
          <p:nvPr>
            <p:ph type="title"/>
          </p:nvPr>
        </p:nvSpPr>
        <p:spPr>
          <a:xfrm>
            <a:off x="5059850" y="3019625"/>
            <a:ext cx="3364200" cy="143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84014764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27"/>
          <p:cNvSpPr txBox="1">
            <a:spLocks noGrp="1"/>
          </p:cNvSpPr>
          <p:nvPr>
            <p:ph type="title"/>
          </p:nvPr>
        </p:nvSpPr>
        <p:spPr>
          <a:xfrm>
            <a:off x="1249850" y="873387"/>
            <a:ext cx="3364200" cy="143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2174701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aption 1"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4" name="Google Shape;744;p28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745" name="Google Shape;745;p28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8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8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8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8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8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8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8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8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8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8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8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8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8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8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8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8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8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8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8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8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8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7" name="Google Shape;767;p28"/>
          <p:cNvSpPr txBox="1">
            <a:spLocks noGrp="1"/>
          </p:cNvSpPr>
          <p:nvPr>
            <p:ph type="title"/>
          </p:nvPr>
        </p:nvSpPr>
        <p:spPr>
          <a:xfrm>
            <a:off x="1232825" y="1765317"/>
            <a:ext cx="6678300" cy="75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68" name="Google Shape;768;p28"/>
          <p:cNvSpPr txBox="1">
            <a:spLocks noGrp="1"/>
          </p:cNvSpPr>
          <p:nvPr>
            <p:ph type="body" idx="1"/>
          </p:nvPr>
        </p:nvSpPr>
        <p:spPr>
          <a:xfrm>
            <a:off x="2155325" y="2698083"/>
            <a:ext cx="4833300" cy="6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7995192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2">
  <p:cSld name="Caption 2"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0" name="Google Shape;770;p29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771" name="Google Shape;771;p29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9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9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9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9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9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9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9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9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9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9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9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9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9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9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9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9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9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3" name="Google Shape;793;p29"/>
          <p:cNvSpPr txBox="1">
            <a:spLocks noGrp="1"/>
          </p:cNvSpPr>
          <p:nvPr>
            <p:ph type="title"/>
          </p:nvPr>
        </p:nvSpPr>
        <p:spPr>
          <a:xfrm>
            <a:off x="3800500" y="1351950"/>
            <a:ext cx="3933000" cy="1582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5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94" name="Google Shape;794;p29"/>
          <p:cNvSpPr txBox="1">
            <a:spLocks noGrp="1"/>
          </p:cNvSpPr>
          <p:nvPr>
            <p:ph type="body" idx="1"/>
          </p:nvPr>
        </p:nvSpPr>
        <p:spPr>
          <a:xfrm>
            <a:off x="3800550" y="3111475"/>
            <a:ext cx="3933000" cy="6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 algn="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r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r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r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r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r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r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r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734021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6" name="Google Shape;796;p30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797" name="Google Shape;797;p30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0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0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0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0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0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0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0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0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0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0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0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0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0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0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0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0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0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0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0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0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9" name="Google Shape;819;p3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3095667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1" name="Google Shape;821;p31"/>
          <p:cNvGrpSpPr/>
          <p:nvPr/>
        </p:nvGrpSpPr>
        <p:grpSpPr>
          <a:xfrm>
            <a:off x="-174525" y="-22399"/>
            <a:ext cx="9487164" cy="5193049"/>
            <a:chOff x="-174525" y="-22399"/>
            <a:chExt cx="9487164" cy="5193049"/>
          </a:xfrm>
        </p:grpSpPr>
        <p:sp>
          <p:nvSpPr>
            <p:cNvPr id="822" name="Google Shape;822;p31"/>
            <p:cNvSpPr/>
            <p:nvPr/>
          </p:nvSpPr>
          <p:spPr>
            <a:xfrm>
              <a:off x="-174525" y="-22399"/>
              <a:ext cx="9487164" cy="5188298"/>
            </a:xfrm>
            <a:custGeom>
              <a:avLst/>
              <a:gdLst/>
              <a:ahLst/>
              <a:cxnLst/>
              <a:rect l="l" t="t" r="r" b="b"/>
              <a:pathLst>
                <a:path w="264469" h="144360" extrusionOk="0">
                  <a:moveTo>
                    <a:pt x="125024" y="0"/>
                  </a:moveTo>
                  <a:cubicBezTo>
                    <a:pt x="124865" y="0"/>
                    <a:pt x="124702" y="4"/>
                    <a:pt x="124536" y="11"/>
                  </a:cubicBezTo>
                  <a:lnTo>
                    <a:pt x="4940" y="11"/>
                  </a:lnTo>
                  <a:cubicBezTo>
                    <a:pt x="1569" y="65"/>
                    <a:pt x="0" y="1705"/>
                    <a:pt x="226" y="4914"/>
                  </a:cubicBezTo>
                  <a:lnTo>
                    <a:pt x="226" y="138500"/>
                  </a:lnTo>
                  <a:cubicBezTo>
                    <a:pt x="208" y="142159"/>
                    <a:pt x="1811" y="143993"/>
                    <a:pt x="5034" y="143993"/>
                  </a:cubicBezTo>
                  <a:cubicBezTo>
                    <a:pt x="5185" y="143993"/>
                    <a:pt x="5340" y="143989"/>
                    <a:pt x="5499" y="143981"/>
                  </a:cubicBezTo>
                  <a:cubicBezTo>
                    <a:pt x="23166" y="144233"/>
                    <a:pt x="61538" y="144359"/>
                    <a:pt x="76177" y="144359"/>
                  </a:cubicBezTo>
                  <a:cubicBezTo>
                    <a:pt x="90824" y="144359"/>
                    <a:pt x="107103" y="144233"/>
                    <a:pt x="125041" y="143981"/>
                  </a:cubicBezTo>
                  <a:cubicBezTo>
                    <a:pt x="129025" y="143963"/>
                    <a:pt x="130900" y="142007"/>
                    <a:pt x="130675" y="138122"/>
                  </a:cubicBezTo>
                  <a:lnTo>
                    <a:pt x="130675" y="6393"/>
                  </a:lnTo>
                  <a:cubicBezTo>
                    <a:pt x="130839" y="2139"/>
                    <a:pt x="128956" y="0"/>
                    <a:pt x="125024" y="0"/>
                  </a:cubicBezTo>
                  <a:close/>
                  <a:moveTo>
                    <a:pt x="139427" y="0"/>
                  </a:moveTo>
                  <a:cubicBezTo>
                    <a:pt x="135503" y="0"/>
                    <a:pt x="133611" y="2139"/>
                    <a:pt x="133776" y="6393"/>
                  </a:cubicBezTo>
                  <a:lnTo>
                    <a:pt x="133776" y="138122"/>
                  </a:lnTo>
                  <a:cubicBezTo>
                    <a:pt x="133550" y="142007"/>
                    <a:pt x="135434" y="143963"/>
                    <a:pt x="139409" y="143981"/>
                  </a:cubicBezTo>
                  <a:cubicBezTo>
                    <a:pt x="157347" y="144233"/>
                    <a:pt x="173635" y="144359"/>
                    <a:pt x="188274" y="144359"/>
                  </a:cubicBezTo>
                  <a:cubicBezTo>
                    <a:pt x="202912" y="144359"/>
                    <a:pt x="241294" y="144233"/>
                    <a:pt x="258970" y="143981"/>
                  </a:cubicBezTo>
                  <a:cubicBezTo>
                    <a:pt x="259129" y="143989"/>
                    <a:pt x="259285" y="143993"/>
                    <a:pt x="259437" y="143993"/>
                  </a:cubicBezTo>
                  <a:cubicBezTo>
                    <a:pt x="262675" y="143993"/>
                    <a:pt x="264277" y="142159"/>
                    <a:pt x="264243" y="138500"/>
                  </a:cubicBezTo>
                  <a:lnTo>
                    <a:pt x="264243" y="4914"/>
                  </a:lnTo>
                  <a:cubicBezTo>
                    <a:pt x="264468" y="1705"/>
                    <a:pt x="262900" y="65"/>
                    <a:pt x="259529" y="11"/>
                  </a:cubicBezTo>
                  <a:lnTo>
                    <a:pt x="139914" y="11"/>
                  </a:lnTo>
                  <a:cubicBezTo>
                    <a:pt x="139749" y="4"/>
                    <a:pt x="139586" y="0"/>
                    <a:pt x="139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23" name="Google Shape;823;p31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824" name="Google Shape;824;p31"/>
            <p:cNvGrpSpPr/>
            <p:nvPr/>
          </p:nvGrpSpPr>
          <p:grpSpPr>
            <a:xfrm>
              <a:off x="263005" y="845117"/>
              <a:ext cx="3790149" cy="3960313"/>
              <a:chOff x="263005" y="845117"/>
              <a:chExt cx="3790149" cy="3960313"/>
            </a:xfrm>
          </p:grpSpPr>
          <p:sp>
            <p:nvSpPr>
              <p:cNvPr id="825" name="Google Shape;825;p31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1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1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1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31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31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31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31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31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1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31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31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31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31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31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0" name="Google Shape;840;p31"/>
            <p:cNvGrpSpPr/>
            <p:nvPr/>
          </p:nvGrpSpPr>
          <p:grpSpPr>
            <a:xfrm>
              <a:off x="5055305" y="845117"/>
              <a:ext cx="3790149" cy="3960313"/>
              <a:chOff x="263005" y="845117"/>
              <a:chExt cx="3790149" cy="3960313"/>
            </a:xfrm>
          </p:grpSpPr>
          <p:sp>
            <p:nvSpPr>
              <p:cNvPr id="841" name="Google Shape;841;p31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31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31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31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31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31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31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31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31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31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31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31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31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31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31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856" name="Google Shape;856;p31"/>
            <p:cNvCxnSpPr/>
            <p:nvPr/>
          </p:nvCxnSpPr>
          <p:spPr>
            <a:xfrm>
              <a:off x="4625700" y="540000"/>
              <a:ext cx="4679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" name="Google Shape;857;p31"/>
            <p:cNvCxnSpPr/>
            <p:nvPr/>
          </p:nvCxnSpPr>
          <p:spPr>
            <a:xfrm>
              <a:off x="40493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8" name="Google Shape;858;p31"/>
            <p:cNvCxnSpPr/>
            <p:nvPr/>
          </p:nvCxnSpPr>
          <p:spPr>
            <a:xfrm>
              <a:off x="41129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9" name="Google Shape;859;p31"/>
            <p:cNvCxnSpPr/>
            <p:nvPr/>
          </p:nvCxnSpPr>
          <p:spPr>
            <a:xfrm>
              <a:off x="49917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0" name="Google Shape;860;p31"/>
            <p:cNvCxnSpPr/>
            <p:nvPr/>
          </p:nvCxnSpPr>
          <p:spPr>
            <a:xfrm>
              <a:off x="50553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1" name="Google Shape;861;p31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62" name="Google Shape;862;p31"/>
          <p:cNvSpPr txBox="1">
            <a:spLocks noGrp="1"/>
          </p:cNvSpPr>
          <p:nvPr>
            <p:ph type="subTitle" idx="1"/>
          </p:nvPr>
        </p:nvSpPr>
        <p:spPr>
          <a:xfrm>
            <a:off x="906900" y="3615868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63" name="Google Shape;863;p31"/>
          <p:cNvSpPr txBox="1">
            <a:spLocks noGrp="1"/>
          </p:cNvSpPr>
          <p:nvPr>
            <p:ph type="subTitle" idx="2"/>
          </p:nvPr>
        </p:nvSpPr>
        <p:spPr>
          <a:xfrm>
            <a:off x="5565696" y="3615868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64" name="Google Shape;864;p31"/>
          <p:cNvSpPr txBox="1">
            <a:spLocks noGrp="1"/>
          </p:cNvSpPr>
          <p:nvPr>
            <p:ph type="subTitle" idx="3"/>
          </p:nvPr>
        </p:nvSpPr>
        <p:spPr>
          <a:xfrm>
            <a:off x="906900" y="2084031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65" name="Google Shape;865;p31"/>
          <p:cNvSpPr txBox="1">
            <a:spLocks noGrp="1"/>
          </p:cNvSpPr>
          <p:nvPr>
            <p:ph type="subTitle" idx="4"/>
          </p:nvPr>
        </p:nvSpPr>
        <p:spPr>
          <a:xfrm>
            <a:off x="5565688" y="2094806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66" name="Google Shape;866;p31"/>
          <p:cNvSpPr txBox="1">
            <a:spLocks noGrp="1"/>
          </p:cNvSpPr>
          <p:nvPr>
            <p:ph type="subTitle" idx="5"/>
          </p:nvPr>
        </p:nvSpPr>
        <p:spPr>
          <a:xfrm>
            <a:off x="906900" y="2469400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67" name="Google Shape;867;p31"/>
          <p:cNvSpPr txBox="1">
            <a:spLocks noGrp="1"/>
          </p:cNvSpPr>
          <p:nvPr>
            <p:ph type="subTitle" idx="6"/>
          </p:nvPr>
        </p:nvSpPr>
        <p:spPr>
          <a:xfrm>
            <a:off x="5565688" y="2469400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68" name="Google Shape;868;p31"/>
          <p:cNvSpPr txBox="1">
            <a:spLocks noGrp="1"/>
          </p:cNvSpPr>
          <p:nvPr>
            <p:ph type="subTitle" idx="7"/>
          </p:nvPr>
        </p:nvSpPr>
        <p:spPr>
          <a:xfrm>
            <a:off x="906900" y="3991211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69" name="Google Shape;869;p31"/>
          <p:cNvSpPr txBox="1">
            <a:spLocks noGrp="1"/>
          </p:cNvSpPr>
          <p:nvPr>
            <p:ph type="subTitle" idx="8"/>
          </p:nvPr>
        </p:nvSpPr>
        <p:spPr>
          <a:xfrm>
            <a:off x="5565688" y="3991211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70" name="Google Shape;870;p3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330000" cy="99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86225577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2" name="Google Shape;872;p32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873" name="Google Shape;873;p32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2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2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2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2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2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2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2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2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2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2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2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2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2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2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2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2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2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2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2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2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2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5" name="Google Shape;895;p32"/>
          <p:cNvSpPr txBox="1">
            <a:spLocks noGrp="1"/>
          </p:cNvSpPr>
          <p:nvPr>
            <p:ph type="ctrTitle"/>
          </p:nvPr>
        </p:nvSpPr>
        <p:spPr>
          <a:xfrm>
            <a:off x="5295149" y="1449725"/>
            <a:ext cx="30975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896" name="Google Shape;896;p32"/>
          <p:cNvSpPr txBox="1">
            <a:spLocks noGrp="1"/>
          </p:cNvSpPr>
          <p:nvPr>
            <p:ph type="subTitle" idx="1"/>
          </p:nvPr>
        </p:nvSpPr>
        <p:spPr>
          <a:xfrm>
            <a:off x="5295149" y="1731948"/>
            <a:ext cx="3097500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97" name="Google Shape;897;p32"/>
          <p:cNvSpPr txBox="1">
            <a:spLocks noGrp="1"/>
          </p:cNvSpPr>
          <p:nvPr>
            <p:ph type="subTitle" idx="2"/>
          </p:nvPr>
        </p:nvSpPr>
        <p:spPr>
          <a:xfrm>
            <a:off x="5295149" y="3281876"/>
            <a:ext cx="3097500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98" name="Google Shape;898;p32"/>
          <p:cNvSpPr txBox="1">
            <a:spLocks noGrp="1"/>
          </p:cNvSpPr>
          <p:nvPr>
            <p:ph type="ctrTitle" idx="3"/>
          </p:nvPr>
        </p:nvSpPr>
        <p:spPr>
          <a:xfrm>
            <a:off x="5295153" y="2989856"/>
            <a:ext cx="30975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899" name="Google Shape;899;p32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83283658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1" name="Google Shape;901;p33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902" name="Google Shape;902;p33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3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3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3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3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3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3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3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3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3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3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3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3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3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3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3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3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3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3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3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3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4" name="Google Shape;924;p3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5510700" cy="54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7049099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6" name="Google Shape;926;p34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927" name="Google Shape;927;p34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4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4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4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4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9" name="Google Shape;949;p3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5399100" cy="87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29051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8247546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1" name="Google Shape;951;p35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952" name="Google Shape;952;p35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5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5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5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5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5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5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5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5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5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5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5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5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5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5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5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5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5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5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5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5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5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4" name="Google Shape;974;p35"/>
          <p:cNvSpPr txBox="1">
            <a:spLocks noGrp="1"/>
          </p:cNvSpPr>
          <p:nvPr>
            <p:ph type="subTitle" idx="1"/>
          </p:nvPr>
        </p:nvSpPr>
        <p:spPr>
          <a:xfrm>
            <a:off x="804150" y="3069865"/>
            <a:ext cx="2506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tim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975" name="Google Shape;975;p35"/>
          <p:cNvSpPr txBox="1">
            <a:spLocks noGrp="1"/>
          </p:cNvSpPr>
          <p:nvPr>
            <p:ph type="subTitle" idx="2"/>
          </p:nvPr>
        </p:nvSpPr>
        <p:spPr>
          <a:xfrm>
            <a:off x="5833650" y="3069865"/>
            <a:ext cx="2506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tim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976" name="Google Shape;976;p35"/>
          <p:cNvSpPr txBox="1">
            <a:spLocks noGrp="1"/>
          </p:cNvSpPr>
          <p:nvPr>
            <p:ph type="subTitle" idx="3"/>
          </p:nvPr>
        </p:nvSpPr>
        <p:spPr>
          <a:xfrm>
            <a:off x="804150" y="1530415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tim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977" name="Google Shape;977;p35"/>
          <p:cNvSpPr txBox="1">
            <a:spLocks noGrp="1"/>
          </p:cNvSpPr>
          <p:nvPr>
            <p:ph type="subTitle" idx="4"/>
          </p:nvPr>
        </p:nvSpPr>
        <p:spPr>
          <a:xfrm>
            <a:off x="5833650" y="1530415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tim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978" name="Google Shape;978;p35"/>
          <p:cNvSpPr txBox="1">
            <a:spLocks noGrp="1"/>
          </p:cNvSpPr>
          <p:nvPr>
            <p:ph type="subTitle" idx="5"/>
          </p:nvPr>
        </p:nvSpPr>
        <p:spPr>
          <a:xfrm>
            <a:off x="3318900" y="3069865"/>
            <a:ext cx="2506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tim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979" name="Google Shape;979;p35"/>
          <p:cNvSpPr txBox="1">
            <a:spLocks noGrp="1"/>
          </p:cNvSpPr>
          <p:nvPr>
            <p:ph type="subTitle" idx="6"/>
          </p:nvPr>
        </p:nvSpPr>
        <p:spPr>
          <a:xfrm>
            <a:off x="3318900" y="1530415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tim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980" name="Google Shape;980;p3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9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81" name="Google Shape;981;p35"/>
          <p:cNvSpPr txBox="1">
            <a:spLocks noGrp="1"/>
          </p:cNvSpPr>
          <p:nvPr>
            <p:ph type="subTitle" idx="7"/>
          </p:nvPr>
        </p:nvSpPr>
        <p:spPr>
          <a:xfrm>
            <a:off x="804150" y="1904448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82" name="Google Shape;982;p35"/>
          <p:cNvSpPr txBox="1">
            <a:spLocks noGrp="1"/>
          </p:cNvSpPr>
          <p:nvPr>
            <p:ph type="subTitle" idx="8"/>
          </p:nvPr>
        </p:nvSpPr>
        <p:spPr>
          <a:xfrm>
            <a:off x="5833650" y="1904448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83" name="Google Shape;983;p35"/>
          <p:cNvSpPr txBox="1">
            <a:spLocks noGrp="1"/>
          </p:cNvSpPr>
          <p:nvPr>
            <p:ph type="subTitle" idx="9"/>
          </p:nvPr>
        </p:nvSpPr>
        <p:spPr>
          <a:xfrm>
            <a:off x="804150" y="3456740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84" name="Google Shape;984;p35"/>
          <p:cNvSpPr txBox="1">
            <a:spLocks noGrp="1"/>
          </p:cNvSpPr>
          <p:nvPr>
            <p:ph type="subTitle" idx="13"/>
          </p:nvPr>
        </p:nvSpPr>
        <p:spPr>
          <a:xfrm>
            <a:off x="5833650" y="3456740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85" name="Google Shape;985;p35"/>
          <p:cNvSpPr txBox="1">
            <a:spLocks noGrp="1"/>
          </p:cNvSpPr>
          <p:nvPr>
            <p:ph type="subTitle" idx="14"/>
          </p:nvPr>
        </p:nvSpPr>
        <p:spPr>
          <a:xfrm>
            <a:off x="3318900" y="1904448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86" name="Google Shape;986;p35"/>
          <p:cNvSpPr txBox="1">
            <a:spLocks noGrp="1"/>
          </p:cNvSpPr>
          <p:nvPr>
            <p:ph type="subTitle" idx="15"/>
          </p:nvPr>
        </p:nvSpPr>
        <p:spPr>
          <a:xfrm>
            <a:off x="3318900" y="3456740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96241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8" name="Google Shape;988;p36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989" name="Google Shape;989;p36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6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6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6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6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6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6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6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6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6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6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6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6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6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6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6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6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6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6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6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6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6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1" name="Google Shape;1011;p36"/>
          <p:cNvSpPr txBox="1">
            <a:spLocks noGrp="1"/>
          </p:cNvSpPr>
          <p:nvPr>
            <p:ph type="subTitle" idx="1"/>
          </p:nvPr>
        </p:nvSpPr>
        <p:spPr>
          <a:xfrm>
            <a:off x="804150" y="2853903"/>
            <a:ext cx="2506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tim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1012" name="Google Shape;1012;p36"/>
          <p:cNvSpPr txBox="1">
            <a:spLocks noGrp="1"/>
          </p:cNvSpPr>
          <p:nvPr>
            <p:ph type="subTitle" idx="2"/>
          </p:nvPr>
        </p:nvSpPr>
        <p:spPr>
          <a:xfrm>
            <a:off x="5833650" y="2853903"/>
            <a:ext cx="2506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tim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1013" name="Google Shape;1013;p36"/>
          <p:cNvSpPr txBox="1">
            <a:spLocks noGrp="1"/>
          </p:cNvSpPr>
          <p:nvPr>
            <p:ph type="subTitle" idx="3"/>
          </p:nvPr>
        </p:nvSpPr>
        <p:spPr>
          <a:xfrm>
            <a:off x="3318900" y="2003065"/>
            <a:ext cx="2506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tim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1014" name="Google Shape;1014;p36"/>
          <p:cNvSpPr txBox="1">
            <a:spLocks noGrp="1"/>
          </p:cNvSpPr>
          <p:nvPr>
            <p:ph type="title"/>
          </p:nvPr>
        </p:nvSpPr>
        <p:spPr>
          <a:xfrm>
            <a:off x="5917800" y="540000"/>
            <a:ext cx="2506200" cy="49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15" name="Google Shape;1015;p36"/>
          <p:cNvSpPr txBox="1">
            <a:spLocks noGrp="1"/>
          </p:cNvSpPr>
          <p:nvPr>
            <p:ph type="subTitle" idx="4"/>
          </p:nvPr>
        </p:nvSpPr>
        <p:spPr>
          <a:xfrm>
            <a:off x="804150" y="3240773"/>
            <a:ext cx="2506200" cy="9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16" name="Google Shape;1016;p36"/>
          <p:cNvSpPr txBox="1">
            <a:spLocks noGrp="1"/>
          </p:cNvSpPr>
          <p:nvPr>
            <p:ph type="subTitle" idx="5"/>
          </p:nvPr>
        </p:nvSpPr>
        <p:spPr>
          <a:xfrm>
            <a:off x="5833650" y="3240773"/>
            <a:ext cx="2506200" cy="9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17" name="Google Shape;1017;p36"/>
          <p:cNvSpPr txBox="1">
            <a:spLocks noGrp="1"/>
          </p:cNvSpPr>
          <p:nvPr>
            <p:ph type="subTitle" idx="6"/>
          </p:nvPr>
        </p:nvSpPr>
        <p:spPr>
          <a:xfrm>
            <a:off x="3318900" y="2389956"/>
            <a:ext cx="2506200" cy="9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64733769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 and two columns 3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37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020" name="Google Shape;1020;p37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7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7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7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7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7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7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7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7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7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7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7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7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7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7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7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7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7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7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7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7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7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2" name="Google Shape;1042;p37"/>
          <p:cNvSpPr txBox="1">
            <a:spLocks noGrp="1"/>
          </p:cNvSpPr>
          <p:nvPr>
            <p:ph type="subTitle" idx="1"/>
          </p:nvPr>
        </p:nvSpPr>
        <p:spPr>
          <a:xfrm>
            <a:off x="1342450" y="3241403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tim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1043" name="Google Shape;1043;p37"/>
          <p:cNvSpPr txBox="1">
            <a:spLocks noGrp="1"/>
          </p:cNvSpPr>
          <p:nvPr>
            <p:ph type="subTitle" idx="2"/>
          </p:nvPr>
        </p:nvSpPr>
        <p:spPr>
          <a:xfrm>
            <a:off x="5295350" y="3232090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tim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tim"/>
              <a:buNone/>
              <a:defRPr sz="1600" b="1">
                <a:solidFill>
                  <a:schemeClr val="dk2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1044" name="Google Shape;1044;p3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9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5" name="Google Shape;1045;p37"/>
          <p:cNvSpPr txBox="1">
            <a:spLocks noGrp="1"/>
          </p:cNvSpPr>
          <p:nvPr>
            <p:ph type="subTitle" idx="3"/>
          </p:nvPr>
        </p:nvSpPr>
        <p:spPr>
          <a:xfrm>
            <a:off x="1342450" y="3615440"/>
            <a:ext cx="25062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46" name="Google Shape;1046;p37"/>
          <p:cNvSpPr txBox="1">
            <a:spLocks noGrp="1"/>
          </p:cNvSpPr>
          <p:nvPr>
            <p:ph type="subTitle" idx="4"/>
          </p:nvPr>
        </p:nvSpPr>
        <p:spPr>
          <a:xfrm>
            <a:off x="5295350" y="3606127"/>
            <a:ext cx="25062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73496961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1">
  <p:cSld name="Title and five columns 1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38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049" name="Google Shape;1049;p38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8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8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8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8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8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8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8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8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8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8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8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8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8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8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8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8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8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8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8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8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8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1" name="Google Shape;1071;p38"/>
          <p:cNvSpPr txBox="1">
            <a:spLocks noGrp="1"/>
          </p:cNvSpPr>
          <p:nvPr>
            <p:ph type="ctrTitle"/>
          </p:nvPr>
        </p:nvSpPr>
        <p:spPr>
          <a:xfrm>
            <a:off x="3443847" y="3081575"/>
            <a:ext cx="2256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072" name="Google Shape;1072;p38"/>
          <p:cNvSpPr txBox="1">
            <a:spLocks noGrp="1"/>
          </p:cNvSpPr>
          <p:nvPr>
            <p:ph type="subTitle" idx="1"/>
          </p:nvPr>
        </p:nvSpPr>
        <p:spPr>
          <a:xfrm>
            <a:off x="3443847" y="3367235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73" name="Google Shape;1073;p38"/>
          <p:cNvSpPr txBox="1">
            <a:spLocks noGrp="1"/>
          </p:cNvSpPr>
          <p:nvPr>
            <p:ph type="subTitle" idx="2"/>
          </p:nvPr>
        </p:nvSpPr>
        <p:spPr>
          <a:xfrm>
            <a:off x="4759920" y="1879683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74" name="Google Shape;1074;p38"/>
          <p:cNvSpPr txBox="1">
            <a:spLocks noGrp="1"/>
          </p:cNvSpPr>
          <p:nvPr>
            <p:ph type="ctrTitle" idx="3"/>
          </p:nvPr>
        </p:nvSpPr>
        <p:spPr>
          <a:xfrm>
            <a:off x="4759920" y="1580703"/>
            <a:ext cx="2256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075" name="Google Shape;1075;p38"/>
          <p:cNvSpPr txBox="1">
            <a:spLocks noGrp="1"/>
          </p:cNvSpPr>
          <p:nvPr>
            <p:ph type="ctrTitle" idx="4"/>
          </p:nvPr>
        </p:nvSpPr>
        <p:spPr>
          <a:xfrm>
            <a:off x="811705" y="3081575"/>
            <a:ext cx="2256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076" name="Google Shape;1076;p38"/>
          <p:cNvSpPr txBox="1">
            <a:spLocks noGrp="1"/>
          </p:cNvSpPr>
          <p:nvPr>
            <p:ph type="subTitle" idx="5"/>
          </p:nvPr>
        </p:nvSpPr>
        <p:spPr>
          <a:xfrm>
            <a:off x="811705" y="3367235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77" name="Google Shape;1077;p38"/>
          <p:cNvSpPr txBox="1">
            <a:spLocks noGrp="1"/>
          </p:cNvSpPr>
          <p:nvPr>
            <p:ph type="subTitle" idx="6"/>
          </p:nvPr>
        </p:nvSpPr>
        <p:spPr>
          <a:xfrm>
            <a:off x="2127780" y="1879683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78" name="Google Shape;1078;p38"/>
          <p:cNvSpPr txBox="1">
            <a:spLocks noGrp="1"/>
          </p:cNvSpPr>
          <p:nvPr>
            <p:ph type="ctrTitle" idx="7"/>
          </p:nvPr>
        </p:nvSpPr>
        <p:spPr>
          <a:xfrm>
            <a:off x="2127780" y="1580703"/>
            <a:ext cx="2256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079" name="Google Shape;1079;p38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80" name="Google Shape;1080;p38"/>
          <p:cNvSpPr txBox="1">
            <a:spLocks noGrp="1"/>
          </p:cNvSpPr>
          <p:nvPr>
            <p:ph type="ctrTitle" idx="9"/>
          </p:nvPr>
        </p:nvSpPr>
        <p:spPr>
          <a:xfrm>
            <a:off x="6075995" y="3081575"/>
            <a:ext cx="2256300" cy="3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081" name="Google Shape;1081;p38"/>
          <p:cNvSpPr txBox="1">
            <a:spLocks noGrp="1"/>
          </p:cNvSpPr>
          <p:nvPr>
            <p:ph type="subTitle" idx="13"/>
          </p:nvPr>
        </p:nvSpPr>
        <p:spPr>
          <a:xfrm>
            <a:off x="6075995" y="3367235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9890544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1_Big number"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3" name="Google Shape;1083;p39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084" name="Google Shape;1084;p39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9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9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9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9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9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9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9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9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9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9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9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9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9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9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9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9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9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3" name="Google Shape;1103;p39"/>
          <p:cNvSpPr txBox="1">
            <a:spLocks noGrp="1"/>
          </p:cNvSpPr>
          <p:nvPr>
            <p:ph type="title" hasCustomPrompt="1"/>
          </p:nvPr>
        </p:nvSpPr>
        <p:spPr>
          <a:xfrm>
            <a:off x="715349" y="1829975"/>
            <a:ext cx="5264400" cy="89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04" name="Google Shape;1104;p39"/>
          <p:cNvSpPr txBox="1">
            <a:spLocks noGrp="1"/>
          </p:cNvSpPr>
          <p:nvPr>
            <p:ph type="body" idx="1"/>
          </p:nvPr>
        </p:nvSpPr>
        <p:spPr>
          <a:xfrm>
            <a:off x="715350" y="2823072"/>
            <a:ext cx="45693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0969145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Big number 1"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6" name="Google Shape;1106;p40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107" name="Google Shape;1107;p40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0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0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0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0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0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0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0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0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0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0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0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0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0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0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0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0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0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0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6" name="Google Shape;1126;p40"/>
          <p:cNvSpPr txBox="1">
            <a:spLocks noGrp="1"/>
          </p:cNvSpPr>
          <p:nvPr>
            <p:ph type="title" hasCustomPrompt="1"/>
          </p:nvPr>
        </p:nvSpPr>
        <p:spPr>
          <a:xfrm>
            <a:off x="3772625" y="1829975"/>
            <a:ext cx="4569300" cy="89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27" name="Google Shape;1127;p40"/>
          <p:cNvSpPr txBox="1">
            <a:spLocks noGrp="1"/>
          </p:cNvSpPr>
          <p:nvPr>
            <p:ph type="body" idx="1"/>
          </p:nvPr>
        </p:nvSpPr>
        <p:spPr>
          <a:xfrm>
            <a:off x="3772649" y="2823072"/>
            <a:ext cx="45693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r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4722514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9" name="Google Shape;1129;p41"/>
          <p:cNvGrpSpPr/>
          <p:nvPr/>
        </p:nvGrpSpPr>
        <p:grpSpPr>
          <a:xfrm>
            <a:off x="-174525" y="-22399"/>
            <a:ext cx="9487164" cy="5193049"/>
            <a:chOff x="-174525" y="-22399"/>
            <a:chExt cx="9487164" cy="5193049"/>
          </a:xfrm>
        </p:grpSpPr>
        <p:sp>
          <p:nvSpPr>
            <p:cNvPr id="1130" name="Google Shape;1130;p41"/>
            <p:cNvSpPr/>
            <p:nvPr/>
          </p:nvSpPr>
          <p:spPr>
            <a:xfrm>
              <a:off x="-174525" y="-22399"/>
              <a:ext cx="9487164" cy="5188298"/>
            </a:xfrm>
            <a:custGeom>
              <a:avLst/>
              <a:gdLst/>
              <a:ahLst/>
              <a:cxnLst/>
              <a:rect l="l" t="t" r="r" b="b"/>
              <a:pathLst>
                <a:path w="264469" h="144360" extrusionOk="0">
                  <a:moveTo>
                    <a:pt x="125024" y="0"/>
                  </a:moveTo>
                  <a:cubicBezTo>
                    <a:pt x="124865" y="0"/>
                    <a:pt x="124702" y="4"/>
                    <a:pt x="124536" y="11"/>
                  </a:cubicBezTo>
                  <a:lnTo>
                    <a:pt x="4940" y="11"/>
                  </a:lnTo>
                  <a:cubicBezTo>
                    <a:pt x="1569" y="65"/>
                    <a:pt x="0" y="1705"/>
                    <a:pt x="226" y="4914"/>
                  </a:cubicBezTo>
                  <a:lnTo>
                    <a:pt x="226" y="138500"/>
                  </a:lnTo>
                  <a:cubicBezTo>
                    <a:pt x="208" y="142159"/>
                    <a:pt x="1811" y="143993"/>
                    <a:pt x="5034" y="143993"/>
                  </a:cubicBezTo>
                  <a:cubicBezTo>
                    <a:pt x="5185" y="143993"/>
                    <a:pt x="5340" y="143989"/>
                    <a:pt x="5499" y="143981"/>
                  </a:cubicBezTo>
                  <a:cubicBezTo>
                    <a:pt x="23166" y="144233"/>
                    <a:pt x="61538" y="144359"/>
                    <a:pt x="76177" y="144359"/>
                  </a:cubicBezTo>
                  <a:cubicBezTo>
                    <a:pt x="90824" y="144359"/>
                    <a:pt x="107103" y="144233"/>
                    <a:pt x="125041" y="143981"/>
                  </a:cubicBezTo>
                  <a:cubicBezTo>
                    <a:pt x="129025" y="143963"/>
                    <a:pt x="130900" y="142007"/>
                    <a:pt x="130675" y="138122"/>
                  </a:cubicBezTo>
                  <a:lnTo>
                    <a:pt x="130675" y="6393"/>
                  </a:lnTo>
                  <a:cubicBezTo>
                    <a:pt x="130839" y="2139"/>
                    <a:pt x="128956" y="0"/>
                    <a:pt x="125024" y="0"/>
                  </a:cubicBezTo>
                  <a:close/>
                  <a:moveTo>
                    <a:pt x="139427" y="0"/>
                  </a:moveTo>
                  <a:cubicBezTo>
                    <a:pt x="135503" y="0"/>
                    <a:pt x="133611" y="2139"/>
                    <a:pt x="133776" y="6393"/>
                  </a:cubicBezTo>
                  <a:lnTo>
                    <a:pt x="133776" y="138122"/>
                  </a:lnTo>
                  <a:cubicBezTo>
                    <a:pt x="133550" y="142007"/>
                    <a:pt x="135434" y="143963"/>
                    <a:pt x="139409" y="143981"/>
                  </a:cubicBezTo>
                  <a:cubicBezTo>
                    <a:pt x="157347" y="144233"/>
                    <a:pt x="173635" y="144359"/>
                    <a:pt x="188274" y="144359"/>
                  </a:cubicBezTo>
                  <a:cubicBezTo>
                    <a:pt x="202912" y="144359"/>
                    <a:pt x="241294" y="144233"/>
                    <a:pt x="258970" y="143981"/>
                  </a:cubicBezTo>
                  <a:cubicBezTo>
                    <a:pt x="259129" y="143989"/>
                    <a:pt x="259285" y="143993"/>
                    <a:pt x="259437" y="143993"/>
                  </a:cubicBezTo>
                  <a:cubicBezTo>
                    <a:pt x="262675" y="143993"/>
                    <a:pt x="264277" y="142159"/>
                    <a:pt x="264243" y="138500"/>
                  </a:cubicBezTo>
                  <a:lnTo>
                    <a:pt x="264243" y="4914"/>
                  </a:lnTo>
                  <a:cubicBezTo>
                    <a:pt x="264468" y="1705"/>
                    <a:pt x="262900" y="65"/>
                    <a:pt x="259529" y="11"/>
                  </a:cubicBezTo>
                  <a:lnTo>
                    <a:pt x="139914" y="11"/>
                  </a:lnTo>
                  <a:cubicBezTo>
                    <a:pt x="139749" y="4"/>
                    <a:pt x="139586" y="0"/>
                    <a:pt x="139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31" name="Google Shape;1131;p41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32" name="Google Shape;1132;p41"/>
            <p:cNvGrpSpPr/>
            <p:nvPr/>
          </p:nvGrpSpPr>
          <p:grpSpPr>
            <a:xfrm>
              <a:off x="263005" y="845117"/>
              <a:ext cx="3790149" cy="3960313"/>
              <a:chOff x="263005" y="845117"/>
              <a:chExt cx="3790149" cy="3960313"/>
            </a:xfrm>
          </p:grpSpPr>
          <p:sp>
            <p:nvSpPr>
              <p:cNvPr id="1133" name="Google Shape;1133;p41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41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41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41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41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41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41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41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41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41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41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41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41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41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41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8" name="Google Shape;1148;p41"/>
            <p:cNvGrpSpPr/>
            <p:nvPr/>
          </p:nvGrpSpPr>
          <p:grpSpPr>
            <a:xfrm>
              <a:off x="5055305" y="845117"/>
              <a:ext cx="3790149" cy="3960313"/>
              <a:chOff x="263005" y="845117"/>
              <a:chExt cx="3790149" cy="3960313"/>
            </a:xfrm>
          </p:grpSpPr>
          <p:sp>
            <p:nvSpPr>
              <p:cNvPr id="1149" name="Google Shape;1149;p41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41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41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41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41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41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41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41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41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41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41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41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41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41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41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164" name="Google Shape;1164;p41"/>
            <p:cNvCxnSpPr/>
            <p:nvPr/>
          </p:nvCxnSpPr>
          <p:spPr>
            <a:xfrm>
              <a:off x="4625700" y="540000"/>
              <a:ext cx="4679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5" name="Google Shape;1165;p41"/>
            <p:cNvCxnSpPr/>
            <p:nvPr/>
          </p:nvCxnSpPr>
          <p:spPr>
            <a:xfrm>
              <a:off x="40493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6" name="Google Shape;1166;p41"/>
            <p:cNvCxnSpPr/>
            <p:nvPr/>
          </p:nvCxnSpPr>
          <p:spPr>
            <a:xfrm>
              <a:off x="41129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7" name="Google Shape;1167;p41"/>
            <p:cNvCxnSpPr/>
            <p:nvPr/>
          </p:nvCxnSpPr>
          <p:spPr>
            <a:xfrm>
              <a:off x="49917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8" name="Google Shape;1168;p41"/>
            <p:cNvCxnSpPr/>
            <p:nvPr/>
          </p:nvCxnSpPr>
          <p:spPr>
            <a:xfrm>
              <a:off x="50553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9" name="Google Shape;1169;p41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70" name="Google Shape;1170;p41"/>
          <p:cNvSpPr txBox="1">
            <a:spLocks noGrp="1"/>
          </p:cNvSpPr>
          <p:nvPr>
            <p:ph type="title" hasCustomPrompt="1"/>
          </p:nvPr>
        </p:nvSpPr>
        <p:spPr>
          <a:xfrm>
            <a:off x="720000" y="1143700"/>
            <a:ext cx="3330000" cy="79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71" name="Google Shape;1171;p41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2946225"/>
            <a:ext cx="3330000" cy="79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72" name="Google Shape;1172;p41"/>
          <p:cNvSpPr txBox="1">
            <a:spLocks noGrp="1"/>
          </p:cNvSpPr>
          <p:nvPr>
            <p:ph type="title" idx="3" hasCustomPrompt="1"/>
          </p:nvPr>
        </p:nvSpPr>
        <p:spPr>
          <a:xfrm>
            <a:off x="5094000" y="2946225"/>
            <a:ext cx="3330000" cy="79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73" name="Google Shape;1173;p41"/>
          <p:cNvSpPr txBox="1">
            <a:spLocks noGrp="1"/>
          </p:cNvSpPr>
          <p:nvPr>
            <p:ph type="subTitle" idx="1"/>
          </p:nvPr>
        </p:nvSpPr>
        <p:spPr>
          <a:xfrm>
            <a:off x="915300" y="1964863"/>
            <a:ext cx="2939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74" name="Google Shape;1174;p41"/>
          <p:cNvSpPr txBox="1">
            <a:spLocks noGrp="1"/>
          </p:cNvSpPr>
          <p:nvPr>
            <p:ph type="subTitle" idx="4"/>
          </p:nvPr>
        </p:nvSpPr>
        <p:spPr>
          <a:xfrm>
            <a:off x="915300" y="3754738"/>
            <a:ext cx="2939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75" name="Google Shape;1175;p41"/>
          <p:cNvSpPr txBox="1">
            <a:spLocks noGrp="1"/>
          </p:cNvSpPr>
          <p:nvPr>
            <p:ph type="subTitle" idx="5"/>
          </p:nvPr>
        </p:nvSpPr>
        <p:spPr>
          <a:xfrm>
            <a:off x="5192850" y="3754772"/>
            <a:ext cx="31323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41777140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7" name="Google Shape;1177;p42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178" name="Google Shape;1178;p42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2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2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2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2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2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2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2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2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2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2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7" name="Google Shape;1197;p42"/>
          <p:cNvSpPr txBox="1">
            <a:spLocks noGrp="1"/>
          </p:cNvSpPr>
          <p:nvPr>
            <p:ph type="title" hasCustomPrompt="1"/>
          </p:nvPr>
        </p:nvSpPr>
        <p:spPr>
          <a:xfrm>
            <a:off x="3285938" y="1143700"/>
            <a:ext cx="2388900" cy="79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98" name="Google Shape;1198;p42"/>
          <p:cNvSpPr txBox="1">
            <a:spLocks noGrp="1"/>
          </p:cNvSpPr>
          <p:nvPr>
            <p:ph type="subTitle" idx="1"/>
          </p:nvPr>
        </p:nvSpPr>
        <p:spPr>
          <a:xfrm>
            <a:off x="3285938" y="1964876"/>
            <a:ext cx="2388900" cy="5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99" name="Google Shape;1199;p42"/>
          <p:cNvSpPr txBox="1">
            <a:spLocks noGrp="1"/>
          </p:cNvSpPr>
          <p:nvPr>
            <p:ph type="title" idx="2" hasCustomPrompt="1"/>
          </p:nvPr>
        </p:nvSpPr>
        <p:spPr>
          <a:xfrm>
            <a:off x="3285938" y="2970100"/>
            <a:ext cx="2388900" cy="79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00" name="Google Shape;1200;p42"/>
          <p:cNvSpPr txBox="1">
            <a:spLocks noGrp="1"/>
          </p:cNvSpPr>
          <p:nvPr>
            <p:ph type="subTitle" idx="3"/>
          </p:nvPr>
        </p:nvSpPr>
        <p:spPr>
          <a:xfrm>
            <a:off x="3285938" y="3791277"/>
            <a:ext cx="2388900" cy="5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01" name="Google Shape;1201;p42"/>
          <p:cNvSpPr txBox="1">
            <a:spLocks noGrp="1"/>
          </p:cNvSpPr>
          <p:nvPr>
            <p:ph type="title" idx="4" hasCustomPrompt="1"/>
          </p:nvPr>
        </p:nvSpPr>
        <p:spPr>
          <a:xfrm>
            <a:off x="6030113" y="1156338"/>
            <a:ext cx="2388900" cy="79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02" name="Google Shape;1202;p42"/>
          <p:cNvSpPr txBox="1">
            <a:spLocks noGrp="1"/>
          </p:cNvSpPr>
          <p:nvPr>
            <p:ph type="subTitle" idx="5"/>
          </p:nvPr>
        </p:nvSpPr>
        <p:spPr>
          <a:xfrm>
            <a:off x="6030113" y="1977515"/>
            <a:ext cx="2388900" cy="5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03" name="Google Shape;1203;p42"/>
          <p:cNvSpPr txBox="1">
            <a:spLocks noGrp="1"/>
          </p:cNvSpPr>
          <p:nvPr>
            <p:ph type="title" idx="6" hasCustomPrompt="1"/>
          </p:nvPr>
        </p:nvSpPr>
        <p:spPr>
          <a:xfrm>
            <a:off x="6030113" y="2982738"/>
            <a:ext cx="2388900" cy="79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04" name="Google Shape;1204;p42"/>
          <p:cNvSpPr txBox="1">
            <a:spLocks noGrp="1"/>
          </p:cNvSpPr>
          <p:nvPr>
            <p:ph type="subTitle" idx="7"/>
          </p:nvPr>
        </p:nvSpPr>
        <p:spPr>
          <a:xfrm>
            <a:off x="6030113" y="3803915"/>
            <a:ext cx="2388900" cy="5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93679733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0" name="Google Shape;1250;p44"/>
          <p:cNvGrpSpPr/>
          <p:nvPr/>
        </p:nvGrpSpPr>
        <p:grpSpPr>
          <a:xfrm>
            <a:off x="-174525" y="-22399"/>
            <a:ext cx="9487164" cy="5193049"/>
            <a:chOff x="-174525" y="-22399"/>
            <a:chExt cx="9487164" cy="5193049"/>
          </a:xfrm>
        </p:grpSpPr>
        <p:sp>
          <p:nvSpPr>
            <p:cNvPr id="1251" name="Google Shape;1251;p44"/>
            <p:cNvSpPr/>
            <p:nvPr/>
          </p:nvSpPr>
          <p:spPr>
            <a:xfrm>
              <a:off x="-174525" y="-22399"/>
              <a:ext cx="9487164" cy="5188298"/>
            </a:xfrm>
            <a:custGeom>
              <a:avLst/>
              <a:gdLst/>
              <a:ahLst/>
              <a:cxnLst/>
              <a:rect l="l" t="t" r="r" b="b"/>
              <a:pathLst>
                <a:path w="264469" h="144360" extrusionOk="0">
                  <a:moveTo>
                    <a:pt x="125024" y="0"/>
                  </a:moveTo>
                  <a:cubicBezTo>
                    <a:pt x="124865" y="0"/>
                    <a:pt x="124702" y="4"/>
                    <a:pt x="124536" y="11"/>
                  </a:cubicBezTo>
                  <a:lnTo>
                    <a:pt x="4940" y="11"/>
                  </a:lnTo>
                  <a:cubicBezTo>
                    <a:pt x="1569" y="65"/>
                    <a:pt x="0" y="1705"/>
                    <a:pt x="226" y="4914"/>
                  </a:cubicBezTo>
                  <a:lnTo>
                    <a:pt x="226" y="138500"/>
                  </a:lnTo>
                  <a:cubicBezTo>
                    <a:pt x="208" y="142159"/>
                    <a:pt x="1811" y="143993"/>
                    <a:pt x="5034" y="143993"/>
                  </a:cubicBezTo>
                  <a:cubicBezTo>
                    <a:pt x="5185" y="143993"/>
                    <a:pt x="5340" y="143989"/>
                    <a:pt x="5499" y="143981"/>
                  </a:cubicBezTo>
                  <a:cubicBezTo>
                    <a:pt x="23166" y="144233"/>
                    <a:pt x="61538" y="144359"/>
                    <a:pt x="76177" y="144359"/>
                  </a:cubicBezTo>
                  <a:cubicBezTo>
                    <a:pt x="90824" y="144359"/>
                    <a:pt x="107103" y="144233"/>
                    <a:pt x="125041" y="143981"/>
                  </a:cubicBezTo>
                  <a:cubicBezTo>
                    <a:pt x="129025" y="143963"/>
                    <a:pt x="130900" y="142007"/>
                    <a:pt x="130675" y="138122"/>
                  </a:cubicBezTo>
                  <a:lnTo>
                    <a:pt x="130675" y="6393"/>
                  </a:lnTo>
                  <a:cubicBezTo>
                    <a:pt x="130839" y="2139"/>
                    <a:pt x="128956" y="0"/>
                    <a:pt x="125024" y="0"/>
                  </a:cubicBezTo>
                  <a:close/>
                  <a:moveTo>
                    <a:pt x="139427" y="0"/>
                  </a:moveTo>
                  <a:cubicBezTo>
                    <a:pt x="135503" y="0"/>
                    <a:pt x="133611" y="2139"/>
                    <a:pt x="133776" y="6393"/>
                  </a:cubicBezTo>
                  <a:lnTo>
                    <a:pt x="133776" y="138122"/>
                  </a:lnTo>
                  <a:cubicBezTo>
                    <a:pt x="133550" y="142007"/>
                    <a:pt x="135434" y="143963"/>
                    <a:pt x="139409" y="143981"/>
                  </a:cubicBezTo>
                  <a:cubicBezTo>
                    <a:pt x="157347" y="144233"/>
                    <a:pt x="173635" y="144359"/>
                    <a:pt x="188274" y="144359"/>
                  </a:cubicBezTo>
                  <a:cubicBezTo>
                    <a:pt x="202912" y="144359"/>
                    <a:pt x="241294" y="144233"/>
                    <a:pt x="258970" y="143981"/>
                  </a:cubicBezTo>
                  <a:cubicBezTo>
                    <a:pt x="259129" y="143989"/>
                    <a:pt x="259285" y="143993"/>
                    <a:pt x="259437" y="143993"/>
                  </a:cubicBezTo>
                  <a:cubicBezTo>
                    <a:pt x="262675" y="143993"/>
                    <a:pt x="264277" y="142159"/>
                    <a:pt x="264243" y="138500"/>
                  </a:cubicBezTo>
                  <a:lnTo>
                    <a:pt x="264243" y="4914"/>
                  </a:lnTo>
                  <a:cubicBezTo>
                    <a:pt x="264468" y="1705"/>
                    <a:pt x="262900" y="65"/>
                    <a:pt x="259529" y="11"/>
                  </a:cubicBezTo>
                  <a:lnTo>
                    <a:pt x="139914" y="11"/>
                  </a:lnTo>
                  <a:cubicBezTo>
                    <a:pt x="139749" y="4"/>
                    <a:pt x="139586" y="0"/>
                    <a:pt x="139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52" name="Google Shape;1252;p44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253" name="Google Shape;1253;p44"/>
            <p:cNvGrpSpPr/>
            <p:nvPr/>
          </p:nvGrpSpPr>
          <p:grpSpPr>
            <a:xfrm>
              <a:off x="263005" y="845117"/>
              <a:ext cx="3790149" cy="3960313"/>
              <a:chOff x="263005" y="845117"/>
              <a:chExt cx="3790149" cy="3960313"/>
            </a:xfrm>
          </p:grpSpPr>
          <p:sp>
            <p:nvSpPr>
              <p:cNvPr id="1254" name="Google Shape;1254;p44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44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44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44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44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44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44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44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44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44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44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44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44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44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44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9" name="Google Shape;1269;p44"/>
            <p:cNvGrpSpPr/>
            <p:nvPr/>
          </p:nvGrpSpPr>
          <p:grpSpPr>
            <a:xfrm>
              <a:off x="5055305" y="845117"/>
              <a:ext cx="3790149" cy="3960313"/>
              <a:chOff x="263005" y="845117"/>
              <a:chExt cx="3790149" cy="3960313"/>
            </a:xfrm>
          </p:grpSpPr>
          <p:sp>
            <p:nvSpPr>
              <p:cNvPr id="1270" name="Google Shape;1270;p44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44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44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44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44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44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44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44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44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44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44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44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44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44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44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285" name="Google Shape;1285;p44"/>
            <p:cNvCxnSpPr/>
            <p:nvPr/>
          </p:nvCxnSpPr>
          <p:spPr>
            <a:xfrm>
              <a:off x="4625700" y="540000"/>
              <a:ext cx="4679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6" name="Google Shape;1286;p44"/>
            <p:cNvCxnSpPr/>
            <p:nvPr/>
          </p:nvCxnSpPr>
          <p:spPr>
            <a:xfrm>
              <a:off x="40493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7" name="Google Shape;1287;p44"/>
            <p:cNvCxnSpPr/>
            <p:nvPr/>
          </p:nvCxnSpPr>
          <p:spPr>
            <a:xfrm>
              <a:off x="41129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8" name="Google Shape;1288;p44"/>
            <p:cNvCxnSpPr/>
            <p:nvPr/>
          </p:nvCxnSpPr>
          <p:spPr>
            <a:xfrm>
              <a:off x="49917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9" name="Google Shape;1289;p44"/>
            <p:cNvCxnSpPr/>
            <p:nvPr/>
          </p:nvCxnSpPr>
          <p:spPr>
            <a:xfrm>
              <a:off x="50553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0" name="Google Shape;1290;p44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91" name="Google Shape;1291;p44"/>
          <p:cNvSpPr txBox="1">
            <a:spLocks noGrp="1"/>
          </p:cNvSpPr>
          <p:nvPr>
            <p:ph type="subTitle" idx="1"/>
          </p:nvPr>
        </p:nvSpPr>
        <p:spPr>
          <a:xfrm>
            <a:off x="6302975" y="2571750"/>
            <a:ext cx="2121300" cy="15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92" name="Google Shape;1292;p44"/>
          <p:cNvSpPr txBox="1">
            <a:spLocks noGrp="1"/>
          </p:cNvSpPr>
          <p:nvPr>
            <p:ph type="title"/>
          </p:nvPr>
        </p:nvSpPr>
        <p:spPr>
          <a:xfrm>
            <a:off x="6682500" y="1452213"/>
            <a:ext cx="1741500" cy="9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92274891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4" name="Google Shape;1294;p45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295" name="Google Shape;1295;p45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5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5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7" name="Google Shape;1317;p4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318" name="Google Shape;1318;p45"/>
          <p:cNvSpPr txBox="1">
            <a:spLocks noGrp="1"/>
          </p:cNvSpPr>
          <p:nvPr>
            <p:ph type="body" idx="1"/>
          </p:nvPr>
        </p:nvSpPr>
        <p:spPr>
          <a:xfrm>
            <a:off x="720000" y="1246924"/>
            <a:ext cx="7704000" cy="3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/>
            </a:lvl1pPr>
            <a:lvl2pPr marL="914400" lvl="1" indent="-304800" rtl="0"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06792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oogle Shape;292;p13"/>
          <p:cNvGrpSpPr/>
          <p:nvPr/>
        </p:nvGrpSpPr>
        <p:grpSpPr>
          <a:xfrm>
            <a:off x="-174525" y="-22399"/>
            <a:ext cx="9487164" cy="5193049"/>
            <a:chOff x="-174525" y="-22399"/>
            <a:chExt cx="9487164" cy="5193049"/>
          </a:xfrm>
        </p:grpSpPr>
        <p:sp>
          <p:nvSpPr>
            <p:cNvPr id="293" name="Google Shape;293;p13"/>
            <p:cNvSpPr/>
            <p:nvPr/>
          </p:nvSpPr>
          <p:spPr>
            <a:xfrm>
              <a:off x="-174525" y="-22399"/>
              <a:ext cx="9487164" cy="5188298"/>
            </a:xfrm>
            <a:custGeom>
              <a:avLst/>
              <a:gdLst/>
              <a:ahLst/>
              <a:cxnLst/>
              <a:rect l="l" t="t" r="r" b="b"/>
              <a:pathLst>
                <a:path w="264469" h="144360" extrusionOk="0">
                  <a:moveTo>
                    <a:pt x="125024" y="0"/>
                  </a:moveTo>
                  <a:cubicBezTo>
                    <a:pt x="124865" y="0"/>
                    <a:pt x="124702" y="4"/>
                    <a:pt x="124536" y="11"/>
                  </a:cubicBezTo>
                  <a:lnTo>
                    <a:pt x="4940" y="11"/>
                  </a:lnTo>
                  <a:cubicBezTo>
                    <a:pt x="1569" y="65"/>
                    <a:pt x="0" y="1705"/>
                    <a:pt x="226" y="4914"/>
                  </a:cubicBezTo>
                  <a:lnTo>
                    <a:pt x="226" y="138500"/>
                  </a:lnTo>
                  <a:cubicBezTo>
                    <a:pt x="208" y="142159"/>
                    <a:pt x="1811" y="143993"/>
                    <a:pt x="5034" y="143993"/>
                  </a:cubicBezTo>
                  <a:cubicBezTo>
                    <a:pt x="5185" y="143993"/>
                    <a:pt x="5340" y="143989"/>
                    <a:pt x="5499" y="143981"/>
                  </a:cubicBezTo>
                  <a:cubicBezTo>
                    <a:pt x="23166" y="144233"/>
                    <a:pt x="61538" y="144359"/>
                    <a:pt x="76177" y="144359"/>
                  </a:cubicBezTo>
                  <a:cubicBezTo>
                    <a:pt x="90824" y="144359"/>
                    <a:pt x="107103" y="144233"/>
                    <a:pt x="125041" y="143981"/>
                  </a:cubicBezTo>
                  <a:cubicBezTo>
                    <a:pt x="129025" y="143963"/>
                    <a:pt x="130900" y="142007"/>
                    <a:pt x="130675" y="138122"/>
                  </a:cubicBezTo>
                  <a:lnTo>
                    <a:pt x="130675" y="6393"/>
                  </a:lnTo>
                  <a:cubicBezTo>
                    <a:pt x="130839" y="2139"/>
                    <a:pt x="128956" y="0"/>
                    <a:pt x="125024" y="0"/>
                  </a:cubicBezTo>
                  <a:close/>
                  <a:moveTo>
                    <a:pt x="139427" y="0"/>
                  </a:moveTo>
                  <a:cubicBezTo>
                    <a:pt x="135503" y="0"/>
                    <a:pt x="133611" y="2139"/>
                    <a:pt x="133776" y="6393"/>
                  </a:cubicBezTo>
                  <a:lnTo>
                    <a:pt x="133776" y="138122"/>
                  </a:lnTo>
                  <a:cubicBezTo>
                    <a:pt x="133550" y="142007"/>
                    <a:pt x="135434" y="143963"/>
                    <a:pt x="139409" y="143981"/>
                  </a:cubicBezTo>
                  <a:cubicBezTo>
                    <a:pt x="157347" y="144233"/>
                    <a:pt x="173635" y="144359"/>
                    <a:pt x="188274" y="144359"/>
                  </a:cubicBezTo>
                  <a:cubicBezTo>
                    <a:pt x="202912" y="144359"/>
                    <a:pt x="241294" y="144233"/>
                    <a:pt x="258970" y="143981"/>
                  </a:cubicBezTo>
                  <a:cubicBezTo>
                    <a:pt x="259129" y="143989"/>
                    <a:pt x="259285" y="143993"/>
                    <a:pt x="259437" y="143993"/>
                  </a:cubicBezTo>
                  <a:cubicBezTo>
                    <a:pt x="262675" y="143993"/>
                    <a:pt x="264277" y="142159"/>
                    <a:pt x="264243" y="138500"/>
                  </a:cubicBezTo>
                  <a:lnTo>
                    <a:pt x="264243" y="4914"/>
                  </a:lnTo>
                  <a:cubicBezTo>
                    <a:pt x="264468" y="1705"/>
                    <a:pt x="262900" y="65"/>
                    <a:pt x="259529" y="11"/>
                  </a:cubicBezTo>
                  <a:lnTo>
                    <a:pt x="139914" y="11"/>
                  </a:lnTo>
                  <a:cubicBezTo>
                    <a:pt x="139749" y="4"/>
                    <a:pt x="139586" y="0"/>
                    <a:pt x="139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94" name="Google Shape;294;p13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95" name="Google Shape;295;p13"/>
            <p:cNvGrpSpPr/>
            <p:nvPr/>
          </p:nvGrpSpPr>
          <p:grpSpPr>
            <a:xfrm>
              <a:off x="263005" y="845117"/>
              <a:ext cx="3790149" cy="3960313"/>
              <a:chOff x="263005" y="845117"/>
              <a:chExt cx="3790149" cy="3960313"/>
            </a:xfrm>
          </p:grpSpPr>
          <p:sp>
            <p:nvSpPr>
              <p:cNvPr id="296" name="Google Shape;296;p13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13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13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13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13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13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13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13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13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13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13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13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3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3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13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1" name="Google Shape;311;p13"/>
            <p:cNvGrpSpPr/>
            <p:nvPr/>
          </p:nvGrpSpPr>
          <p:grpSpPr>
            <a:xfrm>
              <a:off x="5055305" y="845117"/>
              <a:ext cx="3790149" cy="3960313"/>
              <a:chOff x="263005" y="845117"/>
              <a:chExt cx="3790149" cy="3960313"/>
            </a:xfrm>
          </p:grpSpPr>
          <p:sp>
            <p:nvSpPr>
              <p:cNvPr id="312" name="Google Shape;312;p13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13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13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13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13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13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13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13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13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13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13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13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13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13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13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27" name="Google Shape;327;p13"/>
            <p:cNvCxnSpPr/>
            <p:nvPr/>
          </p:nvCxnSpPr>
          <p:spPr>
            <a:xfrm>
              <a:off x="4625700" y="540000"/>
              <a:ext cx="4679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8" name="Google Shape;328;p13"/>
            <p:cNvCxnSpPr/>
            <p:nvPr/>
          </p:nvCxnSpPr>
          <p:spPr>
            <a:xfrm>
              <a:off x="40493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9" name="Google Shape;329;p13"/>
            <p:cNvCxnSpPr/>
            <p:nvPr/>
          </p:nvCxnSpPr>
          <p:spPr>
            <a:xfrm>
              <a:off x="41129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0" name="Google Shape;330;p13"/>
            <p:cNvCxnSpPr/>
            <p:nvPr/>
          </p:nvCxnSpPr>
          <p:spPr>
            <a:xfrm>
              <a:off x="49917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1" name="Google Shape;331;p13"/>
            <p:cNvCxnSpPr/>
            <p:nvPr/>
          </p:nvCxnSpPr>
          <p:spPr>
            <a:xfrm>
              <a:off x="50553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2" name="Google Shape;332;p13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33" name="Google Shape;333;p1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3687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4" name="Google Shape;334;p13"/>
          <p:cNvSpPr txBox="1">
            <a:spLocks noGrp="1"/>
          </p:cNvSpPr>
          <p:nvPr>
            <p:ph type="subTitle" idx="1"/>
          </p:nvPr>
        </p:nvSpPr>
        <p:spPr>
          <a:xfrm>
            <a:off x="906900" y="3292127"/>
            <a:ext cx="2506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35" name="Google Shape;335;p13"/>
          <p:cNvSpPr txBox="1">
            <a:spLocks noGrp="1"/>
          </p:cNvSpPr>
          <p:nvPr>
            <p:ph type="subTitle" idx="2"/>
          </p:nvPr>
        </p:nvSpPr>
        <p:spPr>
          <a:xfrm>
            <a:off x="5676900" y="3292127"/>
            <a:ext cx="2506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3"/>
          <p:cNvSpPr txBox="1">
            <a:spLocks noGrp="1"/>
          </p:cNvSpPr>
          <p:nvPr>
            <p:ph type="subTitle" idx="3"/>
          </p:nvPr>
        </p:nvSpPr>
        <p:spPr>
          <a:xfrm>
            <a:off x="906900" y="1584571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37" name="Google Shape;337;p13"/>
          <p:cNvSpPr txBox="1">
            <a:spLocks noGrp="1"/>
          </p:cNvSpPr>
          <p:nvPr>
            <p:ph type="subTitle" idx="4"/>
          </p:nvPr>
        </p:nvSpPr>
        <p:spPr>
          <a:xfrm>
            <a:off x="5676900" y="1584571"/>
            <a:ext cx="250620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3"/>
          <p:cNvSpPr txBox="1">
            <a:spLocks noGrp="1"/>
          </p:cNvSpPr>
          <p:nvPr>
            <p:ph type="subTitle" idx="5"/>
          </p:nvPr>
        </p:nvSpPr>
        <p:spPr>
          <a:xfrm>
            <a:off x="906900" y="2048743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13"/>
          <p:cNvSpPr txBox="1">
            <a:spLocks noGrp="1"/>
          </p:cNvSpPr>
          <p:nvPr>
            <p:ph type="subTitle" idx="6"/>
          </p:nvPr>
        </p:nvSpPr>
        <p:spPr>
          <a:xfrm>
            <a:off x="5676900" y="2048743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3"/>
          <p:cNvSpPr txBox="1">
            <a:spLocks noGrp="1"/>
          </p:cNvSpPr>
          <p:nvPr>
            <p:ph type="subTitle" idx="7"/>
          </p:nvPr>
        </p:nvSpPr>
        <p:spPr>
          <a:xfrm>
            <a:off x="906900" y="3755202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41" name="Google Shape;341;p13"/>
          <p:cNvSpPr txBox="1">
            <a:spLocks noGrp="1"/>
          </p:cNvSpPr>
          <p:nvPr>
            <p:ph type="subTitle" idx="8"/>
          </p:nvPr>
        </p:nvSpPr>
        <p:spPr>
          <a:xfrm>
            <a:off x="5676900" y="3755202"/>
            <a:ext cx="250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86815520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0" name="Google Shape;1320;p46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321" name="Google Shape;1321;p46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6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6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6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6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6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6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6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6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6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6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6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6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6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6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6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6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6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6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40" name="Google Shape;1340;p46"/>
          <p:cNvCxnSpPr/>
          <p:nvPr/>
        </p:nvCxnSpPr>
        <p:spPr>
          <a:xfrm>
            <a:off x="-62550" y="540000"/>
            <a:ext cx="9269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1" name="Google Shape;1341;p46"/>
          <p:cNvSpPr/>
          <p:nvPr/>
        </p:nvSpPr>
        <p:spPr>
          <a:xfrm>
            <a:off x="-14550" y="5010825"/>
            <a:ext cx="9160200" cy="15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2" name="Google Shape;1342;p46"/>
          <p:cNvSpPr txBox="1">
            <a:spLocks noGrp="1"/>
          </p:cNvSpPr>
          <p:nvPr>
            <p:ph type="ctrTitle"/>
          </p:nvPr>
        </p:nvSpPr>
        <p:spPr>
          <a:xfrm>
            <a:off x="2351875" y="540000"/>
            <a:ext cx="4440300" cy="92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43" name="Google Shape;1343;p46"/>
          <p:cNvSpPr txBox="1"/>
          <p:nvPr/>
        </p:nvSpPr>
        <p:spPr>
          <a:xfrm>
            <a:off x="2422213" y="3592175"/>
            <a:ext cx="42996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CREDITS: This presentation template was created by </a:t>
            </a:r>
            <a:r>
              <a:rPr lang="en" sz="1200">
                <a:solidFill>
                  <a:srgbClr val="434343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, including icons by </a:t>
            </a:r>
            <a:r>
              <a:rPr lang="en" sz="1200">
                <a:solidFill>
                  <a:srgbClr val="434343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434343"/>
                </a:solidFill>
                <a:latin typeface="Muli"/>
                <a:ea typeface="Muli"/>
                <a:cs typeface="Muli"/>
                <a:sym typeface="Muli"/>
              </a:rPr>
              <a:t> and infographics &amp; images by </a:t>
            </a:r>
            <a:r>
              <a:rPr lang="en" sz="1200">
                <a:solidFill>
                  <a:srgbClr val="434343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rgbClr val="434343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344" name="Google Shape;1344;p46"/>
          <p:cNvSpPr txBox="1">
            <a:spLocks noGrp="1"/>
          </p:cNvSpPr>
          <p:nvPr>
            <p:ph type="subTitle" idx="1"/>
          </p:nvPr>
        </p:nvSpPr>
        <p:spPr>
          <a:xfrm>
            <a:off x="2955600" y="2255325"/>
            <a:ext cx="3232800" cy="13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1345" name="Google Shape;1345;p46"/>
          <p:cNvGrpSpPr/>
          <p:nvPr/>
        </p:nvGrpSpPr>
        <p:grpSpPr>
          <a:xfrm rot="697126">
            <a:off x="8218474" y="-369190"/>
            <a:ext cx="1305393" cy="1346461"/>
            <a:chOff x="1492000" y="427450"/>
            <a:chExt cx="1188000" cy="1225375"/>
          </a:xfrm>
        </p:grpSpPr>
        <p:sp>
          <p:nvSpPr>
            <p:cNvPr id="1346" name="Google Shape;1346;p46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6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6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6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6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85199657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8" name="Google Shape;1358;p47"/>
          <p:cNvGrpSpPr/>
          <p:nvPr/>
        </p:nvGrpSpPr>
        <p:grpSpPr>
          <a:xfrm>
            <a:off x="-174525" y="-22399"/>
            <a:ext cx="9487164" cy="5193049"/>
            <a:chOff x="-174525" y="-22399"/>
            <a:chExt cx="9487164" cy="5193049"/>
          </a:xfrm>
        </p:grpSpPr>
        <p:sp>
          <p:nvSpPr>
            <p:cNvPr id="1359" name="Google Shape;1359;p47"/>
            <p:cNvSpPr/>
            <p:nvPr/>
          </p:nvSpPr>
          <p:spPr>
            <a:xfrm>
              <a:off x="-174525" y="-22399"/>
              <a:ext cx="9487164" cy="5188298"/>
            </a:xfrm>
            <a:custGeom>
              <a:avLst/>
              <a:gdLst/>
              <a:ahLst/>
              <a:cxnLst/>
              <a:rect l="l" t="t" r="r" b="b"/>
              <a:pathLst>
                <a:path w="264469" h="144360" extrusionOk="0">
                  <a:moveTo>
                    <a:pt x="125024" y="0"/>
                  </a:moveTo>
                  <a:cubicBezTo>
                    <a:pt x="124865" y="0"/>
                    <a:pt x="124702" y="4"/>
                    <a:pt x="124536" y="11"/>
                  </a:cubicBezTo>
                  <a:lnTo>
                    <a:pt x="4940" y="11"/>
                  </a:lnTo>
                  <a:cubicBezTo>
                    <a:pt x="1569" y="65"/>
                    <a:pt x="0" y="1705"/>
                    <a:pt x="226" y="4914"/>
                  </a:cubicBezTo>
                  <a:lnTo>
                    <a:pt x="226" y="138500"/>
                  </a:lnTo>
                  <a:cubicBezTo>
                    <a:pt x="208" y="142159"/>
                    <a:pt x="1811" y="143993"/>
                    <a:pt x="5034" y="143993"/>
                  </a:cubicBezTo>
                  <a:cubicBezTo>
                    <a:pt x="5185" y="143993"/>
                    <a:pt x="5340" y="143989"/>
                    <a:pt x="5499" y="143981"/>
                  </a:cubicBezTo>
                  <a:cubicBezTo>
                    <a:pt x="23166" y="144233"/>
                    <a:pt x="61538" y="144359"/>
                    <a:pt x="76177" y="144359"/>
                  </a:cubicBezTo>
                  <a:cubicBezTo>
                    <a:pt x="90824" y="144359"/>
                    <a:pt x="107103" y="144233"/>
                    <a:pt x="125041" y="143981"/>
                  </a:cubicBezTo>
                  <a:cubicBezTo>
                    <a:pt x="129025" y="143963"/>
                    <a:pt x="130900" y="142007"/>
                    <a:pt x="130675" y="138122"/>
                  </a:cubicBezTo>
                  <a:lnTo>
                    <a:pt x="130675" y="6393"/>
                  </a:lnTo>
                  <a:cubicBezTo>
                    <a:pt x="130839" y="2139"/>
                    <a:pt x="128956" y="0"/>
                    <a:pt x="125024" y="0"/>
                  </a:cubicBezTo>
                  <a:close/>
                  <a:moveTo>
                    <a:pt x="139427" y="0"/>
                  </a:moveTo>
                  <a:cubicBezTo>
                    <a:pt x="135503" y="0"/>
                    <a:pt x="133611" y="2139"/>
                    <a:pt x="133776" y="6393"/>
                  </a:cubicBezTo>
                  <a:lnTo>
                    <a:pt x="133776" y="138122"/>
                  </a:lnTo>
                  <a:cubicBezTo>
                    <a:pt x="133550" y="142007"/>
                    <a:pt x="135434" y="143963"/>
                    <a:pt x="139409" y="143981"/>
                  </a:cubicBezTo>
                  <a:cubicBezTo>
                    <a:pt x="157347" y="144233"/>
                    <a:pt x="173635" y="144359"/>
                    <a:pt x="188274" y="144359"/>
                  </a:cubicBezTo>
                  <a:cubicBezTo>
                    <a:pt x="202912" y="144359"/>
                    <a:pt x="241294" y="144233"/>
                    <a:pt x="258970" y="143981"/>
                  </a:cubicBezTo>
                  <a:cubicBezTo>
                    <a:pt x="259129" y="143989"/>
                    <a:pt x="259285" y="143993"/>
                    <a:pt x="259437" y="143993"/>
                  </a:cubicBezTo>
                  <a:cubicBezTo>
                    <a:pt x="262675" y="143993"/>
                    <a:pt x="264277" y="142159"/>
                    <a:pt x="264243" y="138500"/>
                  </a:cubicBezTo>
                  <a:lnTo>
                    <a:pt x="264243" y="4914"/>
                  </a:lnTo>
                  <a:cubicBezTo>
                    <a:pt x="264468" y="1705"/>
                    <a:pt x="262900" y="65"/>
                    <a:pt x="259529" y="11"/>
                  </a:cubicBezTo>
                  <a:lnTo>
                    <a:pt x="139914" y="11"/>
                  </a:lnTo>
                  <a:cubicBezTo>
                    <a:pt x="139749" y="4"/>
                    <a:pt x="139586" y="0"/>
                    <a:pt x="139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60" name="Google Shape;1360;p47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61" name="Google Shape;1361;p47"/>
            <p:cNvGrpSpPr/>
            <p:nvPr/>
          </p:nvGrpSpPr>
          <p:grpSpPr>
            <a:xfrm>
              <a:off x="263005" y="845117"/>
              <a:ext cx="3790149" cy="3960313"/>
              <a:chOff x="263005" y="845117"/>
              <a:chExt cx="3790149" cy="3960313"/>
            </a:xfrm>
          </p:grpSpPr>
          <p:sp>
            <p:nvSpPr>
              <p:cNvPr id="1362" name="Google Shape;1362;p47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47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47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47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47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47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47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47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47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47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47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47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47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47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47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7" name="Google Shape;1377;p47"/>
            <p:cNvGrpSpPr/>
            <p:nvPr/>
          </p:nvGrpSpPr>
          <p:grpSpPr>
            <a:xfrm>
              <a:off x="5055305" y="845117"/>
              <a:ext cx="3790149" cy="3960313"/>
              <a:chOff x="263005" y="845117"/>
              <a:chExt cx="3790149" cy="3960313"/>
            </a:xfrm>
          </p:grpSpPr>
          <p:sp>
            <p:nvSpPr>
              <p:cNvPr id="1378" name="Google Shape;1378;p47"/>
              <p:cNvSpPr/>
              <p:nvPr/>
            </p:nvSpPr>
            <p:spPr>
              <a:xfrm>
                <a:off x="263005" y="3941386"/>
                <a:ext cx="3790149" cy="1956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1" extrusionOk="0">
                    <a:moveTo>
                      <a:pt x="271" y="0"/>
                    </a:moveTo>
                    <a:cubicBezTo>
                      <a:pt x="118" y="9"/>
                      <a:pt x="1" y="127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51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1"/>
                    </a:cubicBezTo>
                    <a:cubicBezTo>
                      <a:pt x="109619" y="127"/>
                      <a:pt x="109502" y="0"/>
                      <a:pt x="109349" y="0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9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47"/>
              <p:cNvSpPr/>
              <p:nvPr/>
            </p:nvSpPr>
            <p:spPr>
              <a:xfrm>
                <a:off x="263005" y="422309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47"/>
              <p:cNvSpPr/>
              <p:nvPr/>
            </p:nvSpPr>
            <p:spPr>
              <a:xfrm>
                <a:off x="263005" y="4504476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5"/>
                      <a:pt x="118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47"/>
              <p:cNvSpPr/>
              <p:nvPr/>
            </p:nvSpPr>
            <p:spPr>
              <a:xfrm>
                <a:off x="263005" y="3378615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17"/>
                      <a:pt x="1" y="270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0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63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47"/>
              <p:cNvSpPr/>
              <p:nvPr/>
            </p:nvSpPr>
            <p:spPr>
              <a:xfrm>
                <a:off x="263005" y="3660001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47"/>
              <p:cNvSpPr/>
              <p:nvPr/>
            </p:nvSpPr>
            <p:spPr>
              <a:xfrm>
                <a:off x="263005" y="309719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0"/>
                    </a:moveTo>
                    <a:cubicBezTo>
                      <a:pt x="109359" y="0"/>
                      <a:pt x="109354" y="0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2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5"/>
                      <a:pt x="109619" y="262"/>
                    </a:cubicBezTo>
                    <a:cubicBezTo>
                      <a:pt x="109619" y="123"/>
                      <a:pt x="109510" y="0"/>
                      <a:pt x="10936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47"/>
              <p:cNvSpPr/>
              <p:nvPr/>
            </p:nvSpPr>
            <p:spPr>
              <a:xfrm>
                <a:off x="263005" y="225268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109364" y="1"/>
                    </a:moveTo>
                    <a:cubicBezTo>
                      <a:pt x="109359" y="1"/>
                      <a:pt x="109354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ubicBezTo>
                      <a:pt x="118" y="1"/>
                      <a:pt x="1" y="118"/>
                      <a:pt x="1" y="272"/>
                    </a:cubicBezTo>
                    <a:cubicBezTo>
                      <a:pt x="1" y="416"/>
                      <a:pt x="118" y="542"/>
                      <a:pt x="271" y="542"/>
                    </a:cubicBezTo>
                    <a:lnTo>
                      <a:pt x="13909" y="488"/>
                    </a:lnTo>
                    <a:lnTo>
                      <a:pt x="27538" y="470"/>
                    </a:lnTo>
                    <a:lnTo>
                      <a:pt x="54814" y="443"/>
                    </a:lnTo>
                    <a:lnTo>
                      <a:pt x="82082" y="470"/>
                    </a:lnTo>
                    <a:lnTo>
                      <a:pt x="95720" y="488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16"/>
                      <a:pt x="109619" y="272"/>
                    </a:cubicBezTo>
                    <a:cubicBezTo>
                      <a:pt x="109619" y="124"/>
                      <a:pt x="109510" y="1"/>
                      <a:pt x="109364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47"/>
              <p:cNvSpPr/>
              <p:nvPr/>
            </p:nvSpPr>
            <p:spPr>
              <a:xfrm>
                <a:off x="263005" y="2534104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18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100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47"/>
              <p:cNvSpPr/>
              <p:nvPr/>
            </p:nvSpPr>
            <p:spPr>
              <a:xfrm>
                <a:off x="263005" y="1970978"/>
                <a:ext cx="3790149" cy="19285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3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2"/>
                      <a:pt x="271" y="542"/>
                    </a:cubicBezTo>
                    <a:lnTo>
                      <a:pt x="13909" y="497"/>
                    </a:lnTo>
                    <a:lnTo>
                      <a:pt x="27538" y="479"/>
                    </a:lnTo>
                    <a:lnTo>
                      <a:pt x="54814" y="443"/>
                    </a:lnTo>
                    <a:lnTo>
                      <a:pt x="82082" y="479"/>
                    </a:lnTo>
                    <a:lnTo>
                      <a:pt x="95720" y="497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5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47"/>
              <p:cNvSpPr/>
              <p:nvPr/>
            </p:nvSpPr>
            <p:spPr>
              <a:xfrm>
                <a:off x="263005" y="1408208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18"/>
                      <a:pt x="1" y="271"/>
                    </a:cubicBezTo>
                    <a:cubicBezTo>
                      <a:pt x="1" y="415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69"/>
                    </a:lnTo>
                    <a:lnTo>
                      <a:pt x="95720" y="487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15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64"/>
                    </a:lnTo>
                    <a:lnTo>
                      <a:pt x="13909" y="46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47"/>
              <p:cNvSpPr/>
              <p:nvPr/>
            </p:nvSpPr>
            <p:spPr>
              <a:xfrm>
                <a:off x="263005" y="845117"/>
                <a:ext cx="3790149" cy="19214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1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17"/>
                      <a:pt x="109502" y="0"/>
                      <a:pt x="109349" y="0"/>
                    </a:cubicBezTo>
                    <a:lnTo>
                      <a:pt x="95720" y="45"/>
                    </a:lnTo>
                    <a:lnTo>
                      <a:pt x="82082" y="63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47"/>
              <p:cNvSpPr/>
              <p:nvPr/>
            </p:nvSpPr>
            <p:spPr>
              <a:xfrm>
                <a:off x="263005" y="112650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71"/>
                    </a:cubicBezTo>
                    <a:cubicBezTo>
                      <a:pt x="1" y="419"/>
                      <a:pt x="110" y="542"/>
                      <a:pt x="256" y="542"/>
                    </a:cubicBezTo>
                    <a:cubicBezTo>
                      <a:pt x="261" y="542"/>
                      <a:pt x="266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99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47"/>
              <p:cNvSpPr/>
              <p:nvPr/>
            </p:nvSpPr>
            <p:spPr>
              <a:xfrm>
                <a:off x="263005" y="1689593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2"/>
                      <a:pt x="271" y="542"/>
                    </a:cubicBezTo>
                    <a:lnTo>
                      <a:pt x="13909" y="487"/>
                    </a:lnTo>
                    <a:lnTo>
                      <a:pt x="27538" y="469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2"/>
                    </a:lnTo>
                    <a:lnTo>
                      <a:pt x="109358" y="542"/>
                    </a:lnTo>
                    <a:cubicBezTo>
                      <a:pt x="109502" y="542"/>
                      <a:pt x="109628" y="424"/>
                      <a:pt x="109619" y="271"/>
                    </a:cubicBezTo>
                    <a:cubicBezTo>
                      <a:pt x="109619" y="118"/>
                      <a:pt x="109502" y="1"/>
                      <a:pt x="109349" y="1"/>
                    </a:cubicBezTo>
                    <a:lnTo>
                      <a:pt x="95720" y="46"/>
                    </a:lnTo>
                    <a:lnTo>
                      <a:pt x="82082" y="64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47"/>
              <p:cNvSpPr/>
              <p:nvPr/>
            </p:nvSpPr>
            <p:spPr>
              <a:xfrm>
                <a:off x="263005" y="2815489"/>
                <a:ext cx="3790149" cy="19249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42" extrusionOk="0">
                    <a:moveTo>
                      <a:pt x="271" y="1"/>
                    </a:moveTo>
                    <a:cubicBezTo>
                      <a:pt x="118" y="1"/>
                      <a:pt x="1" y="127"/>
                      <a:pt x="1" y="271"/>
                    </a:cubicBezTo>
                    <a:cubicBezTo>
                      <a:pt x="1" y="424"/>
                      <a:pt x="118" y="541"/>
                      <a:pt x="271" y="541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41"/>
                    </a:lnTo>
                    <a:lnTo>
                      <a:pt x="109358" y="541"/>
                    </a:lnTo>
                    <a:cubicBezTo>
                      <a:pt x="109502" y="541"/>
                      <a:pt x="109628" y="424"/>
                      <a:pt x="109619" y="271"/>
                    </a:cubicBezTo>
                    <a:cubicBezTo>
                      <a:pt x="109619" y="127"/>
                      <a:pt x="109502" y="1"/>
                      <a:pt x="109349" y="1"/>
                    </a:cubicBezTo>
                    <a:lnTo>
                      <a:pt x="95720" y="55"/>
                    </a:lnTo>
                    <a:lnTo>
                      <a:pt x="82082" y="73"/>
                    </a:lnTo>
                    <a:lnTo>
                      <a:pt x="54814" y="100"/>
                    </a:lnTo>
                    <a:lnTo>
                      <a:pt x="27538" y="73"/>
                    </a:lnTo>
                    <a:lnTo>
                      <a:pt x="13909" y="55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47"/>
              <p:cNvSpPr/>
              <p:nvPr/>
            </p:nvSpPr>
            <p:spPr>
              <a:xfrm>
                <a:off x="263005" y="4785897"/>
                <a:ext cx="3790149" cy="19533"/>
              </a:xfrm>
              <a:custGeom>
                <a:avLst/>
                <a:gdLst/>
                <a:ahLst/>
                <a:cxnLst/>
                <a:rect l="l" t="t" r="r" b="b"/>
                <a:pathLst>
                  <a:path w="109629" h="550" extrusionOk="0">
                    <a:moveTo>
                      <a:pt x="271" y="0"/>
                    </a:moveTo>
                    <a:cubicBezTo>
                      <a:pt x="118" y="0"/>
                      <a:pt x="1" y="126"/>
                      <a:pt x="1" y="280"/>
                    </a:cubicBezTo>
                    <a:cubicBezTo>
                      <a:pt x="1" y="424"/>
                      <a:pt x="118" y="550"/>
                      <a:pt x="271" y="550"/>
                    </a:cubicBezTo>
                    <a:lnTo>
                      <a:pt x="13909" y="496"/>
                    </a:lnTo>
                    <a:lnTo>
                      <a:pt x="27538" y="478"/>
                    </a:lnTo>
                    <a:lnTo>
                      <a:pt x="54814" y="442"/>
                    </a:lnTo>
                    <a:lnTo>
                      <a:pt x="82082" y="478"/>
                    </a:lnTo>
                    <a:lnTo>
                      <a:pt x="95720" y="496"/>
                    </a:lnTo>
                    <a:lnTo>
                      <a:pt x="109349" y="550"/>
                    </a:lnTo>
                    <a:lnTo>
                      <a:pt x="109358" y="550"/>
                    </a:lnTo>
                    <a:cubicBezTo>
                      <a:pt x="109502" y="550"/>
                      <a:pt x="109628" y="424"/>
                      <a:pt x="109619" y="270"/>
                    </a:cubicBezTo>
                    <a:cubicBezTo>
                      <a:pt x="109619" y="126"/>
                      <a:pt x="109502" y="0"/>
                      <a:pt x="109349" y="0"/>
                    </a:cubicBezTo>
                    <a:lnTo>
                      <a:pt x="95720" y="54"/>
                    </a:lnTo>
                    <a:lnTo>
                      <a:pt x="82082" y="72"/>
                    </a:lnTo>
                    <a:lnTo>
                      <a:pt x="54814" y="108"/>
                    </a:lnTo>
                    <a:lnTo>
                      <a:pt x="27538" y="72"/>
                    </a:lnTo>
                    <a:lnTo>
                      <a:pt x="13909" y="54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93" name="Google Shape;1393;p47"/>
            <p:cNvCxnSpPr/>
            <p:nvPr/>
          </p:nvCxnSpPr>
          <p:spPr>
            <a:xfrm>
              <a:off x="4625700" y="540000"/>
              <a:ext cx="4679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4" name="Google Shape;1394;p47"/>
            <p:cNvCxnSpPr/>
            <p:nvPr/>
          </p:nvCxnSpPr>
          <p:spPr>
            <a:xfrm>
              <a:off x="40493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5" name="Google Shape;1395;p47"/>
            <p:cNvCxnSpPr/>
            <p:nvPr/>
          </p:nvCxnSpPr>
          <p:spPr>
            <a:xfrm>
              <a:off x="4112975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6" name="Google Shape;1396;p47"/>
            <p:cNvCxnSpPr/>
            <p:nvPr/>
          </p:nvCxnSpPr>
          <p:spPr>
            <a:xfrm>
              <a:off x="49917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7" name="Google Shape;1397;p47"/>
            <p:cNvCxnSpPr/>
            <p:nvPr/>
          </p:nvCxnSpPr>
          <p:spPr>
            <a:xfrm>
              <a:off x="5055300" y="545250"/>
              <a:ext cx="0" cy="462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8" name="Google Shape;1398;p47"/>
            <p:cNvCxnSpPr/>
            <p:nvPr/>
          </p:nvCxnSpPr>
          <p:spPr>
            <a:xfrm>
              <a:off x="-166800" y="540000"/>
              <a:ext cx="4681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471307131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0" name="Google Shape;1400;p48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401" name="Google Shape;1401;p48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420" name="Google Shape;1420;p48"/>
          <p:cNvCxnSpPr/>
          <p:nvPr/>
        </p:nvCxnSpPr>
        <p:spPr>
          <a:xfrm>
            <a:off x="-62550" y="540000"/>
            <a:ext cx="9269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21" name="Google Shape;1421;p48"/>
          <p:cNvSpPr/>
          <p:nvPr/>
        </p:nvSpPr>
        <p:spPr>
          <a:xfrm>
            <a:off x="-14550" y="5010825"/>
            <a:ext cx="9160200" cy="15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2" name="Google Shape;1422;p48"/>
          <p:cNvGrpSpPr/>
          <p:nvPr/>
        </p:nvGrpSpPr>
        <p:grpSpPr>
          <a:xfrm rot="697126">
            <a:off x="8218474" y="-369190"/>
            <a:ext cx="1305393" cy="1346461"/>
            <a:chOff x="1492000" y="427450"/>
            <a:chExt cx="1188000" cy="1225375"/>
          </a:xfrm>
        </p:grpSpPr>
        <p:sp>
          <p:nvSpPr>
            <p:cNvPr id="1423" name="Google Shape;1423;p48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38411289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5" name="Google Shape;1435;p49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436" name="Google Shape;1436;p49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9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9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9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9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9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9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9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9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9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9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9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9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9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9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9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9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9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9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9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9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9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1961659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9" name="Google Shape;1459;p50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460" name="Google Shape;1460;p50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0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0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50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0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0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0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0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0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0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0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0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0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0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0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0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0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0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0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0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0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0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2" name="Google Shape;1482;p50"/>
          <p:cNvGrpSpPr/>
          <p:nvPr/>
        </p:nvGrpSpPr>
        <p:grpSpPr>
          <a:xfrm>
            <a:off x="2995920" y="1056023"/>
            <a:ext cx="3152176" cy="3031462"/>
            <a:chOff x="1857000" y="3245400"/>
            <a:chExt cx="1233825" cy="1186575"/>
          </a:xfrm>
        </p:grpSpPr>
        <p:sp>
          <p:nvSpPr>
            <p:cNvPr id="1483" name="Google Shape;1483;p50"/>
            <p:cNvSpPr/>
            <p:nvPr/>
          </p:nvSpPr>
          <p:spPr>
            <a:xfrm>
              <a:off x="2513000" y="4148825"/>
              <a:ext cx="463125" cy="272250"/>
            </a:xfrm>
            <a:custGeom>
              <a:avLst/>
              <a:gdLst/>
              <a:ahLst/>
              <a:cxnLst/>
              <a:rect l="l" t="t" r="r" b="b"/>
              <a:pathLst>
                <a:path w="18525" h="10890" extrusionOk="0">
                  <a:moveTo>
                    <a:pt x="12728" y="1"/>
                  </a:moveTo>
                  <a:cubicBezTo>
                    <a:pt x="12377" y="28"/>
                    <a:pt x="11899" y="1641"/>
                    <a:pt x="11664" y="2065"/>
                  </a:cubicBezTo>
                  <a:cubicBezTo>
                    <a:pt x="10979" y="3318"/>
                    <a:pt x="10015" y="4435"/>
                    <a:pt x="9005" y="5418"/>
                  </a:cubicBezTo>
                  <a:cubicBezTo>
                    <a:pt x="6527" y="7843"/>
                    <a:pt x="3263" y="9754"/>
                    <a:pt x="0" y="10889"/>
                  </a:cubicBezTo>
                  <a:cubicBezTo>
                    <a:pt x="5192" y="10331"/>
                    <a:pt x="10556" y="9114"/>
                    <a:pt x="15144" y="6626"/>
                  </a:cubicBezTo>
                  <a:cubicBezTo>
                    <a:pt x="16685" y="5788"/>
                    <a:pt x="17578" y="5409"/>
                    <a:pt x="18524" y="4066"/>
                  </a:cubicBezTo>
                  <a:cubicBezTo>
                    <a:pt x="17623" y="3976"/>
                    <a:pt x="17064" y="3038"/>
                    <a:pt x="16189" y="2651"/>
                  </a:cubicBezTo>
                  <a:cubicBezTo>
                    <a:pt x="15928" y="2543"/>
                    <a:pt x="12728" y="1"/>
                    <a:pt x="12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0"/>
            <p:cNvSpPr/>
            <p:nvPr/>
          </p:nvSpPr>
          <p:spPr>
            <a:xfrm>
              <a:off x="2508725" y="4143800"/>
              <a:ext cx="474150" cy="281125"/>
            </a:xfrm>
            <a:custGeom>
              <a:avLst/>
              <a:gdLst/>
              <a:ahLst/>
              <a:cxnLst/>
              <a:rect l="l" t="t" r="r" b="b"/>
              <a:pathLst>
                <a:path w="18966" h="11245" extrusionOk="0">
                  <a:moveTo>
                    <a:pt x="12884" y="443"/>
                  </a:moveTo>
                  <a:lnTo>
                    <a:pt x="14486" y="1707"/>
                  </a:lnTo>
                  <a:lnTo>
                    <a:pt x="15351" y="2383"/>
                  </a:lnTo>
                  <a:lnTo>
                    <a:pt x="15793" y="2716"/>
                  </a:lnTo>
                  <a:lnTo>
                    <a:pt x="16018" y="2879"/>
                  </a:lnTo>
                  <a:lnTo>
                    <a:pt x="16135" y="2960"/>
                  </a:lnTo>
                  <a:lnTo>
                    <a:pt x="16198" y="2996"/>
                  </a:lnTo>
                  <a:lnTo>
                    <a:pt x="16225" y="3023"/>
                  </a:lnTo>
                  <a:lnTo>
                    <a:pt x="16279" y="3050"/>
                  </a:lnTo>
                  <a:cubicBezTo>
                    <a:pt x="16469" y="3131"/>
                    <a:pt x="16649" y="3248"/>
                    <a:pt x="16820" y="3393"/>
                  </a:cubicBezTo>
                  <a:cubicBezTo>
                    <a:pt x="16991" y="3528"/>
                    <a:pt x="17163" y="3681"/>
                    <a:pt x="17334" y="3834"/>
                  </a:cubicBezTo>
                  <a:cubicBezTo>
                    <a:pt x="17514" y="3987"/>
                    <a:pt x="17703" y="4141"/>
                    <a:pt x="17920" y="4267"/>
                  </a:cubicBezTo>
                  <a:cubicBezTo>
                    <a:pt x="18030" y="4333"/>
                    <a:pt x="18147" y="4389"/>
                    <a:pt x="18270" y="4431"/>
                  </a:cubicBezTo>
                  <a:lnTo>
                    <a:pt x="18270" y="4431"/>
                  </a:lnTo>
                  <a:cubicBezTo>
                    <a:pt x="18099" y="4651"/>
                    <a:pt x="17917" y="4859"/>
                    <a:pt x="17713" y="5051"/>
                  </a:cubicBezTo>
                  <a:cubicBezTo>
                    <a:pt x="17424" y="5321"/>
                    <a:pt x="17100" y="5565"/>
                    <a:pt x="16757" y="5790"/>
                  </a:cubicBezTo>
                  <a:cubicBezTo>
                    <a:pt x="16415" y="6007"/>
                    <a:pt x="16045" y="6214"/>
                    <a:pt x="15684" y="6412"/>
                  </a:cubicBezTo>
                  <a:cubicBezTo>
                    <a:pt x="15315" y="6619"/>
                    <a:pt x="14945" y="6818"/>
                    <a:pt x="14585" y="7016"/>
                  </a:cubicBezTo>
                  <a:cubicBezTo>
                    <a:pt x="13106" y="7791"/>
                    <a:pt x="11547" y="8413"/>
                    <a:pt x="9961" y="8927"/>
                  </a:cubicBezTo>
                  <a:cubicBezTo>
                    <a:pt x="8374" y="9450"/>
                    <a:pt x="6752" y="9846"/>
                    <a:pt x="5111" y="10180"/>
                  </a:cubicBezTo>
                  <a:cubicBezTo>
                    <a:pt x="3896" y="10420"/>
                    <a:pt x="2671" y="10616"/>
                    <a:pt x="1444" y="10775"/>
                  </a:cubicBezTo>
                  <a:lnTo>
                    <a:pt x="1444" y="10775"/>
                  </a:lnTo>
                  <a:cubicBezTo>
                    <a:pt x="2382" y="10395"/>
                    <a:pt x="3302" y="9962"/>
                    <a:pt x="4192" y="9477"/>
                  </a:cubicBezTo>
                  <a:cubicBezTo>
                    <a:pt x="5463" y="8783"/>
                    <a:pt x="6670" y="7981"/>
                    <a:pt x="7806" y="7070"/>
                  </a:cubicBezTo>
                  <a:cubicBezTo>
                    <a:pt x="8933" y="6160"/>
                    <a:pt x="9979" y="5150"/>
                    <a:pt x="10898" y="4005"/>
                  </a:cubicBezTo>
                  <a:cubicBezTo>
                    <a:pt x="11123" y="3726"/>
                    <a:pt x="11340" y="3429"/>
                    <a:pt x="11538" y="3122"/>
                  </a:cubicBezTo>
                  <a:cubicBezTo>
                    <a:pt x="11646" y="2969"/>
                    <a:pt x="11736" y="2816"/>
                    <a:pt x="11835" y="2662"/>
                  </a:cubicBezTo>
                  <a:cubicBezTo>
                    <a:pt x="11881" y="2581"/>
                    <a:pt x="11926" y="2500"/>
                    <a:pt x="11971" y="2419"/>
                  </a:cubicBezTo>
                  <a:lnTo>
                    <a:pt x="12007" y="2356"/>
                  </a:lnTo>
                  <a:lnTo>
                    <a:pt x="12043" y="2293"/>
                  </a:lnTo>
                  <a:cubicBezTo>
                    <a:pt x="12061" y="2248"/>
                    <a:pt x="12079" y="2203"/>
                    <a:pt x="12097" y="2158"/>
                  </a:cubicBezTo>
                  <a:cubicBezTo>
                    <a:pt x="12241" y="1824"/>
                    <a:pt x="12367" y="1482"/>
                    <a:pt x="12502" y="1157"/>
                  </a:cubicBezTo>
                  <a:cubicBezTo>
                    <a:pt x="12575" y="995"/>
                    <a:pt x="12647" y="833"/>
                    <a:pt x="12728" y="688"/>
                  </a:cubicBezTo>
                  <a:cubicBezTo>
                    <a:pt x="12764" y="616"/>
                    <a:pt x="12809" y="544"/>
                    <a:pt x="12854" y="481"/>
                  </a:cubicBezTo>
                  <a:cubicBezTo>
                    <a:pt x="12863" y="468"/>
                    <a:pt x="12874" y="455"/>
                    <a:pt x="12884" y="443"/>
                  </a:cubicBezTo>
                  <a:close/>
                  <a:moveTo>
                    <a:pt x="12906" y="1"/>
                  </a:moveTo>
                  <a:cubicBezTo>
                    <a:pt x="12897" y="1"/>
                    <a:pt x="12889" y="2"/>
                    <a:pt x="12881" y="3"/>
                  </a:cubicBezTo>
                  <a:cubicBezTo>
                    <a:pt x="12755" y="21"/>
                    <a:pt x="12701" y="75"/>
                    <a:pt x="12647" y="120"/>
                  </a:cubicBezTo>
                  <a:cubicBezTo>
                    <a:pt x="12602" y="157"/>
                    <a:pt x="12566" y="202"/>
                    <a:pt x="12539" y="247"/>
                  </a:cubicBezTo>
                  <a:cubicBezTo>
                    <a:pt x="12475" y="337"/>
                    <a:pt x="12421" y="418"/>
                    <a:pt x="12376" y="499"/>
                  </a:cubicBezTo>
                  <a:cubicBezTo>
                    <a:pt x="12286" y="670"/>
                    <a:pt x="12214" y="842"/>
                    <a:pt x="12142" y="1004"/>
                  </a:cubicBezTo>
                  <a:cubicBezTo>
                    <a:pt x="12007" y="1346"/>
                    <a:pt x="11881" y="1689"/>
                    <a:pt x="11745" y="2013"/>
                  </a:cubicBezTo>
                  <a:lnTo>
                    <a:pt x="11691" y="2122"/>
                  </a:lnTo>
                  <a:lnTo>
                    <a:pt x="11673" y="2176"/>
                  </a:lnTo>
                  <a:lnTo>
                    <a:pt x="11637" y="2239"/>
                  </a:lnTo>
                  <a:cubicBezTo>
                    <a:pt x="11592" y="2311"/>
                    <a:pt x="11556" y="2392"/>
                    <a:pt x="11502" y="2464"/>
                  </a:cubicBezTo>
                  <a:cubicBezTo>
                    <a:pt x="11421" y="2617"/>
                    <a:pt x="11322" y="2771"/>
                    <a:pt x="11222" y="2915"/>
                  </a:cubicBezTo>
                  <a:cubicBezTo>
                    <a:pt x="11033" y="3212"/>
                    <a:pt x="10826" y="3501"/>
                    <a:pt x="10601" y="3780"/>
                  </a:cubicBezTo>
                  <a:cubicBezTo>
                    <a:pt x="9717" y="4889"/>
                    <a:pt x="8690" y="5898"/>
                    <a:pt x="7590" y="6800"/>
                  </a:cubicBezTo>
                  <a:cubicBezTo>
                    <a:pt x="6472" y="7701"/>
                    <a:pt x="5282" y="8503"/>
                    <a:pt x="4029" y="9188"/>
                  </a:cubicBezTo>
                  <a:cubicBezTo>
                    <a:pt x="2776" y="9883"/>
                    <a:pt x="1469" y="10459"/>
                    <a:pt x="117" y="10937"/>
                  </a:cubicBezTo>
                  <a:cubicBezTo>
                    <a:pt x="45" y="10964"/>
                    <a:pt x="0" y="11027"/>
                    <a:pt x="9" y="11108"/>
                  </a:cubicBezTo>
                  <a:cubicBezTo>
                    <a:pt x="18" y="11184"/>
                    <a:pt x="89" y="11244"/>
                    <a:pt x="172" y="11244"/>
                  </a:cubicBezTo>
                  <a:cubicBezTo>
                    <a:pt x="178" y="11244"/>
                    <a:pt x="184" y="11244"/>
                    <a:pt x="189" y="11244"/>
                  </a:cubicBezTo>
                  <a:cubicBezTo>
                    <a:pt x="1857" y="11063"/>
                    <a:pt x="3525" y="10820"/>
                    <a:pt x="5174" y="10486"/>
                  </a:cubicBezTo>
                  <a:cubicBezTo>
                    <a:pt x="6824" y="10153"/>
                    <a:pt x="8455" y="9747"/>
                    <a:pt x="10060" y="9225"/>
                  </a:cubicBezTo>
                  <a:cubicBezTo>
                    <a:pt x="10456" y="9089"/>
                    <a:pt x="10862" y="8963"/>
                    <a:pt x="11250" y="8810"/>
                  </a:cubicBezTo>
                  <a:lnTo>
                    <a:pt x="11844" y="8594"/>
                  </a:lnTo>
                  <a:lnTo>
                    <a:pt x="12430" y="8359"/>
                  </a:lnTo>
                  <a:cubicBezTo>
                    <a:pt x="12818" y="8206"/>
                    <a:pt x="13206" y="8026"/>
                    <a:pt x="13593" y="7863"/>
                  </a:cubicBezTo>
                  <a:lnTo>
                    <a:pt x="14170" y="7593"/>
                  </a:lnTo>
                  <a:cubicBezTo>
                    <a:pt x="14359" y="7503"/>
                    <a:pt x="14549" y="7422"/>
                    <a:pt x="14738" y="7323"/>
                  </a:cubicBezTo>
                  <a:cubicBezTo>
                    <a:pt x="15117" y="7133"/>
                    <a:pt x="15495" y="6944"/>
                    <a:pt x="15865" y="6755"/>
                  </a:cubicBezTo>
                  <a:cubicBezTo>
                    <a:pt x="16234" y="6556"/>
                    <a:pt x="16613" y="6367"/>
                    <a:pt x="16982" y="6151"/>
                  </a:cubicBezTo>
                  <a:cubicBezTo>
                    <a:pt x="17352" y="5934"/>
                    <a:pt x="17713" y="5691"/>
                    <a:pt x="18037" y="5394"/>
                  </a:cubicBezTo>
                  <a:cubicBezTo>
                    <a:pt x="18362" y="5096"/>
                    <a:pt x="18650" y="4763"/>
                    <a:pt x="18902" y="4420"/>
                  </a:cubicBezTo>
                  <a:cubicBezTo>
                    <a:pt x="18929" y="4384"/>
                    <a:pt x="18947" y="4339"/>
                    <a:pt x="18947" y="4303"/>
                  </a:cubicBezTo>
                  <a:cubicBezTo>
                    <a:pt x="18965" y="4159"/>
                    <a:pt x="18866" y="4042"/>
                    <a:pt x="18731" y="4023"/>
                  </a:cubicBezTo>
                  <a:lnTo>
                    <a:pt x="18722" y="4023"/>
                  </a:lnTo>
                  <a:cubicBezTo>
                    <a:pt x="18533" y="3996"/>
                    <a:pt x="18352" y="3924"/>
                    <a:pt x="18172" y="3825"/>
                  </a:cubicBezTo>
                  <a:cubicBezTo>
                    <a:pt x="18001" y="3726"/>
                    <a:pt x="17821" y="3600"/>
                    <a:pt x="17640" y="3456"/>
                  </a:cubicBezTo>
                  <a:cubicBezTo>
                    <a:pt x="17460" y="3320"/>
                    <a:pt x="17280" y="3176"/>
                    <a:pt x="17082" y="3032"/>
                  </a:cubicBezTo>
                  <a:cubicBezTo>
                    <a:pt x="16892" y="2897"/>
                    <a:pt x="16685" y="2762"/>
                    <a:pt x="16451" y="2662"/>
                  </a:cubicBezTo>
                  <a:lnTo>
                    <a:pt x="16415" y="2644"/>
                  </a:lnTo>
                  <a:lnTo>
                    <a:pt x="16360" y="2608"/>
                  </a:lnTo>
                  <a:lnTo>
                    <a:pt x="16261" y="2536"/>
                  </a:lnTo>
                  <a:lnTo>
                    <a:pt x="16036" y="2374"/>
                  </a:lnTo>
                  <a:lnTo>
                    <a:pt x="15603" y="2049"/>
                  </a:lnTo>
                  <a:lnTo>
                    <a:pt x="14738" y="1391"/>
                  </a:lnTo>
                  <a:lnTo>
                    <a:pt x="13025" y="48"/>
                  </a:lnTo>
                  <a:lnTo>
                    <a:pt x="13016" y="39"/>
                  </a:lnTo>
                  <a:cubicBezTo>
                    <a:pt x="12987" y="17"/>
                    <a:pt x="12945" y="1"/>
                    <a:pt x="129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0"/>
            <p:cNvSpPr/>
            <p:nvPr/>
          </p:nvSpPr>
          <p:spPr>
            <a:xfrm>
              <a:off x="1867600" y="3249925"/>
              <a:ext cx="1223225" cy="1178125"/>
            </a:xfrm>
            <a:custGeom>
              <a:avLst/>
              <a:gdLst/>
              <a:ahLst/>
              <a:cxnLst/>
              <a:rect l="l" t="t" r="r" b="b"/>
              <a:pathLst>
                <a:path w="48929" h="47125" extrusionOk="0">
                  <a:moveTo>
                    <a:pt x="2615" y="0"/>
                  </a:moveTo>
                  <a:cubicBezTo>
                    <a:pt x="1335" y="7617"/>
                    <a:pt x="541" y="15315"/>
                    <a:pt x="316" y="23049"/>
                  </a:cubicBezTo>
                  <a:cubicBezTo>
                    <a:pt x="82" y="30638"/>
                    <a:pt x="803" y="38291"/>
                    <a:pt x="100" y="45863"/>
                  </a:cubicBezTo>
                  <a:cubicBezTo>
                    <a:pt x="100" y="45944"/>
                    <a:pt x="55" y="45998"/>
                    <a:pt x="1" y="46025"/>
                  </a:cubicBezTo>
                  <a:cubicBezTo>
                    <a:pt x="5231" y="46886"/>
                    <a:pt x="10526" y="47124"/>
                    <a:pt x="15820" y="47124"/>
                  </a:cubicBezTo>
                  <a:cubicBezTo>
                    <a:pt x="17678" y="47124"/>
                    <a:pt x="19536" y="47095"/>
                    <a:pt x="21391" y="47053"/>
                  </a:cubicBezTo>
                  <a:cubicBezTo>
                    <a:pt x="22815" y="47017"/>
                    <a:pt x="24257" y="46963"/>
                    <a:pt x="25708" y="46863"/>
                  </a:cubicBezTo>
                  <a:cubicBezTo>
                    <a:pt x="31351" y="45601"/>
                    <a:pt x="37354" y="42402"/>
                    <a:pt x="38589" y="36633"/>
                  </a:cubicBezTo>
                  <a:cubicBezTo>
                    <a:pt x="38618" y="36502"/>
                    <a:pt x="38725" y="36441"/>
                    <a:pt x="38838" y="36441"/>
                  </a:cubicBezTo>
                  <a:cubicBezTo>
                    <a:pt x="38935" y="36441"/>
                    <a:pt x="39036" y="36486"/>
                    <a:pt x="39094" y="36570"/>
                  </a:cubicBezTo>
                  <a:cubicBezTo>
                    <a:pt x="40374" y="38517"/>
                    <a:pt x="42222" y="39634"/>
                    <a:pt x="44502" y="39941"/>
                  </a:cubicBezTo>
                  <a:cubicBezTo>
                    <a:pt x="47396" y="35452"/>
                    <a:pt x="47197" y="28520"/>
                    <a:pt x="47585" y="23599"/>
                  </a:cubicBezTo>
                  <a:cubicBezTo>
                    <a:pt x="48135" y="16631"/>
                    <a:pt x="48928" y="9645"/>
                    <a:pt x="48468" y="2668"/>
                  </a:cubicBezTo>
                  <a:cubicBezTo>
                    <a:pt x="33280" y="54"/>
                    <a:pt x="17929" y="1352"/>
                    <a:pt x="2642" y="9"/>
                  </a:cubicBezTo>
                  <a:cubicBezTo>
                    <a:pt x="2633" y="0"/>
                    <a:pt x="2624" y="0"/>
                    <a:pt x="2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0"/>
            <p:cNvSpPr/>
            <p:nvPr/>
          </p:nvSpPr>
          <p:spPr>
            <a:xfrm>
              <a:off x="1857000" y="3245400"/>
              <a:ext cx="1232000" cy="1186575"/>
            </a:xfrm>
            <a:custGeom>
              <a:avLst/>
              <a:gdLst/>
              <a:ahLst/>
              <a:cxnLst/>
              <a:rect l="l" t="t" r="r" b="b"/>
              <a:pathLst>
                <a:path w="49280" h="47463" extrusionOk="0">
                  <a:moveTo>
                    <a:pt x="3133" y="33"/>
                  </a:moveTo>
                  <a:lnTo>
                    <a:pt x="3147" y="37"/>
                  </a:lnTo>
                  <a:cubicBezTo>
                    <a:pt x="3142" y="37"/>
                    <a:pt x="3138" y="35"/>
                    <a:pt x="3133" y="33"/>
                  </a:cubicBezTo>
                  <a:close/>
                  <a:moveTo>
                    <a:pt x="3174" y="372"/>
                  </a:moveTo>
                  <a:cubicBezTo>
                    <a:pt x="10770" y="1029"/>
                    <a:pt x="18401" y="1047"/>
                    <a:pt x="26015" y="1227"/>
                  </a:cubicBezTo>
                  <a:cubicBezTo>
                    <a:pt x="29837" y="1317"/>
                    <a:pt x="33668" y="1443"/>
                    <a:pt x="37481" y="1714"/>
                  </a:cubicBezTo>
                  <a:lnTo>
                    <a:pt x="40338" y="1948"/>
                  </a:lnTo>
                  <a:lnTo>
                    <a:pt x="43187" y="2245"/>
                  </a:lnTo>
                  <a:lnTo>
                    <a:pt x="46026" y="2606"/>
                  </a:lnTo>
                  <a:cubicBezTo>
                    <a:pt x="46927" y="2750"/>
                    <a:pt x="47829" y="2867"/>
                    <a:pt x="48739" y="2985"/>
                  </a:cubicBezTo>
                  <a:cubicBezTo>
                    <a:pt x="48730" y="3354"/>
                    <a:pt x="48730" y="3697"/>
                    <a:pt x="48739" y="4048"/>
                  </a:cubicBezTo>
                  <a:lnTo>
                    <a:pt x="48766" y="5211"/>
                  </a:lnTo>
                  <a:cubicBezTo>
                    <a:pt x="48784" y="5995"/>
                    <a:pt x="48793" y="6779"/>
                    <a:pt x="48784" y="7564"/>
                  </a:cubicBezTo>
                  <a:cubicBezTo>
                    <a:pt x="48766" y="9132"/>
                    <a:pt x="48721" y="10700"/>
                    <a:pt x="48631" y="12269"/>
                  </a:cubicBezTo>
                  <a:cubicBezTo>
                    <a:pt x="48478" y="15415"/>
                    <a:pt x="48207" y="18542"/>
                    <a:pt x="47955" y="21688"/>
                  </a:cubicBezTo>
                  <a:cubicBezTo>
                    <a:pt x="47892" y="22473"/>
                    <a:pt x="47829" y="23257"/>
                    <a:pt x="47775" y="24041"/>
                  </a:cubicBezTo>
                  <a:cubicBezTo>
                    <a:pt x="47721" y="24834"/>
                    <a:pt x="47676" y="25618"/>
                    <a:pt x="47639" y="26403"/>
                  </a:cubicBezTo>
                  <a:cubicBezTo>
                    <a:pt x="47558" y="27980"/>
                    <a:pt x="47486" y="29548"/>
                    <a:pt x="47333" y="31108"/>
                  </a:cubicBezTo>
                  <a:cubicBezTo>
                    <a:pt x="47180" y="32667"/>
                    <a:pt x="46954" y="34218"/>
                    <a:pt x="46567" y="35732"/>
                  </a:cubicBezTo>
                  <a:cubicBezTo>
                    <a:pt x="46188" y="37213"/>
                    <a:pt x="45645" y="38651"/>
                    <a:pt x="44846" y="39944"/>
                  </a:cubicBezTo>
                  <a:lnTo>
                    <a:pt x="44846" y="39944"/>
                  </a:lnTo>
                  <a:cubicBezTo>
                    <a:pt x="43883" y="39803"/>
                    <a:pt x="42948" y="39509"/>
                    <a:pt x="42105" y="39022"/>
                  </a:cubicBezTo>
                  <a:cubicBezTo>
                    <a:pt x="41240" y="38526"/>
                    <a:pt x="40482" y="37832"/>
                    <a:pt x="39887" y="37021"/>
                  </a:cubicBezTo>
                  <a:lnTo>
                    <a:pt x="39671" y="36714"/>
                  </a:lnTo>
                  <a:lnTo>
                    <a:pt x="39644" y="36669"/>
                  </a:lnTo>
                  <a:cubicBezTo>
                    <a:pt x="39635" y="36660"/>
                    <a:pt x="39617" y="36633"/>
                    <a:pt x="39608" y="36615"/>
                  </a:cubicBezTo>
                  <a:cubicBezTo>
                    <a:pt x="39572" y="36579"/>
                    <a:pt x="39527" y="36552"/>
                    <a:pt x="39491" y="36525"/>
                  </a:cubicBezTo>
                  <a:cubicBezTo>
                    <a:pt x="39416" y="36488"/>
                    <a:pt x="39341" y="36469"/>
                    <a:pt x="39260" y="36469"/>
                  </a:cubicBezTo>
                  <a:cubicBezTo>
                    <a:pt x="39244" y="36469"/>
                    <a:pt x="39228" y="36470"/>
                    <a:pt x="39211" y="36471"/>
                  </a:cubicBezTo>
                  <a:cubicBezTo>
                    <a:pt x="39112" y="36480"/>
                    <a:pt x="39013" y="36534"/>
                    <a:pt x="38941" y="36615"/>
                  </a:cubicBezTo>
                  <a:cubicBezTo>
                    <a:pt x="38905" y="36660"/>
                    <a:pt x="38887" y="36705"/>
                    <a:pt x="38869" y="36760"/>
                  </a:cubicBezTo>
                  <a:cubicBezTo>
                    <a:pt x="38860" y="36787"/>
                    <a:pt x="38860" y="36796"/>
                    <a:pt x="38860" y="36814"/>
                  </a:cubicBezTo>
                  <a:lnTo>
                    <a:pt x="38842" y="36859"/>
                  </a:lnTo>
                  <a:lnTo>
                    <a:pt x="38761" y="37228"/>
                  </a:lnTo>
                  <a:cubicBezTo>
                    <a:pt x="38626" y="37715"/>
                    <a:pt x="38463" y="38193"/>
                    <a:pt x="38256" y="38652"/>
                  </a:cubicBezTo>
                  <a:cubicBezTo>
                    <a:pt x="38058" y="39112"/>
                    <a:pt x="37823" y="39563"/>
                    <a:pt x="37544" y="39987"/>
                  </a:cubicBezTo>
                  <a:cubicBezTo>
                    <a:pt x="37273" y="40410"/>
                    <a:pt x="36976" y="40825"/>
                    <a:pt x="36652" y="41203"/>
                  </a:cubicBezTo>
                  <a:cubicBezTo>
                    <a:pt x="35344" y="42754"/>
                    <a:pt x="33650" y="43953"/>
                    <a:pt x="31838" y="44872"/>
                  </a:cubicBezTo>
                  <a:cubicBezTo>
                    <a:pt x="30026" y="45782"/>
                    <a:pt x="28079" y="46449"/>
                    <a:pt x="26096" y="46891"/>
                  </a:cubicBezTo>
                  <a:lnTo>
                    <a:pt x="26123" y="46891"/>
                  </a:lnTo>
                  <a:cubicBezTo>
                    <a:pt x="23978" y="46972"/>
                    <a:pt x="21842" y="47098"/>
                    <a:pt x="19687" y="47117"/>
                  </a:cubicBezTo>
                  <a:cubicBezTo>
                    <a:pt x="18556" y="47136"/>
                    <a:pt x="17424" y="47147"/>
                    <a:pt x="16292" y="47147"/>
                  </a:cubicBezTo>
                  <a:cubicBezTo>
                    <a:pt x="15279" y="47147"/>
                    <a:pt x="14265" y="47138"/>
                    <a:pt x="13251" y="47117"/>
                  </a:cubicBezTo>
                  <a:cubicBezTo>
                    <a:pt x="11106" y="47071"/>
                    <a:pt x="8970" y="46981"/>
                    <a:pt x="6833" y="46810"/>
                  </a:cubicBezTo>
                  <a:cubicBezTo>
                    <a:pt x="4777" y="46645"/>
                    <a:pt x="2720" y="46413"/>
                    <a:pt x="687" y="46091"/>
                  </a:cubicBezTo>
                  <a:lnTo>
                    <a:pt x="687" y="46091"/>
                  </a:lnTo>
                  <a:cubicBezTo>
                    <a:pt x="694" y="46042"/>
                    <a:pt x="686" y="46024"/>
                    <a:pt x="695" y="45990"/>
                  </a:cubicBezTo>
                  <a:lnTo>
                    <a:pt x="704" y="45900"/>
                  </a:lnTo>
                  <a:lnTo>
                    <a:pt x="731" y="45539"/>
                  </a:lnTo>
                  <a:lnTo>
                    <a:pt x="785" y="44818"/>
                  </a:lnTo>
                  <a:cubicBezTo>
                    <a:pt x="830" y="44340"/>
                    <a:pt x="848" y="43853"/>
                    <a:pt x="884" y="43376"/>
                  </a:cubicBezTo>
                  <a:cubicBezTo>
                    <a:pt x="902" y="42898"/>
                    <a:pt x="920" y="42411"/>
                    <a:pt x="947" y="41934"/>
                  </a:cubicBezTo>
                  <a:lnTo>
                    <a:pt x="983" y="40482"/>
                  </a:lnTo>
                  <a:cubicBezTo>
                    <a:pt x="1020" y="38553"/>
                    <a:pt x="1001" y="36624"/>
                    <a:pt x="974" y="34704"/>
                  </a:cubicBezTo>
                  <a:cubicBezTo>
                    <a:pt x="911" y="30846"/>
                    <a:pt x="785" y="26998"/>
                    <a:pt x="902" y="23158"/>
                  </a:cubicBezTo>
                  <a:cubicBezTo>
                    <a:pt x="1135" y="15524"/>
                    <a:pt x="1919" y="7908"/>
                    <a:pt x="3174" y="372"/>
                  </a:cubicBezTo>
                  <a:close/>
                  <a:moveTo>
                    <a:pt x="2894" y="1"/>
                  </a:moveTo>
                  <a:lnTo>
                    <a:pt x="2867" y="145"/>
                  </a:lnTo>
                  <a:cubicBezTo>
                    <a:pt x="1587" y="7753"/>
                    <a:pt x="803" y="15442"/>
                    <a:pt x="569" y="23149"/>
                  </a:cubicBezTo>
                  <a:cubicBezTo>
                    <a:pt x="452" y="27007"/>
                    <a:pt x="578" y="30855"/>
                    <a:pt x="641" y="34704"/>
                  </a:cubicBezTo>
                  <a:cubicBezTo>
                    <a:pt x="677" y="36633"/>
                    <a:pt x="695" y="38553"/>
                    <a:pt x="659" y="40473"/>
                  </a:cubicBezTo>
                  <a:lnTo>
                    <a:pt x="614" y="41916"/>
                  </a:lnTo>
                  <a:cubicBezTo>
                    <a:pt x="596" y="42402"/>
                    <a:pt x="578" y="42880"/>
                    <a:pt x="551" y="43358"/>
                  </a:cubicBezTo>
                  <a:cubicBezTo>
                    <a:pt x="524" y="43835"/>
                    <a:pt x="506" y="44313"/>
                    <a:pt x="461" y="44800"/>
                  </a:cubicBezTo>
                  <a:lnTo>
                    <a:pt x="407" y="45512"/>
                  </a:lnTo>
                  <a:lnTo>
                    <a:pt x="380" y="45873"/>
                  </a:lnTo>
                  <a:lnTo>
                    <a:pt x="361" y="46035"/>
                  </a:lnTo>
                  <a:cubicBezTo>
                    <a:pt x="361" y="46053"/>
                    <a:pt x="361" y="46062"/>
                    <a:pt x="334" y="46071"/>
                  </a:cubicBezTo>
                  <a:lnTo>
                    <a:pt x="1" y="46305"/>
                  </a:lnTo>
                  <a:lnTo>
                    <a:pt x="398" y="46368"/>
                  </a:lnTo>
                  <a:cubicBezTo>
                    <a:pt x="2525" y="46711"/>
                    <a:pt x="4661" y="46963"/>
                    <a:pt x="6806" y="47135"/>
                  </a:cubicBezTo>
                  <a:cubicBezTo>
                    <a:pt x="8952" y="47306"/>
                    <a:pt x="11097" y="47387"/>
                    <a:pt x="13251" y="47432"/>
                  </a:cubicBezTo>
                  <a:cubicBezTo>
                    <a:pt x="14265" y="47453"/>
                    <a:pt x="15281" y="47463"/>
                    <a:pt x="16296" y="47463"/>
                  </a:cubicBezTo>
                  <a:cubicBezTo>
                    <a:pt x="17430" y="47463"/>
                    <a:pt x="18565" y="47451"/>
                    <a:pt x="19696" y="47432"/>
                  </a:cubicBezTo>
                  <a:cubicBezTo>
                    <a:pt x="21842" y="47414"/>
                    <a:pt x="23996" y="47288"/>
                    <a:pt x="26141" y="47207"/>
                  </a:cubicBezTo>
                  <a:lnTo>
                    <a:pt x="26150" y="47207"/>
                  </a:lnTo>
                  <a:lnTo>
                    <a:pt x="26168" y="47198"/>
                  </a:lnTo>
                  <a:cubicBezTo>
                    <a:pt x="28178" y="46747"/>
                    <a:pt x="30143" y="46080"/>
                    <a:pt x="31982" y="45151"/>
                  </a:cubicBezTo>
                  <a:cubicBezTo>
                    <a:pt x="33821" y="44214"/>
                    <a:pt x="35543" y="42997"/>
                    <a:pt x="36886" y="41411"/>
                  </a:cubicBezTo>
                  <a:cubicBezTo>
                    <a:pt x="37228" y="41014"/>
                    <a:pt x="37535" y="40590"/>
                    <a:pt x="37805" y="40149"/>
                  </a:cubicBezTo>
                  <a:cubicBezTo>
                    <a:pt x="38094" y="39716"/>
                    <a:pt x="38328" y="39247"/>
                    <a:pt x="38544" y="38779"/>
                  </a:cubicBezTo>
                  <a:cubicBezTo>
                    <a:pt x="38761" y="38301"/>
                    <a:pt x="38914" y="37805"/>
                    <a:pt x="39058" y="37300"/>
                  </a:cubicBezTo>
                  <a:lnTo>
                    <a:pt x="39148" y="36922"/>
                  </a:lnTo>
                  <a:lnTo>
                    <a:pt x="39157" y="36877"/>
                  </a:lnTo>
                  <a:cubicBezTo>
                    <a:pt x="39166" y="36868"/>
                    <a:pt x="39166" y="36841"/>
                    <a:pt x="39166" y="36841"/>
                  </a:cubicBezTo>
                  <a:cubicBezTo>
                    <a:pt x="39175" y="36832"/>
                    <a:pt x="39175" y="36814"/>
                    <a:pt x="39184" y="36814"/>
                  </a:cubicBezTo>
                  <a:cubicBezTo>
                    <a:pt x="39193" y="36796"/>
                    <a:pt x="39220" y="36787"/>
                    <a:pt x="39248" y="36778"/>
                  </a:cubicBezTo>
                  <a:cubicBezTo>
                    <a:pt x="39275" y="36778"/>
                    <a:pt x="39311" y="36787"/>
                    <a:pt x="39338" y="36796"/>
                  </a:cubicBezTo>
                  <a:cubicBezTo>
                    <a:pt x="39356" y="36805"/>
                    <a:pt x="39365" y="36814"/>
                    <a:pt x="39374" y="36823"/>
                  </a:cubicBezTo>
                  <a:lnTo>
                    <a:pt x="39392" y="36841"/>
                  </a:lnTo>
                  <a:lnTo>
                    <a:pt x="39419" y="36886"/>
                  </a:lnTo>
                  <a:lnTo>
                    <a:pt x="39644" y="37201"/>
                  </a:lnTo>
                  <a:cubicBezTo>
                    <a:pt x="40266" y="38040"/>
                    <a:pt x="41041" y="38770"/>
                    <a:pt x="41952" y="39292"/>
                  </a:cubicBezTo>
                  <a:cubicBezTo>
                    <a:pt x="42862" y="39824"/>
                    <a:pt x="43872" y="40140"/>
                    <a:pt x="44908" y="40284"/>
                  </a:cubicBezTo>
                  <a:lnTo>
                    <a:pt x="45007" y="40293"/>
                  </a:lnTo>
                  <a:lnTo>
                    <a:pt x="45061" y="40212"/>
                  </a:lnTo>
                  <a:cubicBezTo>
                    <a:pt x="45927" y="38860"/>
                    <a:pt x="46495" y="37354"/>
                    <a:pt x="46900" y="35822"/>
                  </a:cubicBezTo>
                  <a:cubicBezTo>
                    <a:pt x="47297" y="34281"/>
                    <a:pt x="47540" y="32712"/>
                    <a:pt x="47712" y="31144"/>
                  </a:cubicBezTo>
                  <a:cubicBezTo>
                    <a:pt x="47874" y="29575"/>
                    <a:pt x="47964" y="27998"/>
                    <a:pt x="48054" y="26430"/>
                  </a:cubicBezTo>
                  <a:cubicBezTo>
                    <a:pt x="48099" y="25636"/>
                    <a:pt x="48144" y="24852"/>
                    <a:pt x="48207" y="24077"/>
                  </a:cubicBezTo>
                  <a:cubicBezTo>
                    <a:pt x="48261" y="23293"/>
                    <a:pt x="48334" y="22509"/>
                    <a:pt x="48406" y="21724"/>
                  </a:cubicBezTo>
                  <a:cubicBezTo>
                    <a:pt x="48667" y="18588"/>
                    <a:pt x="48965" y="15451"/>
                    <a:pt x="49145" y="12296"/>
                  </a:cubicBezTo>
                  <a:cubicBezTo>
                    <a:pt x="49217" y="10727"/>
                    <a:pt x="49280" y="9141"/>
                    <a:pt x="49280" y="7564"/>
                  </a:cubicBezTo>
                  <a:cubicBezTo>
                    <a:pt x="49280" y="6779"/>
                    <a:pt x="49262" y="5986"/>
                    <a:pt x="49235" y="5193"/>
                  </a:cubicBezTo>
                  <a:lnTo>
                    <a:pt x="49208" y="4607"/>
                  </a:lnTo>
                  <a:lnTo>
                    <a:pt x="49199" y="4310"/>
                  </a:lnTo>
                  <a:lnTo>
                    <a:pt x="49190" y="4165"/>
                  </a:lnTo>
                  <a:lnTo>
                    <a:pt x="49181" y="4003"/>
                  </a:lnTo>
                  <a:cubicBezTo>
                    <a:pt x="49154" y="3561"/>
                    <a:pt x="49109" y="3120"/>
                    <a:pt x="49055" y="2705"/>
                  </a:cubicBezTo>
                  <a:cubicBezTo>
                    <a:pt x="48081" y="2525"/>
                    <a:pt x="47081" y="2345"/>
                    <a:pt x="46089" y="2200"/>
                  </a:cubicBezTo>
                  <a:lnTo>
                    <a:pt x="43232" y="1840"/>
                  </a:lnTo>
                  <a:lnTo>
                    <a:pt x="40374" y="1551"/>
                  </a:lnTo>
                  <a:lnTo>
                    <a:pt x="37508" y="1317"/>
                  </a:lnTo>
                  <a:cubicBezTo>
                    <a:pt x="33686" y="1056"/>
                    <a:pt x="29855" y="938"/>
                    <a:pt x="26024" y="857"/>
                  </a:cubicBezTo>
                  <a:cubicBezTo>
                    <a:pt x="22193" y="776"/>
                    <a:pt x="18362" y="731"/>
                    <a:pt x="14540" y="632"/>
                  </a:cubicBezTo>
                  <a:cubicBezTo>
                    <a:pt x="10726" y="524"/>
                    <a:pt x="6903" y="353"/>
                    <a:pt x="3107" y="21"/>
                  </a:cubicBezTo>
                  <a:lnTo>
                    <a:pt x="3107" y="21"/>
                  </a:lnTo>
                  <a:cubicBezTo>
                    <a:pt x="3091" y="15"/>
                    <a:pt x="3070" y="10"/>
                    <a:pt x="3039" y="10"/>
                  </a:cubicBezTo>
                  <a:lnTo>
                    <a:pt x="28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0"/>
            <p:cNvSpPr/>
            <p:nvPr/>
          </p:nvSpPr>
          <p:spPr>
            <a:xfrm>
              <a:off x="2004625" y="3411050"/>
              <a:ext cx="976675" cy="36075"/>
            </a:xfrm>
            <a:custGeom>
              <a:avLst/>
              <a:gdLst/>
              <a:ahLst/>
              <a:cxnLst/>
              <a:rect l="l" t="t" r="r" b="b"/>
              <a:pathLst>
                <a:path w="39067" h="1443" extrusionOk="0">
                  <a:moveTo>
                    <a:pt x="180" y="0"/>
                  </a:moveTo>
                  <a:cubicBezTo>
                    <a:pt x="0" y="0"/>
                    <a:pt x="9" y="262"/>
                    <a:pt x="180" y="271"/>
                  </a:cubicBezTo>
                  <a:cubicBezTo>
                    <a:pt x="13025" y="748"/>
                    <a:pt x="25897" y="1253"/>
                    <a:pt x="38751" y="1442"/>
                  </a:cubicBezTo>
                  <a:cubicBezTo>
                    <a:pt x="39066" y="1442"/>
                    <a:pt x="39066" y="965"/>
                    <a:pt x="38751" y="947"/>
                  </a:cubicBezTo>
                  <a:cubicBezTo>
                    <a:pt x="25906" y="424"/>
                    <a:pt x="13025" y="234"/>
                    <a:pt x="180" y="0"/>
                  </a:cubicBezTo>
                  <a:close/>
                </a:path>
              </a:pathLst>
            </a:custGeom>
            <a:solidFill>
              <a:srgbClr val="A67A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0"/>
            <p:cNvSpPr/>
            <p:nvPr/>
          </p:nvSpPr>
          <p:spPr>
            <a:xfrm>
              <a:off x="2004625" y="3411050"/>
              <a:ext cx="976675" cy="36075"/>
            </a:xfrm>
            <a:custGeom>
              <a:avLst/>
              <a:gdLst/>
              <a:ahLst/>
              <a:cxnLst/>
              <a:rect l="l" t="t" r="r" b="b"/>
              <a:pathLst>
                <a:path w="39067" h="1443" extrusionOk="0">
                  <a:moveTo>
                    <a:pt x="180" y="0"/>
                  </a:moveTo>
                  <a:cubicBezTo>
                    <a:pt x="0" y="0"/>
                    <a:pt x="9" y="262"/>
                    <a:pt x="180" y="271"/>
                  </a:cubicBezTo>
                  <a:cubicBezTo>
                    <a:pt x="13025" y="748"/>
                    <a:pt x="25897" y="1253"/>
                    <a:pt x="38751" y="1442"/>
                  </a:cubicBezTo>
                  <a:cubicBezTo>
                    <a:pt x="39066" y="1442"/>
                    <a:pt x="39066" y="965"/>
                    <a:pt x="38751" y="947"/>
                  </a:cubicBezTo>
                  <a:cubicBezTo>
                    <a:pt x="25906" y="424"/>
                    <a:pt x="13025" y="234"/>
                    <a:pt x="18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8817916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Background 4"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0" name="Google Shape;1490;p51"/>
          <p:cNvGrpSpPr/>
          <p:nvPr/>
        </p:nvGrpSpPr>
        <p:grpSpPr>
          <a:xfrm flipH="1"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1491" name="Google Shape;1491;p51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1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1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1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1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1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1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1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1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1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1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1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1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1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51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51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51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1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1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1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1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1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7850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3" name="Google Shape;1513;p51"/>
          <p:cNvGrpSpPr/>
          <p:nvPr/>
        </p:nvGrpSpPr>
        <p:grpSpPr>
          <a:xfrm>
            <a:off x="262" y="2729663"/>
            <a:ext cx="2995174" cy="2414033"/>
            <a:chOff x="6562292" y="3785209"/>
            <a:chExt cx="1875030" cy="1511226"/>
          </a:xfrm>
        </p:grpSpPr>
        <p:grpSp>
          <p:nvGrpSpPr>
            <p:cNvPr id="1514" name="Google Shape;1514;p51"/>
            <p:cNvGrpSpPr/>
            <p:nvPr/>
          </p:nvGrpSpPr>
          <p:grpSpPr>
            <a:xfrm>
              <a:off x="7717466" y="3785209"/>
              <a:ext cx="719856" cy="680112"/>
              <a:chOff x="7717200" y="3905550"/>
              <a:chExt cx="592377" cy="559671"/>
            </a:xfrm>
          </p:grpSpPr>
          <p:sp>
            <p:nvSpPr>
              <p:cNvPr id="1515" name="Google Shape;1515;p51"/>
              <p:cNvSpPr/>
              <p:nvPr/>
            </p:nvSpPr>
            <p:spPr>
              <a:xfrm>
                <a:off x="7724869" y="3917054"/>
                <a:ext cx="581268" cy="532152"/>
              </a:xfrm>
              <a:custGeom>
                <a:avLst/>
                <a:gdLst/>
                <a:ahLst/>
                <a:cxnLst/>
                <a:rect l="l" t="t" r="r" b="b"/>
                <a:pathLst>
                  <a:path w="10308" h="9437" extrusionOk="0">
                    <a:moveTo>
                      <a:pt x="10129" y="1"/>
                    </a:moveTo>
                    <a:cubicBezTo>
                      <a:pt x="9518" y="1"/>
                      <a:pt x="4203" y="2425"/>
                      <a:pt x="3814" y="2672"/>
                    </a:cubicBezTo>
                    <a:cubicBezTo>
                      <a:pt x="3407" y="2932"/>
                      <a:pt x="0" y="4549"/>
                      <a:pt x="0" y="4684"/>
                    </a:cubicBezTo>
                    <a:cubicBezTo>
                      <a:pt x="0" y="4808"/>
                      <a:pt x="2382" y="5425"/>
                      <a:pt x="2382" y="5425"/>
                    </a:cubicBezTo>
                    <a:cubicBezTo>
                      <a:pt x="2382" y="5425"/>
                      <a:pt x="2456" y="6129"/>
                      <a:pt x="2580" y="6771"/>
                    </a:cubicBezTo>
                    <a:cubicBezTo>
                      <a:pt x="2703" y="7400"/>
                      <a:pt x="2963" y="8511"/>
                      <a:pt x="2963" y="8511"/>
                    </a:cubicBezTo>
                    <a:cubicBezTo>
                      <a:pt x="3308" y="8474"/>
                      <a:pt x="4901" y="7104"/>
                      <a:pt x="4901" y="7104"/>
                    </a:cubicBezTo>
                    <a:cubicBezTo>
                      <a:pt x="4901" y="7104"/>
                      <a:pt x="6308" y="9424"/>
                      <a:pt x="6542" y="9437"/>
                    </a:cubicBezTo>
                    <a:cubicBezTo>
                      <a:pt x="6543" y="9437"/>
                      <a:pt x="6543" y="9437"/>
                      <a:pt x="6543" y="9437"/>
                    </a:cubicBezTo>
                    <a:cubicBezTo>
                      <a:pt x="6786" y="9437"/>
                      <a:pt x="10307" y="265"/>
                      <a:pt x="10184" y="18"/>
                    </a:cubicBezTo>
                    <a:cubicBezTo>
                      <a:pt x="10177" y="6"/>
                      <a:pt x="10159" y="1"/>
                      <a:pt x="101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51"/>
              <p:cNvSpPr/>
              <p:nvPr/>
            </p:nvSpPr>
            <p:spPr>
              <a:xfrm>
                <a:off x="7717200" y="3905550"/>
                <a:ext cx="592377" cy="559671"/>
              </a:xfrm>
              <a:custGeom>
                <a:avLst/>
                <a:gdLst/>
                <a:ahLst/>
                <a:cxnLst/>
                <a:rect l="l" t="t" r="r" b="b"/>
                <a:pathLst>
                  <a:path w="10505" h="9925" extrusionOk="0">
                    <a:moveTo>
                      <a:pt x="9764" y="420"/>
                    </a:moveTo>
                    <a:cubicBezTo>
                      <a:pt x="9147" y="827"/>
                      <a:pt x="8518" y="1247"/>
                      <a:pt x="7913" y="1654"/>
                    </a:cubicBezTo>
                    <a:cubicBezTo>
                      <a:pt x="7715" y="1802"/>
                      <a:pt x="7505" y="1938"/>
                      <a:pt x="7283" y="2086"/>
                    </a:cubicBezTo>
                    <a:cubicBezTo>
                      <a:pt x="6111" y="2889"/>
                      <a:pt x="4728" y="3839"/>
                      <a:pt x="3382" y="4851"/>
                    </a:cubicBezTo>
                    <a:cubicBezTo>
                      <a:pt x="3148" y="5037"/>
                      <a:pt x="2926" y="5209"/>
                      <a:pt x="2728" y="5382"/>
                    </a:cubicBezTo>
                    <a:lnTo>
                      <a:pt x="2679" y="5419"/>
                    </a:lnTo>
                    <a:lnTo>
                      <a:pt x="2605" y="5493"/>
                    </a:lnTo>
                    <a:cubicBezTo>
                      <a:pt x="2506" y="5432"/>
                      <a:pt x="2407" y="5382"/>
                      <a:pt x="2296" y="5370"/>
                    </a:cubicBezTo>
                    <a:lnTo>
                      <a:pt x="2197" y="5345"/>
                    </a:lnTo>
                    <a:cubicBezTo>
                      <a:pt x="1963" y="5259"/>
                      <a:pt x="1728" y="5197"/>
                      <a:pt x="1482" y="5123"/>
                    </a:cubicBezTo>
                    <a:cubicBezTo>
                      <a:pt x="1087" y="5000"/>
                      <a:pt x="716" y="4913"/>
                      <a:pt x="358" y="4839"/>
                    </a:cubicBezTo>
                    <a:lnTo>
                      <a:pt x="371" y="4839"/>
                    </a:lnTo>
                    <a:lnTo>
                      <a:pt x="420" y="4802"/>
                    </a:lnTo>
                    <a:cubicBezTo>
                      <a:pt x="506" y="4740"/>
                      <a:pt x="605" y="4679"/>
                      <a:pt x="704" y="4629"/>
                    </a:cubicBezTo>
                    <a:cubicBezTo>
                      <a:pt x="815" y="4568"/>
                      <a:pt x="938" y="4518"/>
                      <a:pt x="1062" y="4456"/>
                    </a:cubicBezTo>
                    <a:lnTo>
                      <a:pt x="1210" y="4382"/>
                    </a:lnTo>
                    <a:cubicBezTo>
                      <a:pt x="1802" y="4098"/>
                      <a:pt x="2407" y="3790"/>
                      <a:pt x="3062" y="3457"/>
                    </a:cubicBezTo>
                    <a:cubicBezTo>
                      <a:pt x="3432" y="3259"/>
                      <a:pt x="3827" y="3062"/>
                      <a:pt x="4296" y="2827"/>
                    </a:cubicBezTo>
                    <a:cubicBezTo>
                      <a:pt x="5975" y="1988"/>
                      <a:pt x="7382" y="1309"/>
                      <a:pt x="8876" y="729"/>
                    </a:cubicBezTo>
                    <a:cubicBezTo>
                      <a:pt x="9159" y="605"/>
                      <a:pt x="9468" y="506"/>
                      <a:pt x="9764" y="420"/>
                    </a:cubicBezTo>
                    <a:close/>
                    <a:moveTo>
                      <a:pt x="9949" y="494"/>
                    </a:moveTo>
                    <a:lnTo>
                      <a:pt x="9949" y="494"/>
                    </a:lnTo>
                    <a:cubicBezTo>
                      <a:pt x="9814" y="630"/>
                      <a:pt x="9678" y="790"/>
                      <a:pt x="9542" y="938"/>
                    </a:cubicBezTo>
                    <a:cubicBezTo>
                      <a:pt x="9468" y="1037"/>
                      <a:pt x="9394" y="1124"/>
                      <a:pt x="9320" y="1198"/>
                    </a:cubicBezTo>
                    <a:cubicBezTo>
                      <a:pt x="8900" y="1654"/>
                      <a:pt x="8468" y="2111"/>
                      <a:pt x="8049" y="2568"/>
                    </a:cubicBezTo>
                    <a:cubicBezTo>
                      <a:pt x="7296" y="3358"/>
                      <a:pt x="6543" y="4148"/>
                      <a:pt x="5790" y="4938"/>
                    </a:cubicBezTo>
                    <a:lnTo>
                      <a:pt x="5283" y="5469"/>
                    </a:lnTo>
                    <a:lnTo>
                      <a:pt x="4913" y="5864"/>
                    </a:lnTo>
                    <a:cubicBezTo>
                      <a:pt x="4777" y="6012"/>
                      <a:pt x="4642" y="6160"/>
                      <a:pt x="4493" y="6308"/>
                    </a:cubicBezTo>
                    <a:lnTo>
                      <a:pt x="4469" y="6308"/>
                    </a:lnTo>
                    <a:cubicBezTo>
                      <a:pt x="4358" y="6370"/>
                      <a:pt x="4259" y="6456"/>
                      <a:pt x="4197" y="6567"/>
                    </a:cubicBezTo>
                    <a:cubicBezTo>
                      <a:pt x="4173" y="6580"/>
                      <a:pt x="4160" y="6604"/>
                      <a:pt x="4148" y="6617"/>
                    </a:cubicBezTo>
                    <a:cubicBezTo>
                      <a:pt x="4061" y="6740"/>
                      <a:pt x="3987" y="6863"/>
                      <a:pt x="3913" y="6987"/>
                    </a:cubicBezTo>
                    <a:lnTo>
                      <a:pt x="3864" y="7086"/>
                    </a:lnTo>
                    <a:cubicBezTo>
                      <a:pt x="3790" y="7209"/>
                      <a:pt x="3716" y="7320"/>
                      <a:pt x="3642" y="7431"/>
                    </a:cubicBezTo>
                    <a:cubicBezTo>
                      <a:pt x="3580" y="7555"/>
                      <a:pt x="3518" y="7641"/>
                      <a:pt x="3444" y="7752"/>
                    </a:cubicBezTo>
                    <a:lnTo>
                      <a:pt x="3173" y="8221"/>
                    </a:lnTo>
                    <a:lnTo>
                      <a:pt x="3123" y="8295"/>
                    </a:lnTo>
                    <a:cubicBezTo>
                      <a:pt x="3025" y="7876"/>
                      <a:pt x="2950" y="7444"/>
                      <a:pt x="2889" y="7024"/>
                    </a:cubicBezTo>
                    <a:cubicBezTo>
                      <a:pt x="2827" y="6592"/>
                      <a:pt x="2765" y="6148"/>
                      <a:pt x="2654" y="5728"/>
                    </a:cubicBezTo>
                    <a:cubicBezTo>
                      <a:pt x="2679" y="5678"/>
                      <a:pt x="2691" y="5629"/>
                      <a:pt x="2679" y="5580"/>
                    </a:cubicBezTo>
                    <a:cubicBezTo>
                      <a:pt x="2827" y="5456"/>
                      <a:pt x="2975" y="5333"/>
                      <a:pt x="3136" y="5222"/>
                    </a:cubicBezTo>
                    <a:cubicBezTo>
                      <a:pt x="3210" y="5172"/>
                      <a:pt x="3284" y="5123"/>
                      <a:pt x="3358" y="5074"/>
                    </a:cubicBezTo>
                    <a:cubicBezTo>
                      <a:pt x="3950" y="4629"/>
                      <a:pt x="4568" y="4197"/>
                      <a:pt x="5098" y="3815"/>
                    </a:cubicBezTo>
                    <a:cubicBezTo>
                      <a:pt x="6333" y="2950"/>
                      <a:pt x="7666" y="2025"/>
                      <a:pt x="9024" y="1111"/>
                    </a:cubicBezTo>
                    <a:lnTo>
                      <a:pt x="9196" y="988"/>
                    </a:lnTo>
                    <a:cubicBezTo>
                      <a:pt x="9443" y="827"/>
                      <a:pt x="9703" y="654"/>
                      <a:pt x="9949" y="494"/>
                    </a:cubicBezTo>
                    <a:close/>
                    <a:moveTo>
                      <a:pt x="4530" y="6530"/>
                    </a:moveTo>
                    <a:cubicBezTo>
                      <a:pt x="4555" y="6555"/>
                      <a:pt x="4580" y="6580"/>
                      <a:pt x="4592" y="6617"/>
                    </a:cubicBezTo>
                    <a:lnTo>
                      <a:pt x="4617" y="6641"/>
                    </a:lnTo>
                    <a:cubicBezTo>
                      <a:pt x="4679" y="6777"/>
                      <a:pt x="4753" y="6901"/>
                      <a:pt x="4802" y="7036"/>
                    </a:cubicBezTo>
                    <a:lnTo>
                      <a:pt x="4839" y="7110"/>
                    </a:lnTo>
                    <a:cubicBezTo>
                      <a:pt x="4864" y="7160"/>
                      <a:pt x="4888" y="7221"/>
                      <a:pt x="4925" y="7283"/>
                    </a:cubicBezTo>
                    <a:cubicBezTo>
                      <a:pt x="4802" y="7345"/>
                      <a:pt x="4691" y="7419"/>
                      <a:pt x="4580" y="7505"/>
                    </a:cubicBezTo>
                    <a:cubicBezTo>
                      <a:pt x="4555" y="7530"/>
                      <a:pt x="4530" y="7542"/>
                      <a:pt x="4493" y="7567"/>
                    </a:cubicBezTo>
                    <a:cubicBezTo>
                      <a:pt x="4333" y="7691"/>
                      <a:pt x="4160" y="7826"/>
                      <a:pt x="4000" y="7950"/>
                    </a:cubicBezTo>
                    <a:cubicBezTo>
                      <a:pt x="3901" y="8024"/>
                      <a:pt x="3815" y="8098"/>
                      <a:pt x="3728" y="8172"/>
                    </a:cubicBezTo>
                    <a:lnTo>
                      <a:pt x="3580" y="8308"/>
                    </a:lnTo>
                    <a:lnTo>
                      <a:pt x="3518" y="8357"/>
                    </a:lnTo>
                    <a:cubicBezTo>
                      <a:pt x="3457" y="8406"/>
                      <a:pt x="3395" y="8456"/>
                      <a:pt x="3321" y="8505"/>
                    </a:cubicBezTo>
                    <a:cubicBezTo>
                      <a:pt x="3407" y="8382"/>
                      <a:pt x="3481" y="8258"/>
                      <a:pt x="3555" y="8135"/>
                    </a:cubicBezTo>
                    <a:cubicBezTo>
                      <a:pt x="3703" y="7876"/>
                      <a:pt x="3864" y="7629"/>
                      <a:pt x="4000" y="7370"/>
                    </a:cubicBezTo>
                    <a:cubicBezTo>
                      <a:pt x="4049" y="7296"/>
                      <a:pt x="4086" y="7209"/>
                      <a:pt x="4135" y="7123"/>
                    </a:cubicBezTo>
                    <a:cubicBezTo>
                      <a:pt x="4222" y="6925"/>
                      <a:pt x="4333" y="6752"/>
                      <a:pt x="4469" y="6592"/>
                    </a:cubicBezTo>
                    <a:cubicBezTo>
                      <a:pt x="4493" y="6567"/>
                      <a:pt x="4506" y="6543"/>
                      <a:pt x="4530" y="6530"/>
                    </a:cubicBezTo>
                    <a:close/>
                    <a:moveTo>
                      <a:pt x="9912" y="877"/>
                    </a:moveTo>
                    <a:lnTo>
                      <a:pt x="9912" y="877"/>
                    </a:lnTo>
                    <a:cubicBezTo>
                      <a:pt x="9826" y="1087"/>
                      <a:pt x="9752" y="1296"/>
                      <a:pt x="9690" y="1469"/>
                    </a:cubicBezTo>
                    <a:cubicBezTo>
                      <a:pt x="9431" y="2222"/>
                      <a:pt x="9147" y="2963"/>
                      <a:pt x="8876" y="3654"/>
                    </a:cubicBezTo>
                    <a:cubicBezTo>
                      <a:pt x="8567" y="4444"/>
                      <a:pt x="8258" y="5246"/>
                      <a:pt x="7950" y="6049"/>
                    </a:cubicBezTo>
                    <a:cubicBezTo>
                      <a:pt x="7654" y="6802"/>
                      <a:pt x="7357" y="7567"/>
                      <a:pt x="7073" y="8320"/>
                    </a:cubicBezTo>
                    <a:cubicBezTo>
                      <a:pt x="7012" y="8456"/>
                      <a:pt x="6962" y="8604"/>
                      <a:pt x="6913" y="8740"/>
                    </a:cubicBezTo>
                    <a:cubicBezTo>
                      <a:pt x="6839" y="8962"/>
                      <a:pt x="6752" y="9196"/>
                      <a:pt x="6666" y="9406"/>
                    </a:cubicBezTo>
                    <a:cubicBezTo>
                      <a:pt x="6580" y="9258"/>
                      <a:pt x="6506" y="9110"/>
                      <a:pt x="6407" y="8974"/>
                    </a:cubicBezTo>
                    <a:lnTo>
                      <a:pt x="6333" y="8863"/>
                    </a:lnTo>
                    <a:lnTo>
                      <a:pt x="6197" y="8666"/>
                    </a:lnTo>
                    <a:cubicBezTo>
                      <a:pt x="6073" y="8468"/>
                      <a:pt x="5938" y="8258"/>
                      <a:pt x="5814" y="8061"/>
                    </a:cubicBezTo>
                    <a:cubicBezTo>
                      <a:pt x="5580" y="7715"/>
                      <a:pt x="5345" y="7345"/>
                      <a:pt x="5086" y="6851"/>
                    </a:cubicBezTo>
                    <a:lnTo>
                      <a:pt x="5061" y="6814"/>
                    </a:lnTo>
                    <a:cubicBezTo>
                      <a:pt x="4975" y="6666"/>
                      <a:pt x="4839" y="6407"/>
                      <a:pt x="4654" y="6333"/>
                    </a:cubicBezTo>
                    <a:cubicBezTo>
                      <a:pt x="5197" y="5839"/>
                      <a:pt x="5703" y="5308"/>
                      <a:pt x="6197" y="4790"/>
                    </a:cubicBezTo>
                    <a:cubicBezTo>
                      <a:pt x="6320" y="4654"/>
                      <a:pt x="6444" y="4530"/>
                      <a:pt x="6567" y="4395"/>
                    </a:cubicBezTo>
                    <a:cubicBezTo>
                      <a:pt x="7394" y="3531"/>
                      <a:pt x="8382" y="2494"/>
                      <a:pt x="9345" y="1469"/>
                    </a:cubicBezTo>
                    <a:cubicBezTo>
                      <a:pt x="9419" y="1383"/>
                      <a:pt x="9493" y="1309"/>
                      <a:pt x="9579" y="1222"/>
                    </a:cubicBezTo>
                    <a:cubicBezTo>
                      <a:pt x="9690" y="1111"/>
                      <a:pt x="9801" y="1000"/>
                      <a:pt x="9912" y="877"/>
                    </a:cubicBezTo>
                    <a:close/>
                    <a:moveTo>
                      <a:pt x="10172" y="0"/>
                    </a:moveTo>
                    <a:cubicBezTo>
                      <a:pt x="10085" y="0"/>
                      <a:pt x="10011" y="13"/>
                      <a:pt x="9937" y="25"/>
                    </a:cubicBezTo>
                    <a:cubicBezTo>
                      <a:pt x="9653" y="99"/>
                      <a:pt x="9369" y="185"/>
                      <a:pt x="9098" y="297"/>
                    </a:cubicBezTo>
                    <a:cubicBezTo>
                      <a:pt x="8258" y="605"/>
                      <a:pt x="7444" y="988"/>
                      <a:pt x="6691" y="1346"/>
                    </a:cubicBezTo>
                    <a:cubicBezTo>
                      <a:pt x="5506" y="1914"/>
                      <a:pt x="4271" y="2543"/>
                      <a:pt x="2913" y="3247"/>
                    </a:cubicBezTo>
                    <a:cubicBezTo>
                      <a:pt x="2407" y="3518"/>
                      <a:pt x="1889" y="3777"/>
                      <a:pt x="1370" y="4024"/>
                    </a:cubicBezTo>
                    <a:lnTo>
                      <a:pt x="667" y="4382"/>
                    </a:lnTo>
                    <a:cubicBezTo>
                      <a:pt x="482" y="4469"/>
                      <a:pt x="309" y="4568"/>
                      <a:pt x="161" y="4703"/>
                    </a:cubicBezTo>
                    <a:cubicBezTo>
                      <a:pt x="136" y="4728"/>
                      <a:pt x="111" y="4765"/>
                      <a:pt x="99" y="4802"/>
                    </a:cubicBezTo>
                    <a:cubicBezTo>
                      <a:pt x="50" y="4814"/>
                      <a:pt x="25" y="4851"/>
                      <a:pt x="13" y="4888"/>
                    </a:cubicBezTo>
                    <a:cubicBezTo>
                      <a:pt x="0" y="4938"/>
                      <a:pt x="25" y="4975"/>
                      <a:pt x="62" y="5000"/>
                    </a:cubicBezTo>
                    <a:cubicBezTo>
                      <a:pt x="482" y="5172"/>
                      <a:pt x="914" y="5333"/>
                      <a:pt x="1346" y="5456"/>
                    </a:cubicBezTo>
                    <a:cubicBezTo>
                      <a:pt x="1593" y="5530"/>
                      <a:pt x="1827" y="5617"/>
                      <a:pt x="2074" y="5691"/>
                    </a:cubicBezTo>
                    <a:cubicBezTo>
                      <a:pt x="2160" y="5715"/>
                      <a:pt x="2235" y="5740"/>
                      <a:pt x="2321" y="5765"/>
                    </a:cubicBezTo>
                    <a:lnTo>
                      <a:pt x="2395" y="5790"/>
                    </a:lnTo>
                    <a:lnTo>
                      <a:pt x="2407" y="5802"/>
                    </a:lnTo>
                    <a:cubicBezTo>
                      <a:pt x="2432" y="5814"/>
                      <a:pt x="2444" y="5827"/>
                      <a:pt x="2469" y="5827"/>
                    </a:cubicBezTo>
                    <a:cubicBezTo>
                      <a:pt x="2494" y="6061"/>
                      <a:pt x="2518" y="6283"/>
                      <a:pt x="2543" y="6518"/>
                    </a:cubicBezTo>
                    <a:cubicBezTo>
                      <a:pt x="2617" y="7246"/>
                      <a:pt x="2691" y="7999"/>
                      <a:pt x="2950" y="8690"/>
                    </a:cubicBezTo>
                    <a:lnTo>
                      <a:pt x="2950" y="8703"/>
                    </a:lnTo>
                    <a:cubicBezTo>
                      <a:pt x="2950" y="8740"/>
                      <a:pt x="2963" y="8764"/>
                      <a:pt x="2987" y="8789"/>
                    </a:cubicBezTo>
                    <a:cubicBezTo>
                      <a:pt x="3012" y="8838"/>
                      <a:pt x="3062" y="8876"/>
                      <a:pt x="3111" y="8876"/>
                    </a:cubicBezTo>
                    <a:lnTo>
                      <a:pt x="3148" y="8876"/>
                    </a:lnTo>
                    <a:cubicBezTo>
                      <a:pt x="3457" y="8764"/>
                      <a:pt x="3728" y="8604"/>
                      <a:pt x="3975" y="8382"/>
                    </a:cubicBezTo>
                    <a:cubicBezTo>
                      <a:pt x="4012" y="8345"/>
                      <a:pt x="4061" y="8308"/>
                      <a:pt x="4111" y="8271"/>
                    </a:cubicBezTo>
                    <a:cubicBezTo>
                      <a:pt x="4222" y="8184"/>
                      <a:pt x="4333" y="8098"/>
                      <a:pt x="4444" y="8024"/>
                    </a:cubicBezTo>
                    <a:lnTo>
                      <a:pt x="4617" y="7900"/>
                    </a:lnTo>
                    <a:lnTo>
                      <a:pt x="4765" y="7789"/>
                    </a:lnTo>
                    <a:cubicBezTo>
                      <a:pt x="4864" y="7728"/>
                      <a:pt x="4963" y="7653"/>
                      <a:pt x="5049" y="7579"/>
                    </a:cubicBezTo>
                    <a:cubicBezTo>
                      <a:pt x="5160" y="7777"/>
                      <a:pt x="5296" y="7999"/>
                      <a:pt x="5444" y="8258"/>
                    </a:cubicBezTo>
                    <a:cubicBezTo>
                      <a:pt x="5617" y="8530"/>
                      <a:pt x="5790" y="8814"/>
                      <a:pt x="5950" y="9061"/>
                    </a:cubicBezTo>
                    <a:cubicBezTo>
                      <a:pt x="6012" y="9147"/>
                      <a:pt x="6061" y="9246"/>
                      <a:pt x="6123" y="9345"/>
                    </a:cubicBezTo>
                    <a:cubicBezTo>
                      <a:pt x="6222" y="9530"/>
                      <a:pt x="6345" y="9703"/>
                      <a:pt x="6468" y="9875"/>
                    </a:cubicBezTo>
                    <a:cubicBezTo>
                      <a:pt x="6493" y="9900"/>
                      <a:pt x="6543" y="9925"/>
                      <a:pt x="6580" y="9925"/>
                    </a:cubicBezTo>
                    <a:cubicBezTo>
                      <a:pt x="6629" y="9925"/>
                      <a:pt x="6666" y="9900"/>
                      <a:pt x="6703" y="9875"/>
                    </a:cubicBezTo>
                    <a:cubicBezTo>
                      <a:pt x="6728" y="9838"/>
                      <a:pt x="6752" y="9789"/>
                      <a:pt x="6752" y="9740"/>
                    </a:cubicBezTo>
                    <a:cubicBezTo>
                      <a:pt x="6925" y="9431"/>
                      <a:pt x="7073" y="9110"/>
                      <a:pt x="7209" y="8801"/>
                    </a:cubicBezTo>
                    <a:lnTo>
                      <a:pt x="7258" y="8703"/>
                    </a:lnTo>
                    <a:cubicBezTo>
                      <a:pt x="7555" y="8024"/>
                      <a:pt x="7851" y="7333"/>
                      <a:pt x="8123" y="6666"/>
                    </a:cubicBezTo>
                    <a:lnTo>
                      <a:pt x="8147" y="6592"/>
                    </a:lnTo>
                    <a:cubicBezTo>
                      <a:pt x="8740" y="5185"/>
                      <a:pt x="9406" y="3518"/>
                      <a:pt x="10024" y="1827"/>
                    </a:cubicBezTo>
                    <a:cubicBezTo>
                      <a:pt x="10135" y="1519"/>
                      <a:pt x="10258" y="1210"/>
                      <a:pt x="10357" y="877"/>
                    </a:cubicBezTo>
                    <a:lnTo>
                      <a:pt x="10369" y="827"/>
                    </a:lnTo>
                    <a:cubicBezTo>
                      <a:pt x="10443" y="654"/>
                      <a:pt x="10480" y="469"/>
                      <a:pt x="10468" y="284"/>
                    </a:cubicBezTo>
                    <a:cubicBezTo>
                      <a:pt x="10505" y="222"/>
                      <a:pt x="10493" y="148"/>
                      <a:pt x="10443" y="111"/>
                    </a:cubicBezTo>
                    <a:cubicBezTo>
                      <a:pt x="10369" y="37"/>
                      <a:pt x="10270" y="0"/>
                      <a:pt x="101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17" name="Google Shape;1517;p51"/>
            <p:cNvSpPr/>
            <p:nvPr/>
          </p:nvSpPr>
          <p:spPr>
            <a:xfrm>
              <a:off x="6562292" y="4354432"/>
              <a:ext cx="1368335" cy="942004"/>
            </a:xfrm>
            <a:custGeom>
              <a:avLst/>
              <a:gdLst/>
              <a:ahLst/>
              <a:cxnLst/>
              <a:rect l="l" t="t" r="r" b="b"/>
              <a:pathLst>
                <a:path w="16999" h="11703" extrusionOk="0">
                  <a:moveTo>
                    <a:pt x="16961" y="211"/>
                  </a:moveTo>
                  <a:cubicBezTo>
                    <a:pt x="16998" y="87"/>
                    <a:pt x="16850" y="1"/>
                    <a:pt x="16764" y="100"/>
                  </a:cubicBezTo>
                  <a:cubicBezTo>
                    <a:pt x="16752" y="112"/>
                    <a:pt x="16752" y="124"/>
                    <a:pt x="16739" y="137"/>
                  </a:cubicBezTo>
                  <a:lnTo>
                    <a:pt x="16727" y="186"/>
                  </a:lnTo>
                  <a:lnTo>
                    <a:pt x="16715" y="235"/>
                  </a:lnTo>
                  <a:lnTo>
                    <a:pt x="16690" y="285"/>
                  </a:lnTo>
                  <a:lnTo>
                    <a:pt x="16665" y="346"/>
                  </a:lnTo>
                  <a:cubicBezTo>
                    <a:pt x="16616" y="495"/>
                    <a:pt x="16826" y="569"/>
                    <a:pt x="16887" y="433"/>
                  </a:cubicBezTo>
                  <a:lnTo>
                    <a:pt x="16912" y="359"/>
                  </a:lnTo>
                  <a:lnTo>
                    <a:pt x="16924" y="309"/>
                  </a:lnTo>
                  <a:lnTo>
                    <a:pt x="16949" y="260"/>
                  </a:lnTo>
                  <a:close/>
                  <a:moveTo>
                    <a:pt x="260" y="10197"/>
                  </a:moveTo>
                  <a:cubicBezTo>
                    <a:pt x="137" y="10110"/>
                    <a:pt x="1" y="10283"/>
                    <a:pt x="112" y="10382"/>
                  </a:cubicBezTo>
                  <a:lnTo>
                    <a:pt x="186" y="10444"/>
                  </a:lnTo>
                  <a:lnTo>
                    <a:pt x="248" y="10481"/>
                  </a:lnTo>
                  <a:lnTo>
                    <a:pt x="309" y="10530"/>
                  </a:lnTo>
                  <a:cubicBezTo>
                    <a:pt x="433" y="10617"/>
                    <a:pt x="569" y="10431"/>
                    <a:pt x="445" y="10345"/>
                  </a:cubicBezTo>
                  <a:lnTo>
                    <a:pt x="384" y="10296"/>
                  </a:lnTo>
                  <a:lnTo>
                    <a:pt x="334" y="10259"/>
                  </a:lnTo>
                  <a:close/>
                  <a:moveTo>
                    <a:pt x="1013" y="10728"/>
                  </a:moveTo>
                  <a:cubicBezTo>
                    <a:pt x="890" y="10617"/>
                    <a:pt x="741" y="10789"/>
                    <a:pt x="853" y="10900"/>
                  </a:cubicBezTo>
                  <a:cubicBezTo>
                    <a:pt x="865" y="10900"/>
                    <a:pt x="877" y="10913"/>
                    <a:pt x="890" y="10925"/>
                  </a:cubicBezTo>
                  <a:lnTo>
                    <a:pt x="951" y="10962"/>
                  </a:lnTo>
                  <a:lnTo>
                    <a:pt x="1013" y="10999"/>
                  </a:lnTo>
                  <a:lnTo>
                    <a:pt x="1087" y="11036"/>
                  </a:lnTo>
                  <a:cubicBezTo>
                    <a:pt x="1211" y="11135"/>
                    <a:pt x="1359" y="10962"/>
                    <a:pt x="1248" y="10863"/>
                  </a:cubicBezTo>
                  <a:cubicBezTo>
                    <a:pt x="1235" y="10851"/>
                    <a:pt x="1223" y="10839"/>
                    <a:pt x="1211" y="10839"/>
                  </a:cubicBezTo>
                  <a:lnTo>
                    <a:pt x="1136" y="10802"/>
                  </a:lnTo>
                  <a:lnTo>
                    <a:pt x="1075" y="10765"/>
                  </a:lnTo>
                  <a:close/>
                  <a:moveTo>
                    <a:pt x="1828" y="11123"/>
                  </a:moveTo>
                  <a:cubicBezTo>
                    <a:pt x="1680" y="11073"/>
                    <a:pt x="1593" y="11283"/>
                    <a:pt x="1741" y="11345"/>
                  </a:cubicBezTo>
                  <a:lnTo>
                    <a:pt x="1791" y="11370"/>
                  </a:lnTo>
                  <a:lnTo>
                    <a:pt x="1852" y="11382"/>
                  </a:lnTo>
                  <a:lnTo>
                    <a:pt x="1914" y="11407"/>
                  </a:lnTo>
                  <a:lnTo>
                    <a:pt x="1964" y="11431"/>
                  </a:lnTo>
                  <a:cubicBezTo>
                    <a:pt x="2001" y="11444"/>
                    <a:pt x="2050" y="11431"/>
                    <a:pt x="2075" y="11394"/>
                  </a:cubicBezTo>
                  <a:cubicBezTo>
                    <a:pt x="2136" y="11345"/>
                    <a:pt x="2124" y="11234"/>
                    <a:pt x="2038" y="11209"/>
                  </a:cubicBezTo>
                  <a:lnTo>
                    <a:pt x="1988" y="11184"/>
                  </a:lnTo>
                  <a:lnTo>
                    <a:pt x="1927" y="11172"/>
                  </a:lnTo>
                  <a:lnTo>
                    <a:pt x="1877" y="11147"/>
                  </a:lnTo>
                  <a:close/>
                  <a:moveTo>
                    <a:pt x="2692" y="11382"/>
                  </a:moveTo>
                  <a:cubicBezTo>
                    <a:pt x="2568" y="11370"/>
                    <a:pt x="2507" y="11518"/>
                    <a:pt x="2605" y="11592"/>
                  </a:cubicBezTo>
                  <a:cubicBezTo>
                    <a:pt x="2618" y="11604"/>
                    <a:pt x="2630" y="11616"/>
                    <a:pt x="2642" y="11616"/>
                  </a:cubicBezTo>
                  <a:lnTo>
                    <a:pt x="2717" y="11629"/>
                  </a:lnTo>
                  <a:lnTo>
                    <a:pt x="2778" y="11641"/>
                  </a:lnTo>
                  <a:lnTo>
                    <a:pt x="2840" y="11653"/>
                  </a:lnTo>
                  <a:lnTo>
                    <a:pt x="2877" y="11653"/>
                  </a:lnTo>
                  <a:cubicBezTo>
                    <a:pt x="3013" y="11666"/>
                    <a:pt x="3062" y="11481"/>
                    <a:pt x="2939" y="11431"/>
                  </a:cubicBezTo>
                  <a:lnTo>
                    <a:pt x="2914" y="11431"/>
                  </a:lnTo>
                  <a:lnTo>
                    <a:pt x="2865" y="11431"/>
                  </a:lnTo>
                  <a:lnTo>
                    <a:pt x="2815" y="11419"/>
                  </a:lnTo>
                  <a:lnTo>
                    <a:pt x="2766" y="11407"/>
                  </a:lnTo>
                  <a:lnTo>
                    <a:pt x="2692" y="11394"/>
                  </a:lnTo>
                  <a:close/>
                  <a:moveTo>
                    <a:pt x="3593" y="11468"/>
                  </a:moveTo>
                  <a:cubicBezTo>
                    <a:pt x="3457" y="11481"/>
                    <a:pt x="3432" y="11653"/>
                    <a:pt x="3556" y="11690"/>
                  </a:cubicBezTo>
                  <a:cubicBezTo>
                    <a:pt x="3568" y="11703"/>
                    <a:pt x="3581" y="11703"/>
                    <a:pt x="3593" y="11690"/>
                  </a:cubicBezTo>
                  <a:lnTo>
                    <a:pt x="3679" y="11690"/>
                  </a:lnTo>
                  <a:lnTo>
                    <a:pt x="3741" y="11690"/>
                  </a:lnTo>
                  <a:lnTo>
                    <a:pt x="3790" y="11690"/>
                  </a:lnTo>
                  <a:lnTo>
                    <a:pt x="3827" y="11690"/>
                  </a:lnTo>
                  <a:cubicBezTo>
                    <a:pt x="3963" y="11690"/>
                    <a:pt x="3988" y="11518"/>
                    <a:pt x="3865" y="11468"/>
                  </a:cubicBezTo>
                  <a:cubicBezTo>
                    <a:pt x="3852" y="11468"/>
                    <a:pt x="3840" y="11468"/>
                    <a:pt x="3815" y="11468"/>
                  </a:cubicBezTo>
                  <a:lnTo>
                    <a:pt x="3778" y="11468"/>
                  </a:lnTo>
                  <a:lnTo>
                    <a:pt x="3729" y="11468"/>
                  </a:lnTo>
                  <a:lnTo>
                    <a:pt x="3593" y="11468"/>
                  </a:lnTo>
                  <a:close/>
                  <a:moveTo>
                    <a:pt x="4482" y="11357"/>
                  </a:moveTo>
                  <a:cubicBezTo>
                    <a:pt x="4371" y="11394"/>
                    <a:pt x="4371" y="11567"/>
                    <a:pt x="4482" y="11592"/>
                  </a:cubicBezTo>
                  <a:cubicBezTo>
                    <a:pt x="4506" y="11592"/>
                    <a:pt x="4519" y="11592"/>
                    <a:pt x="4531" y="11592"/>
                  </a:cubicBezTo>
                  <a:lnTo>
                    <a:pt x="4593" y="11579"/>
                  </a:lnTo>
                  <a:lnTo>
                    <a:pt x="4642" y="11567"/>
                  </a:lnTo>
                  <a:lnTo>
                    <a:pt x="4704" y="11555"/>
                  </a:lnTo>
                  <a:lnTo>
                    <a:pt x="4766" y="11530"/>
                  </a:lnTo>
                  <a:cubicBezTo>
                    <a:pt x="4864" y="11505"/>
                    <a:pt x="4877" y="11370"/>
                    <a:pt x="4790" y="11320"/>
                  </a:cubicBezTo>
                  <a:cubicBezTo>
                    <a:pt x="4766" y="11308"/>
                    <a:pt x="4729" y="11295"/>
                    <a:pt x="4704" y="11308"/>
                  </a:cubicBezTo>
                  <a:lnTo>
                    <a:pt x="4642" y="11320"/>
                  </a:lnTo>
                  <a:lnTo>
                    <a:pt x="4593" y="11333"/>
                  </a:lnTo>
                  <a:lnTo>
                    <a:pt x="4543" y="11345"/>
                  </a:lnTo>
                  <a:lnTo>
                    <a:pt x="4482" y="11370"/>
                  </a:lnTo>
                  <a:close/>
                  <a:moveTo>
                    <a:pt x="5346" y="11073"/>
                  </a:moveTo>
                  <a:cubicBezTo>
                    <a:pt x="5222" y="11123"/>
                    <a:pt x="5272" y="11308"/>
                    <a:pt x="5395" y="11295"/>
                  </a:cubicBezTo>
                  <a:cubicBezTo>
                    <a:pt x="5408" y="11295"/>
                    <a:pt x="5432" y="11295"/>
                    <a:pt x="5445" y="11283"/>
                  </a:cubicBezTo>
                  <a:lnTo>
                    <a:pt x="5469" y="11271"/>
                  </a:lnTo>
                  <a:lnTo>
                    <a:pt x="5519" y="11258"/>
                  </a:lnTo>
                  <a:lnTo>
                    <a:pt x="5568" y="11234"/>
                  </a:lnTo>
                  <a:lnTo>
                    <a:pt x="5617" y="11209"/>
                  </a:lnTo>
                  <a:lnTo>
                    <a:pt x="5654" y="11184"/>
                  </a:lnTo>
                  <a:cubicBezTo>
                    <a:pt x="5741" y="11147"/>
                    <a:pt x="5741" y="11012"/>
                    <a:pt x="5642" y="10975"/>
                  </a:cubicBezTo>
                  <a:cubicBezTo>
                    <a:pt x="5617" y="10962"/>
                    <a:pt x="5580" y="10962"/>
                    <a:pt x="5556" y="10975"/>
                  </a:cubicBezTo>
                  <a:lnTo>
                    <a:pt x="5469" y="11012"/>
                  </a:lnTo>
                  <a:lnTo>
                    <a:pt x="5420" y="11036"/>
                  </a:lnTo>
                  <a:lnTo>
                    <a:pt x="5346" y="11073"/>
                  </a:lnTo>
                  <a:close/>
                  <a:moveTo>
                    <a:pt x="6136" y="10641"/>
                  </a:moveTo>
                  <a:cubicBezTo>
                    <a:pt x="6099" y="10666"/>
                    <a:pt x="6086" y="10703"/>
                    <a:pt x="6086" y="10752"/>
                  </a:cubicBezTo>
                  <a:cubicBezTo>
                    <a:pt x="6111" y="10839"/>
                    <a:pt x="6198" y="10876"/>
                    <a:pt x="6272" y="10839"/>
                  </a:cubicBezTo>
                  <a:lnTo>
                    <a:pt x="6333" y="10789"/>
                  </a:lnTo>
                  <a:lnTo>
                    <a:pt x="6370" y="10765"/>
                  </a:lnTo>
                  <a:lnTo>
                    <a:pt x="6420" y="10728"/>
                  </a:lnTo>
                  <a:lnTo>
                    <a:pt x="6469" y="10703"/>
                  </a:lnTo>
                  <a:cubicBezTo>
                    <a:pt x="6580" y="10617"/>
                    <a:pt x="6481" y="10444"/>
                    <a:pt x="6358" y="10493"/>
                  </a:cubicBezTo>
                  <a:lnTo>
                    <a:pt x="6333" y="10505"/>
                  </a:lnTo>
                  <a:lnTo>
                    <a:pt x="6247" y="10567"/>
                  </a:lnTo>
                  <a:cubicBezTo>
                    <a:pt x="6210" y="10592"/>
                    <a:pt x="6173" y="10617"/>
                    <a:pt x="6136" y="10641"/>
                  </a:cubicBezTo>
                  <a:close/>
                  <a:moveTo>
                    <a:pt x="6864" y="10086"/>
                  </a:moveTo>
                  <a:cubicBezTo>
                    <a:pt x="6753" y="10160"/>
                    <a:pt x="6864" y="10333"/>
                    <a:pt x="6988" y="10271"/>
                  </a:cubicBezTo>
                  <a:cubicBezTo>
                    <a:pt x="7000" y="10271"/>
                    <a:pt x="7000" y="10259"/>
                    <a:pt x="7012" y="10259"/>
                  </a:cubicBezTo>
                  <a:lnTo>
                    <a:pt x="7185" y="10098"/>
                  </a:lnTo>
                  <a:cubicBezTo>
                    <a:pt x="7222" y="10061"/>
                    <a:pt x="7234" y="10012"/>
                    <a:pt x="7210" y="9962"/>
                  </a:cubicBezTo>
                  <a:cubicBezTo>
                    <a:pt x="7173" y="9888"/>
                    <a:pt x="7086" y="9876"/>
                    <a:pt x="7025" y="9925"/>
                  </a:cubicBezTo>
                  <a:cubicBezTo>
                    <a:pt x="6975" y="9987"/>
                    <a:pt x="6913" y="10036"/>
                    <a:pt x="6864" y="10086"/>
                  </a:cubicBezTo>
                  <a:close/>
                  <a:moveTo>
                    <a:pt x="7494" y="9432"/>
                  </a:moveTo>
                  <a:cubicBezTo>
                    <a:pt x="7395" y="9543"/>
                    <a:pt x="7568" y="9703"/>
                    <a:pt x="7679" y="9580"/>
                  </a:cubicBezTo>
                  <a:lnTo>
                    <a:pt x="7827" y="9407"/>
                  </a:lnTo>
                  <a:cubicBezTo>
                    <a:pt x="7926" y="9296"/>
                    <a:pt x="7790" y="9148"/>
                    <a:pt x="7679" y="9222"/>
                  </a:cubicBezTo>
                  <a:cubicBezTo>
                    <a:pt x="7666" y="9234"/>
                    <a:pt x="7654" y="9246"/>
                    <a:pt x="7642" y="9259"/>
                  </a:cubicBezTo>
                  <a:cubicBezTo>
                    <a:pt x="7592" y="9320"/>
                    <a:pt x="7543" y="9370"/>
                    <a:pt x="7494" y="9432"/>
                  </a:cubicBezTo>
                  <a:close/>
                  <a:moveTo>
                    <a:pt x="8049" y="8703"/>
                  </a:moveTo>
                  <a:cubicBezTo>
                    <a:pt x="7963" y="8827"/>
                    <a:pt x="8160" y="8975"/>
                    <a:pt x="8247" y="8827"/>
                  </a:cubicBezTo>
                  <a:cubicBezTo>
                    <a:pt x="8296" y="8765"/>
                    <a:pt x="8333" y="8703"/>
                    <a:pt x="8382" y="8629"/>
                  </a:cubicBezTo>
                  <a:cubicBezTo>
                    <a:pt x="8456" y="8518"/>
                    <a:pt x="8308" y="8382"/>
                    <a:pt x="8210" y="8481"/>
                  </a:cubicBezTo>
                  <a:cubicBezTo>
                    <a:pt x="8197" y="8493"/>
                    <a:pt x="8185" y="8493"/>
                    <a:pt x="8185" y="8506"/>
                  </a:cubicBezTo>
                  <a:cubicBezTo>
                    <a:pt x="8136" y="8567"/>
                    <a:pt x="8098" y="8642"/>
                    <a:pt x="8061" y="8703"/>
                  </a:cubicBezTo>
                  <a:close/>
                  <a:moveTo>
                    <a:pt x="8518" y="7913"/>
                  </a:moveTo>
                  <a:cubicBezTo>
                    <a:pt x="8493" y="7963"/>
                    <a:pt x="8506" y="8024"/>
                    <a:pt x="8543" y="8061"/>
                  </a:cubicBezTo>
                  <a:cubicBezTo>
                    <a:pt x="8605" y="8111"/>
                    <a:pt x="8691" y="8086"/>
                    <a:pt x="8728" y="8024"/>
                  </a:cubicBezTo>
                  <a:cubicBezTo>
                    <a:pt x="8765" y="7950"/>
                    <a:pt x="8802" y="7889"/>
                    <a:pt x="8827" y="7814"/>
                  </a:cubicBezTo>
                  <a:cubicBezTo>
                    <a:pt x="8888" y="7703"/>
                    <a:pt x="8740" y="7592"/>
                    <a:pt x="8654" y="7679"/>
                  </a:cubicBezTo>
                  <a:cubicBezTo>
                    <a:pt x="8642" y="7691"/>
                    <a:pt x="8629" y="7703"/>
                    <a:pt x="8629" y="7716"/>
                  </a:cubicBezTo>
                  <a:cubicBezTo>
                    <a:pt x="8592" y="7777"/>
                    <a:pt x="8555" y="7852"/>
                    <a:pt x="8518" y="7913"/>
                  </a:cubicBezTo>
                  <a:close/>
                  <a:moveTo>
                    <a:pt x="8901" y="7086"/>
                  </a:moveTo>
                  <a:cubicBezTo>
                    <a:pt x="8851" y="7197"/>
                    <a:pt x="9000" y="7296"/>
                    <a:pt x="9098" y="7210"/>
                  </a:cubicBezTo>
                  <a:cubicBezTo>
                    <a:pt x="9111" y="7197"/>
                    <a:pt x="9111" y="7185"/>
                    <a:pt x="9123" y="7173"/>
                  </a:cubicBezTo>
                  <a:cubicBezTo>
                    <a:pt x="9148" y="7099"/>
                    <a:pt x="9172" y="7024"/>
                    <a:pt x="9197" y="6950"/>
                  </a:cubicBezTo>
                  <a:cubicBezTo>
                    <a:pt x="9246" y="6827"/>
                    <a:pt x="9086" y="6728"/>
                    <a:pt x="9012" y="6839"/>
                  </a:cubicBezTo>
                  <a:cubicBezTo>
                    <a:pt x="9000" y="6839"/>
                    <a:pt x="8987" y="6852"/>
                    <a:pt x="8987" y="6876"/>
                  </a:cubicBezTo>
                  <a:cubicBezTo>
                    <a:pt x="8963" y="6938"/>
                    <a:pt x="8926" y="7012"/>
                    <a:pt x="8901" y="7086"/>
                  </a:cubicBezTo>
                  <a:close/>
                  <a:moveTo>
                    <a:pt x="9197" y="6222"/>
                  </a:moveTo>
                  <a:cubicBezTo>
                    <a:pt x="9160" y="6370"/>
                    <a:pt x="9382" y="6432"/>
                    <a:pt x="9419" y="6284"/>
                  </a:cubicBezTo>
                  <a:cubicBezTo>
                    <a:pt x="9444" y="6197"/>
                    <a:pt x="9456" y="6123"/>
                    <a:pt x="9481" y="6049"/>
                  </a:cubicBezTo>
                  <a:cubicBezTo>
                    <a:pt x="9506" y="5951"/>
                    <a:pt x="9395" y="5864"/>
                    <a:pt x="9308" y="5926"/>
                  </a:cubicBezTo>
                  <a:cubicBezTo>
                    <a:pt x="9284" y="5938"/>
                    <a:pt x="9259" y="5963"/>
                    <a:pt x="9246" y="6000"/>
                  </a:cubicBezTo>
                  <a:cubicBezTo>
                    <a:pt x="9234" y="6074"/>
                    <a:pt x="9209" y="6148"/>
                    <a:pt x="9197" y="6222"/>
                  </a:cubicBezTo>
                  <a:close/>
                  <a:moveTo>
                    <a:pt x="9382" y="5321"/>
                  </a:moveTo>
                  <a:cubicBezTo>
                    <a:pt x="9358" y="5444"/>
                    <a:pt x="9530" y="5506"/>
                    <a:pt x="9592" y="5407"/>
                  </a:cubicBezTo>
                  <a:cubicBezTo>
                    <a:pt x="9604" y="5395"/>
                    <a:pt x="9617" y="5370"/>
                    <a:pt x="9617" y="5358"/>
                  </a:cubicBezTo>
                  <a:cubicBezTo>
                    <a:pt x="9629" y="5284"/>
                    <a:pt x="9629" y="5198"/>
                    <a:pt x="9641" y="5124"/>
                  </a:cubicBezTo>
                  <a:cubicBezTo>
                    <a:pt x="9641" y="5099"/>
                    <a:pt x="9641" y="5087"/>
                    <a:pt x="9641" y="5062"/>
                  </a:cubicBezTo>
                  <a:cubicBezTo>
                    <a:pt x="9666" y="5000"/>
                    <a:pt x="9629" y="4938"/>
                    <a:pt x="9567" y="4926"/>
                  </a:cubicBezTo>
                  <a:cubicBezTo>
                    <a:pt x="9555" y="4914"/>
                    <a:pt x="9543" y="4914"/>
                    <a:pt x="9530" y="4926"/>
                  </a:cubicBezTo>
                  <a:cubicBezTo>
                    <a:pt x="9456" y="4926"/>
                    <a:pt x="9370" y="4926"/>
                    <a:pt x="9296" y="4926"/>
                  </a:cubicBezTo>
                  <a:cubicBezTo>
                    <a:pt x="9172" y="4926"/>
                    <a:pt x="9135" y="5111"/>
                    <a:pt x="9259" y="5148"/>
                  </a:cubicBezTo>
                  <a:cubicBezTo>
                    <a:pt x="9271" y="5161"/>
                    <a:pt x="9284" y="5161"/>
                    <a:pt x="9308" y="5161"/>
                  </a:cubicBezTo>
                  <a:lnTo>
                    <a:pt x="9419" y="5161"/>
                  </a:lnTo>
                  <a:cubicBezTo>
                    <a:pt x="9419" y="5222"/>
                    <a:pt x="9395" y="5272"/>
                    <a:pt x="9395" y="5333"/>
                  </a:cubicBezTo>
                  <a:close/>
                  <a:moveTo>
                    <a:pt x="9456" y="4420"/>
                  </a:moveTo>
                  <a:cubicBezTo>
                    <a:pt x="9469" y="4556"/>
                    <a:pt x="9666" y="4556"/>
                    <a:pt x="9679" y="4420"/>
                  </a:cubicBezTo>
                  <a:lnTo>
                    <a:pt x="9679" y="4358"/>
                  </a:lnTo>
                  <a:lnTo>
                    <a:pt x="9679" y="4173"/>
                  </a:lnTo>
                  <a:cubicBezTo>
                    <a:pt x="9679" y="4050"/>
                    <a:pt x="9506" y="4025"/>
                    <a:pt x="9456" y="4136"/>
                  </a:cubicBezTo>
                  <a:cubicBezTo>
                    <a:pt x="9456" y="4161"/>
                    <a:pt x="9456" y="4173"/>
                    <a:pt x="9456" y="4185"/>
                  </a:cubicBezTo>
                  <a:lnTo>
                    <a:pt x="9456" y="4420"/>
                  </a:lnTo>
                  <a:close/>
                  <a:moveTo>
                    <a:pt x="9395" y="3506"/>
                  </a:moveTo>
                  <a:cubicBezTo>
                    <a:pt x="9407" y="3642"/>
                    <a:pt x="9604" y="3642"/>
                    <a:pt x="9617" y="3506"/>
                  </a:cubicBezTo>
                  <a:lnTo>
                    <a:pt x="9617" y="3482"/>
                  </a:lnTo>
                  <a:cubicBezTo>
                    <a:pt x="9604" y="3395"/>
                    <a:pt x="9592" y="3321"/>
                    <a:pt x="9580" y="3235"/>
                  </a:cubicBezTo>
                  <a:cubicBezTo>
                    <a:pt x="9555" y="3111"/>
                    <a:pt x="9370" y="3111"/>
                    <a:pt x="9358" y="3235"/>
                  </a:cubicBezTo>
                  <a:cubicBezTo>
                    <a:pt x="9345" y="3260"/>
                    <a:pt x="9345" y="3272"/>
                    <a:pt x="9358" y="3284"/>
                  </a:cubicBezTo>
                  <a:cubicBezTo>
                    <a:pt x="9370" y="3358"/>
                    <a:pt x="9382" y="3432"/>
                    <a:pt x="9395" y="3506"/>
                  </a:cubicBezTo>
                  <a:close/>
                  <a:moveTo>
                    <a:pt x="9111" y="2692"/>
                  </a:moveTo>
                  <a:cubicBezTo>
                    <a:pt x="9197" y="2791"/>
                    <a:pt x="9358" y="2716"/>
                    <a:pt x="9321" y="2593"/>
                  </a:cubicBezTo>
                  <a:cubicBezTo>
                    <a:pt x="9308" y="2568"/>
                    <a:pt x="9308" y="2556"/>
                    <a:pt x="9296" y="2544"/>
                  </a:cubicBezTo>
                  <a:cubicBezTo>
                    <a:pt x="9234" y="2482"/>
                    <a:pt x="9172" y="2420"/>
                    <a:pt x="9098" y="2371"/>
                  </a:cubicBezTo>
                  <a:cubicBezTo>
                    <a:pt x="8987" y="2297"/>
                    <a:pt x="8851" y="2433"/>
                    <a:pt x="8938" y="2544"/>
                  </a:cubicBezTo>
                  <a:cubicBezTo>
                    <a:pt x="8950" y="2544"/>
                    <a:pt x="8963" y="2556"/>
                    <a:pt x="8975" y="2568"/>
                  </a:cubicBezTo>
                  <a:cubicBezTo>
                    <a:pt x="9024" y="2593"/>
                    <a:pt x="9074" y="2642"/>
                    <a:pt x="9111" y="2692"/>
                  </a:cubicBezTo>
                  <a:close/>
                  <a:moveTo>
                    <a:pt x="8395" y="2544"/>
                  </a:moveTo>
                  <a:cubicBezTo>
                    <a:pt x="8531" y="2507"/>
                    <a:pt x="8493" y="2309"/>
                    <a:pt x="8358" y="2321"/>
                  </a:cubicBezTo>
                  <a:cubicBezTo>
                    <a:pt x="8345" y="2321"/>
                    <a:pt x="8333" y="2321"/>
                    <a:pt x="8321" y="2321"/>
                  </a:cubicBezTo>
                  <a:cubicBezTo>
                    <a:pt x="8247" y="2346"/>
                    <a:pt x="8173" y="2383"/>
                    <a:pt x="8098" y="2420"/>
                  </a:cubicBezTo>
                  <a:cubicBezTo>
                    <a:pt x="8074" y="2433"/>
                    <a:pt x="8049" y="2445"/>
                    <a:pt x="8037" y="2470"/>
                  </a:cubicBezTo>
                  <a:cubicBezTo>
                    <a:pt x="8000" y="2568"/>
                    <a:pt x="8098" y="2679"/>
                    <a:pt x="8197" y="2630"/>
                  </a:cubicBezTo>
                  <a:cubicBezTo>
                    <a:pt x="8259" y="2593"/>
                    <a:pt x="8333" y="2568"/>
                    <a:pt x="8395" y="2544"/>
                  </a:cubicBezTo>
                  <a:close/>
                  <a:moveTo>
                    <a:pt x="7642" y="3000"/>
                  </a:moveTo>
                  <a:cubicBezTo>
                    <a:pt x="7666" y="2976"/>
                    <a:pt x="7679" y="2951"/>
                    <a:pt x="7679" y="2926"/>
                  </a:cubicBezTo>
                  <a:cubicBezTo>
                    <a:pt x="7691" y="2815"/>
                    <a:pt x="7568" y="2754"/>
                    <a:pt x="7494" y="2815"/>
                  </a:cubicBezTo>
                  <a:cubicBezTo>
                    <a:pt x="7420" y="2877"/>
                    <a:pt x="7370" y="2926"/>
                    <a:pt x="7308" y="3000"/>
                  </a:cubicBezTo>
                  <a:cubicBezTo>
                    <a:pt x="7284" y="3037"/>
                    <a:pt x="7271" y="3087"/>
                    <a:pt x="7296" y="3136"/>
                  </a:cubicBezTo>
                  <a:cubicBezTo>
                    <a:pt x="7346" y="3198"/>
                    <a:pt x="7432" y="3210"/>
                    <a:pt x="7481" y="3149"/>
                  </a:cubicBezTo>
                  <a:cubicBezTo>
                    <a:pt x="7531" y="3087"/>
                    <a:pt x="7580" y="3037"/>
                    <a:pt x="7642" y="2988"/>
                  </a:cubicBezTo>
                  <a:close/>
                  <a:moveTo>
                    <a:pt x="7259" y="3692"/>
                  </a:moveTo>
                  <a:cubicBezTo>
                    <a:pt x="7259" y="3655"/>
                    <a:pt x="7234" y="3605"/>
                    <a:pt x="7185" y="3593"/>
                  </a:cubicBezTo>
                  <a:cubicBezTo>
                    <a:pt x="7111" y="3568"/>
                    <a:pt x="7025" y="3630"/>
                    <a:pt x="7037" y="3704"/>
                  </a:cubicBezTo>
                  <a:cubicBezTo>
                    <a:pt x="7037" y="3790"/>
                    <a:pt x="7049" y="3877"/>
                    <a:pt x="7086" y="3963"/>
                  </a:cubicBezTo>
                  <a:cubicBezTo>
                    <a:pt x="7123" y="4099"/>
                    <a:pt x="7321" y="4050"/>
                    <a:pt x="7308" y="3914"/>
                  </a:cubicBezTo>
                  <a:cubicBezTo>
                    <a:pt x="7308" y="3914"/>
                    <a:pt x="7308" y="3901"/>
                    <a:pt x="7308" y="3889"/>
                  </a:cubicBezTo>
                  <a:cubicBezTo>
                    <a:pt x="7284" y="3827"/>
                    <a:pt x="7271" y="3766"/>
                    <a:pt x="7271" y="3692"/>
                  </a:cubicBezTo>
                  <a:close/>
                  <a:moveTo>
                    <a:pt x="7666" y="4408"/>
                  </a:moveTo>
                  <a:cubicBezTo>
                    <a:pt x="7568" y="4321"/>
                    <a:pt x="7420" y="4432"/>
                    <a:pt x="7481" y="4556"/>
                  </a:cubicBezTo>
                  <a:cubicBezTo>
                    <a:pt x="7481" y="4556"/>
                    <a:pt x="7494" y="4568"/>
                    <a:pt x="7506" y="4580"/>
                  </a:cubicBezTo>
                  <a:cubicBezTo>
                    <a:pt x="7555" y="4642"/>
                    <a:pt x="7617" y="4691"/>
                    <a:pt x="7679" y="4741"/>
                  </a:cubicBezTo>
                  <a:cubicBezTo>
                    <a:pt x="7802" y="4840"/>
                    <a:pt x="7950" y="4667"/>
                    <a:pt x="7839" y="4568"/>
                  </a:cubicBezTo>
                  <a:cubicBezTo>
                    <a:pt x="7778" y="4519"/>
                    <a:pt x="7728" y="4469"/>
                    <a:pt x="7666" y="4408"/>
                  </a:cubicBezTo>
                  <a:close/>
                  <a:moveTo>
                    <a:pt x="8395" y="4852"/>
                  </a:moveTo>
                  <a:cubicBezTo>
                    <a:pt x="8271" y="4815"/>
                    <a:pt x="8197" y="4988"/>
                    <a:pt x="8308" y="5062"/>
                  </a:cubicBezTo>
                  <a:cubicBezTo>
                    <a:pt x="8321" y="5062"/>
                    <a:pt x="8333" y="5074"/>
                    <a:pt x="8345" y="5074"/>
                  </a:cubicBezTo>
                  <a:cubicBezTo>
                    <a:pt x="8419" y="5099"/>
                    <a:pt x="8493" y="5111"/>
                    <a:pt x="8580" y="5124"/>
                  </a:cubicBezTo>
                  <a:cubicBezTo>
                    <a:pt x="8703" y="5136"/>
                    <a:pt x="8765" y="4963"/>
                    <a:pt x="8654" y="4901"/>
                  </a:cubicBezTo>
                  <a:cubicBezTo>
                    <a:pt x="8642" y="4901"/>
                    <a:pt x="8629" y="4889"/>
                    <a:pt x="8617" y="4889"/>
                  </a:cubicBezTo>
                  <a:cubicBezTo>
                    <a:pt x="8543" y="4877"/>
                    <a:pt x="8469" y="4864"/>
                    <a:pt x="8395" y="4852"/>
                  </a:cubicBezTo>
                  <a:close/>
                  <a:moveTo>
                    <a:pt x="10197" y="4852"/>
                  </a:moveTo>
                  <a:cubicBezTo>
                    <a:pt x="10074" y="4864"/>
                    <a:pt x="10074" y="5049"/>
                    <a:pt x="10197" y="5074"/>
                  </a:cubicBezTo>
                  <a:cubicBezTo>
                    <a:pt x="10209" y="5074"/>
                    <a:pt x="10222" y="5074"/>
                    <a:pt x="10234" y="5074"/>
                  </a:cubicBezTo>
                  <a:lnTo>
                    <a:pt x="10469" y="5037"/>
                  </a:lnTo>
                  <a:cubicBezTo>
                    <a:pt x="10592" y="5012"/>
                    <a:pt x="10592" y="4827"/>
                    <a:pt x="10469" y="4815"/>
                  </a:cubicBezTo>
                  <a:cubicBezTo>
                    <a:pt x="10456" y="4803"/>
                    <a:pt x="10431" y="4803"/>
                    <a:pt x="10419" y="4815"/>
                  </a:cubicBezTo>
                  <a:cubicBezTo>
                    <a:pt x="10345" y="4827"/>
                    <a:pt x="10271" y="4840"/>
                    <a:pt x="10197" y="4852"/>
                  </a:cubicBezTo>
                  <a:close/>
                  <a:moveTo>
                    <a:pt x="11098" y="4667"/>
                  </a:moveTo>
                  <a:cubicBezTo>
                    <a:pt x="11012" y="4691"/>
                    <a:pt x="10975" y="4803"/>
                    <a:pt x="11049" y="4864"/>
                  </a:cubicBezTo>
                  <a:cubicBezTo>
                    <a:pt x="11073" y="4889"/>
                    <a:pt x="11123" y="4901"/>
                    <a:pt x="11160" y="4901"/>
                  </a:cubicBezTo>
                  <a:lnTo>
                    <a:pt x="11382" y="4840"/>
                  </a:lnTo>
                  <a:cubicBezTo>
                    <a:pt x="11518" y="4803"/>
                    <a:pt x="11493" y="4593"/>
                    <a:pt x="11345" y="4605"/>
                  </a:cubicBezTo>
                  <a:lnTo>
                    <a:pt x="11320" y="4605"/>
                  </a:lnTo>
                  <a:lnTo>
                    <a:pt x="11098" y="4667"/>
                  </a:lnTo>
                  <a:close/>
                  <a:moveTo>
                    <a:pt x="11987" y="4408"/>
                  </a:moveTo>
                  <a:cubicBezTo>
                    <a:pt x="11851" y="4457"/>
                    <a:pt x="11888" y="4642"/>
                    <a:pt x="12024" y="4642"/>
                  </a:cubicBezTo>
                  <a:cubicBezTo>
                    <a:pt x="12036" y="4642"/>
                    <a:pt x="12049" y="4642"/>
                    <a:pt x="12061" y="4642"/>
                  </a:cubicBezTo>
                  <a:lnTo>
                    <a:pt x="12283" y="4556"/>
                  </a:lnTo>
                  <a:cubicBezTo>
                    <a:pt x="12394" y="4519"/>
                    <a:pt x="12369" y="4334"/>
                    <a:pt x="12246" y="4334"/>
                  </a:cubicBezTo>
                  <a:cubicBezTo>
                    <a:pt x="12221" y="4334"/>
                    <a:pt x="12209" y="4334"/>
                    <a:pt x="12197" y="4346"/>
                  </a:cubicBezTo>
                  <a:lnTo>
                    <a:pt x="11987" y="4420"/>
                  </a:lnTo>
                  <a:close/>
                  <a:moveTo>
                    <a:pt x="12839" y="4074"/>
                  </a:moveTo>
                  <a:cubicBezTo>
                    <a:pt x="12727" y="4124"/>
                    <a:pt x="12764" y="4296"/>
                    <a:pt x="12888" y="4296"/>
                  </a:cubicBezTo>
                  <a:cubicBezTo>
                    <a:pt x="12900" y="4296"/>
                    <a:pt x="12913" y="4296"/>
                    <a:pt x="12925" y="4284"/>
                  </a:cubicBezTo>
                  <a:lnTo>
                    <a:pt x="13147" y="4185"/>
                  </a:lnTo>
                  <a:cubicBezTo>
                    <a:pt x="13258" y="4136"/>
                    <a:pt x="13209" y="3951"/>
                    <a:pt x="13085" y="3963"/>
                  </a:cubicBezTo>
                  <a:cubicBezTo>
                    <a:pt x="13073" y="3963"/>
                    <a:pt x="13061" y="3976"/>
                    <a:pt x="13048" y="3976"/>
                  </a:cubicBezTo>
                  <a:close/>
                  <a:moveTo>
                    <a:pt x="13653" y="3655"/>
                  </a:moveTo>
                  <a:cubicBezTo>
                    <a:pt x="13542" y="3729"/>
                    <a:pt x="13604" y="3889"/>
                    <a:pt x="13727" y="3877"/>
                  </a:cubicBezTo>
                  <a:cubicBezTo>
                    <a:pt x="13740" y="3877"/>
                    <a:pt x="13752" y="3864"/>
                    <a:pt x="13764" y="3864"/>
                  </a:cubicBezTo>
                  <a:cubicBezTo>
                    <a:pt x="13838" y="3827"/>
                    <a:pt x="13900" y="3778"/>
                    <a:pt x="13974" y="3741"/>
                  </a:cubicBezTo>
                  <a:cubicBezTo>
                    <a:pt x="14098" y="3655"/>
                    <a:pt x="13987" y="3457"/>
                    <a:pt x="13851" y="3544"/>
                  </a:cubicBezTo>
                  <a:close/>
                  <a:moveTo>
                    <a:pt x="14419" y="3161"/>
                  </a:moveTo>
                  <a:cubicBezTo>
                    <a:pt x="14320" y="3235"/>
                    <a:pt x="14394" y="3395"/>
                    <a:pt x="14517" y="3371"/>
                  </a:cubicBezTo>
                  <a:cubicBezTo>
                    <a:pt x="14530" y="3371"/>
                    <a:pt x="14554" y="3358"/>
                    <a:pt x="14567" y="3358"/>
                  </a:cubicBezTo>
                  <a:cubicBezTo>
                    <a:pt x="14628" y="3309"/>
                    <a:pt x="14690" y="3260"/>
                    <a:pt x="14752" y="3210"/>
                  </a:cubicBezTo>
                  <a:cubicBezTo>
                    <a:pt x="14826" y="3149"/>
                    <a:pt x="14801" y="3013"/>
                    <a:pt x="14690" y="3000"/>
                  </a:cubicBezTo>
                  <a:cubicBezTo>
                    <a:pt x="14665" y="3000"/>
                    <a:pt x="14628" y="3013"/>
                    <a:pt x="14604" y="3025"/>
                  </a:cubicBezTo>
                  <a:close/>
                  <a:moveTo>
                    <a:pt x="15135" y="2581"/>
                  </a:moveTo>
                  <a:cubicBezTo>
                    <a:pt x="15097" y="2605"/>
                    <a:pt x="15085" y="2655"/>
                    <a:pt x="15097" y="2692"/>
                  </a:cubicBezTo>
                  <a:cubicBezTo>
                    <a:pt x="15110" y="2778"/>
                    <a:pt x="15221" y="2815"/>
                    <a:pt x="15295" y="2754"/>
                  </a:cubicBezTo>
                  <a:cubicBezTo>
                    <a:pt x="15344" y="2704"/>
                    <a:pt x="15406" y="2642"/>
                    <a:pt x="15455" y="2593"/>
                  </a:cubicBezTo>
                  <a:cubicBezTo>
                    <a:pt x="15579" y="2482"/>
                    <a:pt x="15418" y="2309"/>
                    <a:pt x="15307" y="2420"/>
                  </a:cubicBezTo>
                  <a:cubicBezTo>
                    <a:pt x="15246" y="2470"/>
                    <a:pt x="15196" y="2531"/>
                    <a:pt x="15135" y="2581"/>
                  </a:cubicBezTo>
                  <a:close/>
                  <a:moveTo>
                    <a:pt x="15752" y="1926"/>
                  </a:moveTo>
                  <a:cubicBezTo>
                    <a:pt x="15715" y="1951"/>
                    <a:pt x="15715" y="2001"/>
                    <a:pt x="15739" y="2050"/>
                  </a:cubicBezTo>
                  <a:cubicBezTo>
                    <a:pt x="15776" y="2124"/>
                    <a:pt x="15875" y="2124"/>
                    <a:pt x="15925" y="2062"/>
                  </a:cubicBezTo>
                  <a:cubicBezTo>
                    <a:pt x="15974" y="2001"/>
                    <a:pt x="16023" y="1939"/>
                    <a:pt x="16073" y="1877"/>
                  </a:cubicBezTo>
                  <a:cubicBezTo>
                    <a:pt x="16134" y="1778"/>
                    <a:pt x="16023" y="1655"/>
                    <a:pt x="15925" y="1717"/>
                  </a:cubicBezTo>
                  <a:cubicBezTo>
                    <a:pt x="15912" y="1717"/>
                    <a:pt x="15900" y="1729"/>
                    <a:pt x="15900" y="1741"/>
                  </a:cubicBezTo>
                  <a:cubicBezTo>
                    <a:pt x="15850" y="1803"/>
                    <a:pt x="15801" y="1865"/>
                    <a:pt x="15752" y="1926"/>
                  </a:cubicBezTo>
                  <a:close/>
                  <a:moveTo>
                    <a:pt x="16270" y="1173"/>
                  </a:moveTo>
                  <a:cubicBezTo>
                    <a:pt x="16159" y="1285"/>
                    <a:pt x="16332" y="1445"/>
                    <a:pt x="16443" y="1322"/>
                  </a:cubicBezTo>
                  <a:cubicBezTo>
                    <a:pt x="16455" y="1322"/>
                    <a:pt x="16455" y="1309"/>
                    <a:pt x="16468" y="1297"/>
                  </a:cubicBezTo>
                  <a:lnTo>
                    <a:pt x="16492" y="1248"/>
                  </a:lnTo>
                  <a:lnTo>
                    <a:pt x="16542" y="1149"/>
                  </a:lnTo>
                  <a:lnTo>
                    <a:pt x="16579" y="1087"/>
                  </a:lnTo>
                  <a:cubicBezTo>
                    <a:pt x="16653" y="964"/>
                    <a:pt x="16480" y="853"/>
                    <a:pt x="16394" y="951"/>
                  </a:cubicBezTo>
                  <a:cubicBezTo>
                    <a:pt x="16381" y="964"/>
                    <a:pt x="16381" y="976"/>
                    <a:pt x="16381" y="976"/>
                  </a:cubicBezTo>
                  <a:lnTo>
                    <a:pt x="16344" y="1038"/>
                  </a:lnTo>
                  <a:lnTo>
                    <a:pt x="16295" y="113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41255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64.xml"/><Relationship Id="rId26" Type="http://schemas.openxmlformats.org/officeDocument/2006/relationships/slideLayout" Target="../slideLayouts/slideLayout72.xml"/><Relationship Id="rId39" Type="http://schemas.openxmlformats.org/officeDocument/2006/relationships/slideLayout" Target="../slideLayouts/slideLayout85.xml"/><Relationship Id="rId21" Type="http://schemas.openxmlformats.org/officeDocument/2006/relationships/slideLayout" Target="../slideLayouts/slideLayout67.xml"/><Relationship Id="rId34" Type="http://schemas.openxmlformats.org/officeDocument/2006/relationships/slideLayout" Target="../slideLayouts/slideLayout80.xml"/><Relationship Id="rId42" Type="http://schemas.openxmlformats.org/officeDocument/2006/relationships/slideLayout" Target="../slideLayouts/slideLayout88.xml"/><Relationship Id="rId47" Type="http://schemas.openxmlformats.org/officeDocument/2006/relationships/slideLayout" Target="../slideLayouts/slideLayout93.xml"/><Relationship Id="rId50" Type="http://schemas.openxmlformats.org/officeDocument/2006/relationships/theme" Target="../theme/theme2.xml"/><Relationship Id="rId7" Type="http://schemas.openxmlformats.org/officeDocument/2006/relationships/slideLayout" Target="../slideLayouts/slideLayout53.xml"/><Relationship Id="rId2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62.xml"/><Relationship Id="rId29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57.xml"/><Relationship Id="rId24" Type="http://schemas.openxmlformats.org/officeDocument/2006/relationships/slideLayout" Target="../slideLayouts/slideLayout70.xml"/><Relationship Id="rId32" Type="http://schemas.openxmlformats.org/officeDocument/2006/relationships/slideLayout" Target="../slideLayouts/slideLayout78.xml"/><Relationship Id="rId37" Type="http://schemas.openxmlformats.org/officeDocument/2006/relationships/slideLayout" Target="../slideLayouts/slideLayout83.xml"/><Relationship Id="rId40" Type="http://schemas.openxmlformats.org/officeDocument/2006/relationships/slideLayout" Target="../slideLayouts/slideLayout86.xml"/><Relationship Id="rId45" Type="http://schemas.openxmlformats.org/officeDocument/2006/relationships/slideLayout" Target="../slideLayouts/slideLayout91.xml"/><Relationship Id="rId5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9.xml"/><Relationship Id="rId28" Type="http://schemas.openxmlformats.org/officeDocument/2006/relationships/slideLayout" Target="../slideLayouts/slideLayout74.xml"/><Relationship Id="rId36" Type="http://schemas.openxmlformats.org/officeDocument/2006/relationships/slideLayout" Target="../slideLayouts/slideLayout82.xml"/><Relationship Id="rId49" Type="http://schemas.openxmlformats.org/officeDocument/2006/relationships/slideLayout" Target="../slideLayouts/slideLayout95.xml"/><Relationship Id="rId10" Type="http://schemas.openxmlformats.org/officeDocument/2006/relationships/slideLayout" Target="../slideLayouts/slideLayout56.xml"/><Relationship Id="rId19" Type="http://schemas.openxmlformats.org/officeDocument/2006/relationships/slideLayout" Target="../slideLayouts/slideLayout65.xml"/><Relationship Id="rId31" Type="http://schemas.openxmlformats.org/officeDocument/2006/relationships/slideLayout" Target="../slideLayouts/slideLayout77.xml"/><Relationship Id="rId44" Type="http://schemas.openxmlformats.org/officeDocument/2006/relationships/slideLayout" Target="../slideLayouts/slideLayout90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60.xml"/><Relationship Id="rId22" Type="http://schemas.openxmlformats.org/officeDocument/2006/relationships/slideLayout" Target="../slideLayouts/slideLayout68.xml"/><Relationship Id="rId27" Type="http://schemas.openxmlformats.org/officeDocument/2006/relationships/slideLayout" Target="../slideLayouts/slideLayout73.xml"/><Relationship Id="rId30" Type="http://schemas.openxmlformats.org/officeDocument/2006/relationships/slideLayout" Target="../slideLayouts/slideLayout76.xml"/><Relationship Id="rId35" Type="http://schemas.openxmlformats.org/officeDocument/2006/relationships/slideLayout" Target="../slideLayouts/slideLayout81.xml"/><Relationship Id="rId43" Type="http://schemas.openxmlformats.org/officeDocument/2006/relationships/slideLayout" Target="../slideLayouts/slideLayout89.xml"/><Relationship Id="rId48" Type="http://schemas.openxmlformats.org/officeDocument/2006/relationships/slideLayout" Target="../slideLayouts/slideLayout94.xml"/><Relationship Id="rId8" Type="http://schemas.openxmlformats.org/officeDocument/2006/relationships/slideLayout" Target="../slideLayouts/slideLayout54.xml"/><Relationship Id="rId3" Type="http://schemas.openxmlformats.org/officeDocument/2006/relationships/slideLayout" Target="../slideLayouts/slideLayout49.xml"/><Relationship Id="rId12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71.xml"/><Relationship Id="rId33" Type="http://schemas.openxmlformats.org/officeDocument/2006/relationships/slideLayout" Target="../slideLayouts/slideLayout79.xml"/><Relationship Id="rId38" Type="http://schemas.openxmlformats.org/officeDocument/2006/relationships/slideLayout" Target="../slideLayouts/slideLayout84.xml"/><Relationship Id="rId46" Type="http://schemas.openxmlformats.org/officeDocument/2006/relationships/slideLayout" Target="../slideLayouts/slideLayout92.xml"/><Relationship Id="rId20" Type="http://schemas.openxmlformats.org/officeDocument/2006/relationships/slideLayout" Target="../slideLayouts/slideLayout66.xml"/><Relationship Id="rId41" Type="http://schemas.openxmlformats.org/officeDocument/2006/relationships/slideLayout" Target="../slideLayouts/slideLayout87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tim"/>
              <a:buNone/>
              <a:defRPr sz="3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720000" y="1187100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●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○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■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●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○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■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●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○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302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Muli"/>
              <a:buChar char="■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4488540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45" r:id="rId1"/>
    <p:sldLayoutId id="2147483748" r:id="rId2"/>
    <p:sldLayoutId id="2147483749" r:id="rId3"/>
    <p:sldLayoutId id="2147483750" r:id="rId4"/>
    <p:sldLayoutId id="2147483751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1" r:id="rId13"/>
    <p:sldLayoutId id="2147483762" r:id="rId14"/>
    <p:sldLayoutId id="2147483763" r:id="rId15"/>
    <p:sldLayoutId id="2147483764" r:id="rId16"/>
    <p:sldLayoutId id="2147483765" r:id="rId17"/>
    <p:sldLayoutId id="2147483766" r:id="rId18"/>
    <p:sldLayoutId id="2147483767" r:id="rId19"/>
    <p:sldLayoutId id="2147483768" r:id="rId20"/>
    <p:sldLayoutId id="2147483769" r:id="rId21"/>
    <p:sldLayoutId id="2147483770" r:id="rId22"/>
    <p:sldLayoutId id="2147483771" r:id="rId23"/>
    <p:sldLayoutId id="2147483772" r:id="rId24"/>
    <p:sldLayoutId id="2147483773" r:id="rId25"/>
    <p:sldLayoutId id="2147483774" r:id="rId26"/>
    <p:sldLayoutId id="2147483775" r:id="rId27"/>
    <p:sldLayoutId id="2147483776" r:id="rId28"/>
    <p:sldLayoutId id="2147483777" r:id="rId29"/>
    <p:sldLayoutId id="2147483778" r:id="rId30"/>
    <p:sldLayoutId id="2147483779" r:id="rId31"/>
    <p:sldLayoutId id="2147483780" r:id="rId32"/>
    <p:sldLayoutId id="2147483781" r:id="rId33"/>
    <p:sldLayoutId id="2147483782" r:id="rId34"/>
    <p:sldLayoutId id="2147483783" r:id="rId35"/>
    <p:sldLayoutId id="2147483784" r:id="rId36"/>
    <p:sldLayoutId id="2147483785" r:id="rId37"/>
    <p:sldLayoutId id="2147483786" r:id="rId38"/>
    <p:sldLayoutId id="2147483787" r:id="rId39"/>
    <p:sldLayoutId id="2147483788" r:id="rId40"/>
    <p:sldLayoutId id="2147483789" r:id="rId41"/>
    <p:sldLayoutId id="2147483790" r:id="rId42"/>
    <p:sldLayoutId id="2147483791" r:id="rId43"/>
    <p:sldLayoutId id="2147483792" r:id="rId44"/>
    <p:sldLayoutId id="2147483793" r:id="rId45"/>
    <p:sldLayoutId id="2147483794" r:id="rId4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tim"/>
              <a:buNone/>
              <a:defRPr sz="3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tim"/>
              <a:buNone/>
              <a:defRPr sz="28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720000" y="1187100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●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○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■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●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○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■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●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○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302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Muli"/>
              <a:buChar char="■"/>
              <a:defRPr sz="160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7742112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07" r:id="rId12"/>
    <p:sldLayoutId id="2147483808" r:id="rId13"/>
    <p:sldLayoutId id="2147483809" r:id="rId14"/>
    <p:sldLayoutId id="2147483810" r:id="rId15"/>
    <p:sldLayoutId id="2147483811" r:id="rId16"/>
    <p:sldLayoutId id="2147483812" r:id="rId17"/>
    <p:sldLayoutId id="2147483813" r:id="rId18"/>
    <p:sldLayoutId id="2147483814" r:id="rId19"/>
    <p:sldLayoutId id="2147483815" r:id="rId20"/>
    <p:sldLayoutId id="2147483816" r:id="rId21"/>
    <p:sldLayoutId id="2147483817" r:id="rId22"/>
    <p:sldLayoutId id="2147483818" r:id="rId23"/>
    <p:sldLayoutId id="2147483819" r:id="rId24"/>
    <p:sldLayoutId id="2147483820" r:id="rId25"/>
    <p:sldLayoutId id="2147483821" r:id="rId26"/>
    <p:sldLayoutId id="2147483822" r:id="rId27"/>
    <p:sldLayoutId id="2147483823" r:id="rId28"/>
    <p:sldLayoutId id="2147483824" r:id="rId29"/>
    <p:sldLayoutId id="2147483825" r:id="rId30"/>
    <p:sldLayoutId id="2147483826" r:id="rId31"/>
    <p:sldLayoutId id="2147483827" r:id="rId32"/>
    <p:sldLayoutId id="2147483828" r:id="rId33"/>
    <p:sldLayoutId id="2147483829" r:id="rId34"/>
    <p:sldLayoutId id="2147483830" r:id="rId35"/>
    <p:sldLayoutId id="2147483831" r:id="rId36"/>
    <p:sldLayoutId id="2147483832" r:id="rId37"/>
    <p:sldLayoutId id="2147483833" r:id="rId38"/>
    <p:sldLayoutId id="2147483834" r:id="rId39"/>
    <p:sldLayoutId id="2147483835" r:id="rId40"/>
    <p:sldLayoutId id="2147483836" r:id="rId41"/>
    <p:sldLayoutId id="2147483837" r:id="rId42"/>
    <p:sldLayoutId id="2147483838" r:id="rId43"/>
    <p:sldLayoutId id="2147483839" r:id="rId44"/>
    <p:sldLayoutId id="2147483840" r:id="rId45"/>
    <p:sldLayoutId id="2147483841" r:id="rId46"/>
    <p:sldLayoutId id="2147483842" r:id="rId47"/>
    <p:sldLayoutId id="2147483843" r:id="rId48"/>
    <p:sldLayoutId id="2147483844" r:id="rId4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6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36" name="Google Shape;1536;p58"/>
          <p:cNvCxnSpPr/>
          <p:nvPr/>
        </p:nvCxnSpPr>
        <p:spPr>
          <a:xfrm>
            <a:off x="549375" y="-15925"/>
            <a:ext cx="0" cy="5159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7" name="Google Shape;1537;p58"/>
          <p:cNvCxnSpPr/>
          <p:nvPr/>
        </p:nvCxnSpPr>
        <p:spPr>
          <a:xfrm>
            <a:off x="716575" y="-15925"/>
            <a:ext cx="0" cy="5159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38" name="Google Shape;1538;p58"/>
          <p:cNvGrpSpPr/>
          <p:nvPr/>
        </p:nvGrpSpPr>
        <p:grpSpPr>
          <a:xfrm>
            <a:off x="4796078" y="4434972"/>
            <a:ext cx="2310700" cy="320922"/>
            <a:chOff x="1394800" y="3522000"/>
            <a:chExt cx="1048650" cy="138275"/>
          </a:xfrm>
        </p:grpSpPr>
        <p:sp>
          <p:nvSpPr>
            <p:cNvPr id="1539" name="Google Shape;1539;p58"/>
            <p:cNvSpPr/>
            <p:nvPr/>
          </p:nvSpPr>
          <p:spPr>
            <a:xfrm>
              <a:off x="1394800" y="3522000"/>
              <a:ext cx="1048650" cy="125000"/>
            </a:xfrm>
            <a:custGeom>
              <a:avLst/>
              <a:gdLst/>
              <a:ahLst/>
              <a:cxnLst/>
              <a:rect l="l" t="t" r="r" b="b"/>
              <a:pathLst>
                <a:path w="41946" h="5000" extrusionOk="0">
                  <a:moveTo>
                    <a:pt x="39862" y="375"/>
                  </a:moveTo>
                  <a:cubicBezTo>
                    <a:pt x="39752" y="375"/>
                    <a:pt x="39641" y="393"/>
                    <a:pt x="39545" y="429"/>
                  </a:cubicBezTo>
                  <a:cubicBezTo>
                    <a:pt x="38422" y="860"/>
                    <a:pt x="37231" y="1220"/>
                    <a:pt x="36143" y="1737"/>
                  </a:cubicBezTo>
                  <a:cubicBezTo>
                    <a:pt x="35848" y="1880"/>
                    <a:pt x="35723" y="1951"/>
                    <a:pt x="35630" y="1951"/>
                  </a:cubicBezTo>
                  <a:cubicBezTo>
                    <a:pt x="35516" y="1951"/>
                    <a:pt x="35452" y="1837"/>
                    <a:pt x="35173" y="1598"/>
                  </a:cubicBezTo>
                  <a:cubicBezTo>
                    <a:pt x="34984" y="1431"/>
                    <a:pt x="34785" y="1277"/>
                    <a:pt x="34571" y="1141"/>
                  </a:cubicBezTo>
                  <a:lnTo>
                    <a:pt x="34571" y="1141"/>
                  </a:lnTo>
                  <a:cubicBezTo>
                    <a:pt x="34760" y="1337"/>
                    <a:pt x="34920" y="1576"/>
                    <a:pt x="35020" y="1741"/>
                  </a:cubicBezTo>
                  <a:cubicBezTo>
                    <a:pt x="35131" y="1926"/>
                    <a:pt x="35491" y="2693"/>
                    <a:pt x="35038" y="2721"/>
                  </a:cubicBezTo>
                  <a:cubicBezTo>
                    <a:pt x="34856" y="2736"/>
                    <a:pt x="34678" y="2739"/>
                    <a:pt x="34500" y="2739"/>
                  </a:cubicBezTo>
                  <a:cubicBezTo>
                    <a:pt x="34336" y="2739"/>
                    <a:pt x="34171" y="2736"/>
                    <a:pt x="34008" y="2725"/>
                  </a:cubicBezTo>
                  <a:lnTo>
                    <a:pt x="34008" y="2725"/>
                  </a:lnTo>
                  <a:cubicBezTo>
                    <a:pt x="34282" y="3003"/>
                    <a:pt x="34556" y="3274"/>
                    <a:pt x="34974" y="3420"/>
                  </a:cubicBezTo>
                  <a:cubicBezTo>
                    <a:pt x="35244" y="3516"/>
                    <a:pt x="35509" y="3559"/>
                    <a:pt x="35766" y="3559"/>
                  </a:cubicBezTo>
                  <a:cubicBezTo>
                    <a:pt x="36322" y="3559"/>
                    <a:pt x="36853" y="3370"/>
                    <a:pt x="37410" y="3164"/>
                  </a:cubicBezTo>
                  <a:cubicBezTo>
                    <a:pt x="38547" y="2736"/>
                    <a:pt x="39677" y="2290"/>
                    <a:pt x="40811" y="1851"/>
                  </a:cubicBezTo>
                  <a:cubicBezTo>
                    <a:pt x="41945" y="1416"/>
                    <a:pt x="40747" y="375"/>
                    <a:pt x="39862" y="375"/>
                  </a:cubicBezTo>
                  <a:close/>
                  <a:moveTo>
                    <a:pt x="1498" y="1719"/>
                  </a:moveTo>
                  <a:cubicBezTo>
                    <a:pt x="1242" y="1894"/>
                    <a:pt x="996" y="2076"/>
                    <a:pt x="761" y="2265"/>
                  </a:cubicBezTo>
                  <a:cubicBezTo>
                    <a:pt x="1" y="2874"/>
                    <a:pt x="1103" y="3669"/>
                    <a:pt x="1926" y="3669"/>
                  </a:cubicBezTo>
                  <a:cubicBezTo>
                    <a:pt x="2130" y="3669"/>
                    <a:pt x="2311" y="3623"/>
                    <a:pt x="2451" y="3513"/>
                  </a:cubicBezTo>
                  <a:cubicBezTo>
                    <a:pt x="2618" y="3381"/>
                    <a:pt x="2793" y="3242"/>
                    <a:pt x="2975" y="3106"/>
                  </a:cubicBezTo>
                  <a:cubicBezTo>
                    <a:pt x="2436" y="3031"/>
                    <a:pt x="1502" y="2211"/>
                    <a:pt x="1498" y="1719"/>
                  </a:cubicBezTo>
                  <a:close/>
                  <a:moveTo>
                    <a:pt x="6376" y="1"/>
                  </a:moveTo>
                  <a:cubicBezTo>
                    <a:pt x="5271" y="1"/>
                    <a:pt x="4137" y="310"/>
                    <a:pt x="3064" y="814"/>
                  </a:cubicBezTo>
                  <a:cubicBezTo>
                    <a:pt x="3998" y="475"/>
                    <a:pt x="4989" y="264"/>
                    <a:pt x="5977" y="264"/>
                  </a:cubicBezTo>
                  <a:cubicBezTo>
                    <a:pt x="6366" y="264"/>
                    <a:pt x="6755" y="297"/>
                    <a:pt x="7136" y="368"/>
                  </a:cubicBezTo>
                  <a:cubicBezTo>
                    <a:pt x="7849" y="500"/>
                    <a:pt x="8519" y="789"/>
                    <a:pt x="9090" y="1242"/>
                  </a:cubicBezTo>
                  <a:cubicBezTo>
                    <a:pt x="9771" y="1780"/>
                    <a:pt x="10310" y="2889"/>
                    <a:pt x="11236" y="3003"/>
                  </a:cubicBezTo>
                  <a:cubicBezTo>
                    <a:pt x="11843" y="3082"/>
                    <a:pt x="13137" y="4686"/>
                    <a:pt x="12449" y="4686"/>
                  </a:cubicBezTo>
                  <a:cubicBezTo>
                    <a:pt x="12428" y="4686"/>
                    <a:pt x="12403" y="4686"/>
                    <a:pt x="12378" y="4683"/>
                  </a:cubicBezTo>
                  <a:cubicBezTo>
                    <a:pt x="10777" y="4479"/>
                    <a:pt x="10120" y="3574"/>
                    <a:pt x="9033" y="2557"/>
                  </a:cubicBezTo>
                  <a:cubicBezTo>
                    <a:pt x="8787" y="2329"/>
                    <a:pt x="8501" y="2168"/>
                    <a:pt x="8191" y="2061"/>
                  </a:cubicBezTo>
                  <a:lnTo>
                    <a:pt x="8191" y="2061"/>
                  </a:lnTo>
                  <a:cubicBezTo>
                    <a:pt x="8366" y="2204"/>
                    <a:pt x="8534" y="2372"/>
                    <a:pt x="8698" y="2571"/>
                  </a:cubicBezTo>
                  <a:cubicBezTo>
                    <a:pt x="9742" y="3855"/>
                    <a:pt x="10719" y="4903"/>
                    <a:pt x="12481" y="4903"/>
                  </a:cubicBezTo>
                  <a:cubicBezTo>
                    <a:pt x="12528" y="4903"/>
                    <a:pt x="12574" y="4903"/>
                    <a:pt x="12620" y="4900"/>
                  </a:cubicBezTo>
                  <a:cubicBezTo>
                    <a:pt x="14603" y="4843"/>
                    <a:pt x="15879" y="3509"/>
                    <a:pt x="17384" y="2415"/>
                  </a:cubicBezTo>
                  <a:cubicBezTo>
                    <a:pt x="17687" y="2193"/>
                    <a:pt x="17983" y="2001"/>
                    <a:pt x="18268" y="1862"/>
                  </a:cubicBezTo>
                  <a:lnTo>
                    <a:pt x="18268" y="1862"/>
                  </a:lnTo>
                  <a:cubicBezTo>
                    <a:pt x="18140" y="1880"/>
                    <a:pt x="17997" y="1923"/>
                    <a:pt x="17826" y="2001"/>
                  </a:cubicBezTo>
                  <a:cubicBezTo>
                    <a:pt x="17259" y="2261"/>
                    <a:pt x="16703" y="2860"/>
                    <a:pt x="16157" y="3188"/>
                  </a:cubicBezTo>
                  <a:cubicBezTo>
                    <a:pt x="15630" y="3502"/>
                    <a:pt x="15081" y="3763"/>
                    <a:pt x="14521" y="4008"/>
                  </a:cubicBezTo>
                  <a:cubicBezTo>
                    <a:pt x="14381" y="4069"/>
                    <a:pt x="14125" y="4158"/>
                    <a:pt x="13914" y="4158"/>
                  </a:cubicBezTo>
                  <a:cubicBezTo>
                    <a:pt x="13740" y="4158"/>
                    <a:pt x="13593" y="4097"/>
                    <a:pt x="13565" y="3908"/>
                  </a:cubicBezTo>
                  <a:cubicBezTo>
                    <a:pt x="13501" y="3506"/>
                    <a:pt x="14389" y="3103"/>
                    <a:pt x="14663" y="2985"/>
                  </a:cubicBezTo>
                  <a:cubicBezTo>
                    <a:pt x="16246" y="2293"/>
                    <a:pt x="17441" y="703"/>
                    <a:pt x="19241" y="493"/>
                  </a:cubicBezTo>
                  <a:cubicBezTo>
                    <a:pt x="19366" y="478"/>
                    <a:pt x="19495" y="468"/>
                    <a:pt x="19623" y="468"/>
                  </a:cubicBezTo>
                  <a:cubicBezTo>
                    <a:pt x="20097" y="468"/>
                    <a:pt x="20582" y="585"/>
                    <a:pt x="20936" y="921"/>
                  </a:cubicBezTo>
                  <a:cubicBezTo>
                    <a:pt x="21221" y="1195"/>
                    <a:pt x="21278" y="1566"/>
                    <a:pt x="21535" y="1859"/>
                  </a:cubicBezTo>
                  <a:cubicBezTo>
                    <a:pt x="21848" y="2211"/>
                    <a:pt x="22233" y="2346"/>
                    <a:pt x="22672" y="2504"/>
                  </a:cubicBezTo>
                  <a:cubicBezTo>
                    <a:pt x="23003" y="2621"/>
                    <a:pt x="22255" y="3313"/>
                    <a:pt x="21563" y="3620"/>
                  </a:cubicBezTo>
                  <a:cubicBezTo>
                    <a:pt x="21749" y="3773"/>
                    <a:pt x="21945" y="3919"/>
                    <a:pt x="22159" y="4055"/>
                  </a:cubicBezTo>
                  <a:cubicBezTo>
                    <a:pt x="23121" y="4661"/>
                    <a:pt x="24266" y="4986"/>
                    <a:pt x="25407" y="4999"/>
                  </a:cubicBezTo>
                  <a:cubicBezTo>
                    <a:pt x="24968" y="4464"/>
                    <a:pt x="24783" y="3694"/>
                    <a:pt x="25393" y="3541"/>
                  </a:cubicBezTo>
                  <a:cubicBezTo>
                    <a:pt x="26395" y="3288"/>
                    <a:pt x="27272" y="2835"/>
                    <a:pt x="28034" y="2137"/>
                  </a:cubicBezTo>
                  <a:cubicBezTo>
                    <a:pt x="28666" y="1555"/>
                    <a:pt x="29183" y="960"/>
                    <a:pt x="30024" y="689"/>
                  </a:cubicBezTo>
                  <a:cubicBezTo>
                    <a:pt x="30085" y="671"/>
                    <a:pt x="30146" y="664"/>
                    <a:pt x="30206" y="664"/>
                  </a:cubicBezTo>
                  <a:cubicBezTo>
                    <a:pt x="30723" y="664"/>
                    <a:pt x="31291" y="1302"/>
                    <a:pt x="31433" y="1865"/>
                  </a:cubicBezTo>
                  <a:cubicBezTo>
                    <a:pt x="31647" y="1812"/>
                    <a:pt x="31864" y="1787"/>
                    <a:pt x="32082" y="1787"/>
                  </a:cubicBezTo>
                  <a:lnTo>
                    <a:pt x="32193" y="1787"/>
                  </a:lnTo>
                  <a:cubicBezTo>
                    <a:pt x="32175" y="1762"/>
                    <a:pt x="32160" y="1737"/>
                    <a:pt x="32142" y="1712"/>
                  </a:cubicBezTo>
                  <a:cubicBezTo>
                    <a:pt x="32071" y="1591"/>
                    <a:pt x="31697" y="725"/>
                    <a:pt x="32078" y="725"/>
                  </a:cubicBezTo>
                  <a:cubicBezTo>
                    <a:pt x="32093" y="725"/>
                    <a:pt x="32111" y="725"/>
                    <a:pt x="32125" y="728"/>
                  </a:cubicBezTo>
                  <a:cubicBezTo>
                    <a:pt x="32545" y="792"/>
                    <a:pt x="32963" y="824"/>
                    <a:pt x="33380" y="824"/>
                  </a:cubicBezTo>
                  <a:cubicBezTo>
                    <a:pt x="33559" y="824"/>
                    <a:pt x="33740" y="817"/>
                    <a:pt x="33918" y="806"/>
                  </a:cubicBezTo>
                  <a:lnTo>
                    <a:pt x="33947" y="806"/>
                  </a:lnTo>
                  <a:cubicBezTo>
                    <a:pt x="33195" y="457"/>
                    <a:pt x="32356" y="271"/>
                    <a:pt x="31522" y="271"/>
                  </a:cubicBezTo>
                  <a:cubicBezTo>
                    <a:pt x="30919" y="271"/>
                    <a:pt x="30320" y="368"/>
                    <a:pt x="29754" y="575"/>
                  </a:cubicBezTo>
                  <a:cubicBezTo>
                    <a:pt x="27928" y="1242"/>
                    <a:pt x="27186" y="3406"/>
                    <a:pt x="25090" y="3491"/>
                  </a:cubicBezTo>
                  <a:cubicBezTo>
                    <a:pt x="25044" y="3495"/>
                    <a:pt x="24996" y="3495"/>
                    <a:pt x="24950" y="3495"/>
                  </a:cubicBezTo>
                  <a:cubicBezTo>
                    <a:pt x="22857" y="3495"/>
                    <a:pt x="22544" y="1462"/>
                    <a:pt x="20967" y="542"/>
                  </a:cubicBezTo>
                  <a:cubicBezTo>
                    <a:pt x="20340" y="175"/>
                    <a:pt x="19641" y="11"/>
                    <a:pt x="18938" y="11"/>
                  </a:cubicBezTo>
                  <a:cubicBezTo>
                    <a:pt x="18072" y="11"/>
                    <a:pt x="17202" y="257"/>
                    <a:pt x="16446" y="671"/>
                  </a:cubicBezTo>
                  <a:cubicBezTo>
                    <a:pt x="15515" y="1177"/>
                    <a:pt x="14781" y="1966"/>
                    <a:pt x="13918" y="2568"/>
                  </a:cubicBezTo>
                  <a:cubicBezTo>
                    <a:pt x="13369" y="2950"/>
                    <a:pt x="12941" y="3224"/>
                    <a:pt x="12352" y="3224"/>
                  </a:cubicBezTo>
                  <a:cubicBezTo>
                    <a:pt x="12210" y="3224"/>
                    <a:pt x="12057" y="3210"/>
                    <a:pt x="11889" y="3174"/>
                  </a:cubicBezTo>
                  <a:cubicBezTo>
                    <a:pt x="11090" y="3003"/>
                    <a:pt x="11012" y="2667"/>
                    <a:pt x="10534" y="2061"/>
                  </a:cubicBezTo>
                  <a:cubicBezTo>
                    <a:pt x="9365" y="589"/>
                    <a:pt x="7899" y="1"/>
                    <a:pt x="637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58"/>
            <p:cNvSpPr/>
            <p:nvPr/>
          </p:nvSpPr>
          <p:spPr>
            <a:xfrm>
              <a:off x="1432150" y="3542325"/>
              <a:ext cx="167450" cy="57425"/>
            </a:xfrm>
            <a:custGeom>
              <a:avLst/>
              <a:gdLst/>
              <a:ahLst/>
              <a:cxnLst/>
              <a:rect l="l" t="t" r="r" b="b"/>
              <a:pathLst>
                <a:path w="6698" h="2297" extrusionOk="0">
                  <a:moveTo>
                    <a:pt x="1570" y="1"/>
                  </a:moveTo>
                  <a:lnTo>
                    <a:pt x="1570" y="1"/>
                  </a:lnTo>
                  <a:cubicBezTo>
                    <a:pt x="1278" y="108"/>
                    <a:pt x="989" y="228"/>
                    <a:pt x="707" y="361"/>
                  </a:cubicBezTo>
                  <a:cubicBezTo>
                    <a:pt x="682" y="368"/>
                    <a:pt x="657" y="378"/>
                    <a:pt x="636" y="393"/>
                  </a:cubicBezTo>
                  <a:cubicBezTo>
                    <a:pt x="482" y="468"/>
                    <a:pt x="329" y="542"/>
                    <a:pt x="176" y="625"/>
                  </a:cubicBezTo>
                  <a:cubicBezTo>
                    <a:pt x="54" y="689"/>
                    <a:pt x="1" y="789"/>
                    <a:pt x="4" y="906"/>
                  </a:cubicBezTo>
                  <a:cubicBezTo>
                    <a:pt x="500" y="564"/>
                    <a:pt x="1028" y="257"/>
                    <a:pt x="1570" y="1"/>
                  </a:cubicBezTo>
                  <a:close/>
                  <a:moveTo>
                    <a:pt x="5093" y="685"/>
                  </a:moveTo>
                  <a:cubicBezTo>
                    <a:pt x="3862" y="685"/>
                    <a:pt x="2557" y="1480"/>
                    <a:pt x="1481" y="2293"/>
                  </a:cubicBezTo>
                  <a:cubicBezTo>
                    <a:pt x="1505" y="2297"/>
                    <a:pt x="1530" y="2297"/>
                    <a:pt x="1556" y="2297"/>
                  </a:cubicBezTo>
                  <a:cubicBezTo>
                    <a:pt x="1588" y="2297"/>
                    <a:pt x="1616" y="2293"/>
                    <a:pt x="1645" y="2286"/>
                  </a:cubicBezTo>
                  <a:cubicBezTo>
                    <a:pt x="1984" y="2204"/>
                    <a:pt x="2009" y="2186"/>
                    <a:pt x="2254" y="1983"/>
                  </a:cubicBezTo>
                  <a:cubicBezTo>
                    <a:pt x="3232" y="1530"/>
                    <a:pt x="4497" y="1092"/>
                    <a:pt x="5631" y="1092"/>
                  </a:cubicBezTo>
                  <a:cubicBezTo>
                    <a:pt x="6006" y="1092"/>
                    <a:pt x="6365" y="1138"/>
                    <a:pt x="6697" y="1248"/>
                  </a:cubicBezTo>
                  <a:cubicBezTo>
                    <a:pt x="6199" y="849"/>
                    <a:pt x="5653" y="685"/>
                    <a:pt x="5093" y="685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58"/>
            <p:cNvSpPr/>
            <p:nvPr/>
          </p:nvSpPr>
          <p:spPr>
            <a:xfrm>
              <a:off x="1432250" y="3528600"/>
              <a:ext cx="291000" cy="110575"/>
            </a:xfrm>
            <a:custGeom>
              <a:avLst/>
              <a:gdLst/>
              <a:ahLst/>
              <a:cxnLst/>
              <a:rect l="l" t="t" r="r" b="b"/>
              <a:pathLst>
                <a:path w="11640" h="4423" extrusionOk="0">
                  <a:moveTo>
                    <a:pt x="4479" y="0"/>
                  </a:moveTo>
                  <a:cubicBezTo>
                    <a:pt x="3491" y="0"/>
                    <a:pt x="2500" y="211"/>
                    <a:pt x="1566" y="550"/>
                  </a:cubicBezTo>
                  <a:cubicBezTo>
                    <a:pt x="1024" y="806"/>
                    <a:pt x="496" y="1113"/>
                    <a:pt x="0" y="1455"/>
                  </a:cubicBezTo>
                  <a:cubicBezTo>
                    <a:pt x="4" y="1947"/>
                    <a:pt x="938" y="2767"/>
                    <a:pt x="1477" y="2842"/>
                  </a:cubicBezTo>
                  <a:cubicBezTo>
                    <a:pt x="2553" y="2029"/>
                    <a:pt x="3858" y="1234"/>
                    <a:pt x="5089" y="1234"/>
                  </a:cubicBezTo>
                  <a:cubicBezTo>
                    <a:pt x="5649" y="1234"/>
                    <a:pt x="6195" y="1398"/>
                    <a:pt x="6693" y="1797"/>
                  </a:cubicBezTo>
                  <a:cubicBezTo>
                    <a:pt x="7003" y="1904"/>
                    <a:pt x="7289" y="2065"/>
                    <a:pt x="7535" y="2293"/>
                  </a:cubicBezTo>
                  <a:cubicBezTo>
                    <a:pt x="8622" y="3310"/>
                    <a:pt x="9279" y="4215"/>
                    <a:pt x="10880" y="4419"/>
                  </a:cubicBezTo>
                  <a:cubicBezTo>
                    <a:pt x="10905" y="4422"/>
                    <a:pt x="10930" y="4422"/>
                    <a:pt x="10951" y="4422"/>
                  </a:cubicBezTo>
                  <a:cubicBezTo>
                    <a:pt x="11639" y="4422"/>
                    <a:pt x="10345" y="2818"/>
                    <a:pt x="9738" y="2739"/>
                  </a:cubicBezTo>
                  <a:cubicBezTo>
                    <a:pt x="8812" y="2625"/>
                    <a:pt x="8273" y="1516"/>
                    <a:pt x="7592" y="978"/>
                  </a:cubicBezTo>
                  <a:cubicBezTo>
                    <a:pt x="7021" y="525"/>
                    <a:pt x="6351" y="236"/>
                    <a:pt x="5638" y="104"/>
                  </a:cubicBezTo>
                  <a:cubicBezTo>
                    <a:pt x="5257" y="33"/>
                    <a:pt x="4868" y="0"/>
                    <a:pt x="447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58"/>
            <p:cNvSpPr/>
            <p:nvPr/>
          </p:nvSpPr>
          <p:spPr>
            <a:xfrm>
              <a:off x="1851500" y="3562750"/>
              <a:ext cx="82400" cy="53425"/>
            </a:xfrm>
            <a:custGeom>
              <a:avLst/>
              <a:gdLst/>
              <a:ahLst/>
              <a:cxnLst/>
              <a:rect l="l" t="t" r="r" b="b"/>
              <a:pathLst>
                <a:path w="3296" h="2137" extrusionOk="0">
                  <a:moveTo>
                    <a:pt x="881" y="0"/>
                  </a:moveTo>
                  <a:cubicBezTo>
                    <a:pt x="596" y="0"/>
                    <a:pt x="300" y="86"/>
                    <a:pt x="0" y="232"/>
                  </a:cubicBezTo>
                  <a:cubicBezTo>
                    <a:pt x="36" y="229"/>
                    <a:pt x="68" y="224"/>
                    <a:pt x="104" y="224"/>
                  </a:cubicBezTo>
                  <a:cubicBezTo>
                    <a:pt x="667" y="224"/>
                    <a:pt x="817" y="852"/>
                    <a:pt x="1259" y="1369"/>
                  </a:cubicBezTo>
                  <a:cubicBezTo>
                    <a:pt x="1594" y="1758"/>
                    <a:pt x="2097" y="1940"/>
                    <a:pt x="2564" y="2107"/>
                  </a:cubicBezTo>
                  <a:cubicBezTo>
                    <a:pt x="2614" y="2125"/>
                    <a:pt x="2671" y="2136"/>
                    <a:pt x="2735" y="2136"/>
                  </a:cubicBezTo>
                  <a:cubicBezTo>
                    <a:pt x="2899" y="2136"/>
                    <a:pt x="3096" y="2079"/>
                    <a:pt x="3295" y="1990"/>
                  </a:cubicBezTo>
                  <a:cubicBezTo>
                    <a:pt x="2920" y="1669"/>
                    <a:pt x="2599" y="1302"/>
                    <a:pt x="2293" y="881"/>
                  </a:cubicBezTo>
                  <a:cubicBezTo>
                    <a:pt x="1833" y="250"/>
                    <a:pt x="1366" y="0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58"/>
            <p:cNvSpPr/>
            <p:nvPr/>
          </p:nvSpPr>
          <p:spPr>
            <a:xfrm>
              <a:off x="1732300" y="3533675"/>
              <a:ext cx="237600" cy="92300"/>
            </a:xfrm>
            <a:custGeom>
              <a:avLst/>
              <a:gdLst/>
              <a:ahLst/>
              <a:cxnLst/>
              <a:rect l="l" t="t" r="r" b="b"/>
              <a:pathLst>
                <a:path w="9504" h="3692" extrusionOk="0">
                  <a:moveTo>
                    <a:pt x="6123" y="1"/>
                  </a:moveTo>
                  <a:cubicBezTo>
                    <a:pt x="5995" y="1"/>
                    <a:pt x="5866" y="11"/>
                    <a:pt x="5741" y="26"/>
                  </a:cubicBezTo>
                  <a:cubicBezTo>
                    <a:pt x="3941" y="236"/>
                    <a:pt x="2746" y="1826"/>
                    <a:pt x="1163" y="2518"/>
                  </a:cubicBezTo>
                  <a:cubicBezTo>
                    <a:pt x="889" y="2636"/>
                    <a:pt x="1" y="3039"/>
                    <a:pt x="65" y="3441"/>
                  </a:cubicBezTo>
                  <a:cubicBezTo>
                    <a:pt x="93" y="3630"/>
                    <a:pt x="240" y="3691"/>
                    <a:pt x="414" y="3691"/>
                  </a:cubicBezTo>
                  <a:cubicBezTo>
                    <a:pt x="625" y="3691"/>
                    <a:pt x="881" y="3602"/>
                    <a:pt x="1021" y="3541"/>
                  </a:cubicBezTo>
                  <a:cubicBezTo>
                    <a:pt x="1581" y="3296"/>
                    <a:pt x="2130" y="3035"/>
                    <a:pt x="2657" y="2721"/>
                  </a:cubicBezTo>
                  <a:cubicBezTo>
                    <a:pt x="3203" y="2393"/>
                    <a:pt x="3759" y="1794"/>
                    <a:pt x="4326" y="1534"/>
                  </a:cubicBezTo>
                  <a:cubicBezTo>
                    <a:pt x="4497" y="1456"/>
                    <a:pt x="4640" y="1413"/>
                    <a:pt x="4768" y="1395"/>
                  </a:cubicBezTo>
                  <a:cubicBezTo>
                    <a:pt x="5068" y="1249"/>
                    <a:pt x="5364" y="1163"/>
                    <a:pt x="5649" y="1163"/>
                  </a:cubicBezTo>
                  <a:cubicBezTo>
                    <a:pt x="6134" y="1163"/>
                    <a:pt x="6601" y="1413"/>
                    <a:pt x="7061" y="2044"/>
                  </a:cubicBezTo>
                  <a:cubicBezTo>
                    <a:pt x="7367" y="2465"/>
                    <a:pt x="7688" y="2832"/>
                    <a:pt x="8063" y="3153"/>
                  </a:cubicBezTo>
                  <a:cubicBezTo>
                    <a:pt x="8755" y="2846"/>
                    <a:pt x="9503" y="2154"/>
                    <a:pt x="9172" y="2037"/>
                  </a:cubicBezTo>
                  <a:cubicBezTo>
                    <a:pt x="8733" y="1879"/>
                    <a:pt x="8348" y="1744"/>
                    <a:pt x="8035" y="1392"/>
                  </a:cubicBezTo>
                  <a:cubicBezTo>
                    <a:pt x="7778" y="1099"/>
                    <a:pt x="7721" y="728"/>
                    <a:pt x="7436" y="454"/>
                  </a:cubicBezTo>
                  <a:cubicBezTo>
                    <a:pt x="7082" y="118"/>
                    <a:pt x="6597" y="1"/>
                    <a:pt x="612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58"/>
            <p:cNvSpPr/>
            <p:nvPr/>
          </p:nvSpPr>
          <p:spPr>
            <a:xfrm>
              <a:off x="2029975" y="3568625"/>
              <a:ext cx="152875" cy="91650"/>
            </a:xfrm>
            <a:custGeom>
              <a:avLst/>
              <a:gdLst/>
              <a:ahLst/>
              <a:cxnLst/>
              <a:rect l="l" t="t" r="r" b="b"/>
              <a:pathLst>
                <a:path w="6115" h="3666" extrusionOk="0">
                  <a:moveTo>
                    <a:pt x="6026" y="0"/>
                  </a:moveTo>
                  <a:lnTo>
                    <a:pt x="6026" y="0"/>
                  </a:lnTo>
                  <a:cubicBezTo>
                    <a:pt x="5730" y="79"/>
                    <a:pt x="5441" y="203"/>
                    <a:pt x="5185" y="374"/>
                  </a:cubicBezTo>
                  <a:cubicBezTo>
                    <a:pt x="4329" y="942"/>
                    <a:pt x="3812" y="1880"/>
                    <a:pt x="2920" y="2415"/>
                  </a:cubicBezTo>
                  <a:cubicBezTo>
                    <a:pt x="2346" y="2757"/>
                    <a:pt x="1701" y="2956"/>
                    <a:pt x="1049" y="3060"/>
                  </a:cubicBezTo>
                  <a:cubicBezTo>
                    <a:pt x="731" y="3110"/>
                    <a:pt x="410" y="3134"/>
                    <a:pt x="89" y="3134"/>
                  </a:cubicBezTo>
                  <a:lnTo>
                    <a:pt x="0" y="3134"/>
                  </a:lnTo>
                  <a:cubicBezTo>
                    <a:pt x="249" y="3438"/>
                    <a:pt x="581" y="3666"/>
                    <a:pt x="895" y="3666"/>
                  </a:cubicBezTo>
                  <a:cubicBezTo>
                    <a:pt x="945" y="3666"/>
                    <a:pt x="995" y="3659"/>
                    <a:pt x="1041" y="3648"/>
                  </a:cubicBezTo>
                  <a:cubicBezTo>
                    <a:pt x="1954" y="3417"/>
                    <a:pt x="2835" y="3027"/>
                    <a:pt x="3583" y="2454"/>
                  </a:cubicBezTo>
                  <a:cubicBezTo>
                    <a:pt x="4283" y="1919"/>
                    <a:pt x="4814" y="1074"/>
                    <a:pt x="5677" y="795"/>
                  </a:cubicBezTo>
                  <a:cubicBezTo>
                    <a:pt x="6037" y="678"/>
                    <a:pt x="6115" y="357"/>
                    <a:pt x="602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58"/>
            <p:cNvSpPr/>
            <p:nvPr/>
          </p:nvSpPr>
          <p:spPr>
            <a:xfrm>
              <a:off x="2014350" y="3538575"/>
              <a:ext cx="166275" cy="108425"/>
            </a:xfrm>
            <a:custGeom>
              <a:avLst/>
              <a:gdLst/>
              <a:ahLst/>
              <a:cxnLst/>
              <a:rect l="l" t="t" r="r" b="b"/>
              <a:pathLst>
                <a:path w="6651" h="4337" extrusionOk="0">
                  <a:moveTo>
                    <a:pt x="5424" y="1"/>
                  </a:moveTo>
                  <a:cubicBezTo>
                    <a:pt x="5364" y="1"/>
                    <a:pt x="5303" y="8"/>
                    <a:pt x="5242" y="26"/>
                  </a:cubicBezTo>
                  <a:cubicBezTo>
                    <a:pt x="4401" y="297"/>
                    <a:pt x="3884" y="892"/>
                    <a:pt x="3252" y="1474"/>
                  </a:cubicBezTo>
                  <a:cubicBezTo>
                    <a:pt x="2490" y="2172"/>
                    <a:pt x="1613" y="2625"/>
                    <a:pt x="611" y="2878"/>
                  </a:cubicBezTo>
                  <a:cubicBezTo>
                    <a:pt x="1" y="3031"/>
                    <a:pt x="186" y="3801"/>
                    <a:pt x="625" y="4336"/>
                  </a:cubicBezTo>
                  <a:lnTo>
                    <a:pt x="714" y="4336"/>
                  </a:lnTo>
                  <a:cubicBezTo>
                    <a:pt x="1035" y="4336"/>
                    <a:pt x="1356" y="4312"/>
                    <a:pt x="1674" y="4262"/>
                  </a:cubicBezTo>
                  <a:cubicBezTo>
                    <a:pt x="2326" y="4158"/>
                    <a:pt x="2971" y="3959"/>
                    <a:pt x="3545" y="3617"/>
                  </a:cubicBezTo>
                  <a:cubicBezTo>
                    <a:pt x="4437" y="3082"/>
                    <a:pt x="4954" y="2144"/>
                    <a:pt x="5810" y="1576"/>
                  </a:cubicBezTo>
                  <a:cubicBezTo>
                    <a:pt x="6066" y="1405"/>
                    <a:pt x="6355" y="1281"/>
                    <a:pt x="6651" y="1202"/>
                  </a:cubicBezTo>
                  <a:cubicBezTo>
                    <a:pt x="6509" y="639"/>
                    <a:pt x="5941" y="1"/>
                    <a:pt x="54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58"/>
            <p:cNvSpPr/>
            <p:nvPr/>
          </p:nvSpPr>
          <p:spPr>
            <a:xfrm>
              <a:off x="2199600" y="3542125"/>
              <a:ext cx="59475" cy="48000"/>
            </a:xfrm>
            <a:custGeom>
              <a:avLst/>
              <a:gdLst/>
              <a:ahLst/>
              <a:cxnLst/>
              <a:rect l="l" t="t" r="r" b="b"/>
              <a:pathLst>
                <a:path w="2379" h="1920" extrusionOk="0">
                  <a:moveTo>
                    <a:pt x="1755" y="1"/>
                  </a:moveTo>
                  <a:cubicBezTo>
                    <a:pt x="1897" y="65"/>
                    <a:pt x="2033" y="137"/>
                    <a:pt x="2168" y="212"/>
                  </a:cubicBezTo>
                  <a:cubicBezTo>
                    <a:pt x="2239" y="251"/>
                    <a:pt x="2308" y="294"/>
                    <a:pt x="2379" y="336"/>
                  </a:cubicBezTo>
                  <a:cubicBezTo>
                    <a:pt x="2193" y="147"/>
                    <a:pt x="1979" y="1"/>
                    <a:pt x="1759" y="1"/>
                  </a:cubicBezTo>
                  <a:close/>
                  <a:moveTo>
                    <a:pt x="1" y="982"/>
                  </a:moveTo>
                  <a:cubicBezTo>
                    <a:pt x="243" y="1367"/>
                    <a:pt x="589" y="1770"/>
                    <a:pt x="1052" y="1838"/>
                  </a:cubicBezTo>
                  <a:cubicBezTo>
                    <a:pt x="1306" y="1877"/>
                    <a:pt x="1559" y="1905"/>
                    <a:pt x="1816" y="1920"/>
                  </a:cubicBezTo>
                  <a:cubicBezTo>
                    <a:pt x="1640" y="1745"/>
                    <a:pt x="1466" y="1567"/>
                    <a:pt x="1252" y="1413"/>
                  </a:cubicBezTo>
                  <a:cubicBezTo>
                    <a:pt x="878" y="1139"/>
                    <a:pt x="442" y="1003"/>
                    <a:pt x="1" y="982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58"/>
            <p:cNvSpPr/>
            <p:nvPr/>
          </p:nvSpPr>
          <p:spPr>
            <a:xfrm>
              <a:off x="2187225" y="3540100"/>
              <a:ext cx="94850" cy="50400"/>
            </a:xfrm>
            <a:custGeom>
              <a:avLst/>
              <a:gdLst/>
              <a:ahLst/>
              <a:cxnLst/>
              <a:rect l="l" t="t" r="r" b="b"/>
              <a:pathLst>
                <a:path w="3794" h="2016" extrusionOk="0">
                  <a:moveTo>
                    <a:pt x="381" y="1"/>
                  </a:moveTo>
                  <a:cubicBezTo>
                    <a:pt x="0" y="1"/>
                    <a:pt x="374" y="867"/>
                    <a:pt x="445" y="988"/>
                  </a:cubicBezTo>
                  <a:cubicBezTo>
                    <a:pt x="463" y="1013"/>
                    <a:pt x="478" y="1038"/>
                    <a:pt x="496" y="1063"/>
                  </a:cubicBezTo>
                  <a:cubicBezTo>
                    <a:pt x="937" y="1084"/>
                    <a:pt x="1373" y="1220"/>
                    <a:pt x="1747" y="1494"/>
                  </a:cubicBezTo>
                  <a:cubicBezTo>
                    <a:pt x="1961" y="1648"/>
                    <a:pt x="2135" y="1826"/>
                    <a:pt x="2311" y="2001"/>
                  </a:cubicBezTo>
                  <a:cubicBezTo>
                    <a:pt x="2474" y="2012"/>
                    <a:pt x="2639" y="2015"/>
                    <a:pt x="2803" y="2015"/>
                  </a:cubicBezTo>
                  <a:cubicBezTo>
                    <a:pt x="2981" y="2015"/>
                    <a:pt x="3159" y="2012"/>
                    <a:pt x="3341" y="1997"/>
                  </a:cubicBezTo>
                  <a:cubicBezTo>
                    <a:pt x="3794" y="1969"/>
                    <a:pt x="3434" y="1202"/>
                    <a:pt x="3323" y="1017"/>
                  </a:cubicBezTo>
                  <a:cubicBezTo>
                    <a:pt x="3223" y="852"/>
                    <a:pt x="3063" y="613"/>
                    <a:pt x="2874" y="417"/>
                  </a:cubicBezTo>
                  <a:cubicBezTo>
                    <a:pt x="2803" y="375"/>
                    <a:pt x="2734" y="332"/>
                    <a:pt x="2663" y="293"/>
                  </a:cubicBezTo>
                  <a:cubicBezTo>
                    <a:pt x="2528" y="218"/>
                    <a:pt x="2392" y="146"/>
                    <a:pt x="2250" y="82"/>
                  </a:cubicBezTo>
                  <a:lnTo>
                    <a:pt x="2221" y="82"/>
                  </a:lnTo>
                  <a:cubicBezTo>
                    <a:pt x="2043" y="93"/>
                    <a:pt x="1862" y="100"/>
                    <a:pt x="1683" y="100"/>
                  </a:cubicBezTo>
                  <a:cubicBezTo>
                    <a:pt x="1266" y="100"/>
                    <a:pt x="848" y="68"/>
                    <a:pt x="428" y="4"/>
                  </a:cubicBezTo>
                  <a:cubicBezTo>
                    <a:pt x="414" y="1"/>
                    <a:pt x="396" y="1"/>
                    <a:pt x="38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548" name="Google Shape;1548;p58"/>
          <p:cNvSpPr/>
          <p:nvPr/>
        </p:nvSpPr>
        <p:spPr>
          <a:xfrm rot="489382">
            <a:off x="6587619" y="458135"/>
            <a:ext cx="932338" cy="512411"/>
          </a:xfrm>
          <a:custGeom>
            <a:avLst/>
            <a:gdLst/>
            <a:ahLst/>
            <a:cxnLst/>
            <a:rect l="l" t="t" r="r" b="b"/>
            <a:pathLst>
              <a:path w="17773" h="9768" extrusionOk="0">
                <a:moveTo>
                  <a:pt x="3304" y="1"/>
                </a:moveTo>
                <a:cubicBezTo>
                  <a:pt x="3172" y="1"/>
                  <a:pt x="3045" y="62"/>
                  <a:pt x="2971" y="211"/>
                </a:cubicBezTo>
                <a:cubicBezTo>
                  <a:pt x="2857" y="439"/>
                  <a:pt x="2743" y="690"/>
                  <a:pt x="2629" y="918"/>
                </a:cubicBezTo>
                <a:cubicBezTo>
                  <a:pt x="2629" y="941"/>
                  <a:pt x="2606" y="964"/>
                  <a:pt x="2583" y="1009"/>
                </a:cubicBezTo>
                <a:cubicBezTo>
                  <a:pt x="2058" y="2105"/>
                  <a:pt x="1510" y="3201"/>
                  <a:pt x="985" y="4296"/>
                </a:cubicBezTo>
                <a:cubicBezTo>
                  <a:pt x="985" y="4319"/>
                  <a:pt x="985" y="4319"/>
                  <a:pt x="985" y="4319"/>
                </a:cubicBezTo>
                <a:cubicBezTo>
                  <a:pt x="825" y="4593"/>
                  <a:pt x="643" y="4844"/>
                  <a:pt x="483" y="5118"/>
                </a:cubicBezTo>
                <a:cubicBezTo>
                  <a:pt x="369" y="5209"/>
                  <a:pt x="255" y="5323"/>
                  <a:pt x="141" y="5438"/>
                </a:cubicBezTo>
                <a:cubicBezTo>
                  <a:pt x="49" y="5529"/>
                  <a:pt x="49" y="5643"/>
                  <a:pt x="95" y="5711"/>
                </a:cubicBezTo>
                <a:cubicBezTo>
                  <a:pt x="0" y="5996"/>
                  <a:pt x="173" y="6327"/>
                  <a:pt x="469" y="6327"/>
                </a:cubicBezTo>
                <a:cubicBezTo>
                  <a:pt x="530" y="6327"/>
                  <a:pt x="596" y="6313"/>
                  <a:pt x="666" y="6282"/>
                </a:cubicBezTo>
                <a:cubicBezTo>
                  <a:pt x="711" y="6259"/>
                  <a:pt x="757" y="6236"/>
                  <a:pt x="803" y="6214"/>
                </a:cubicBezTo>
                <a:lnTo>
                  <a:pt x="917" y="6214"/>
                </a:lnTo>
                <a:cubicBezTo>
                  <a:pt x="962" y="6282"/>
                  <a:pt x="1031" y="6328"/>
                  <a:pt x="1122" y="6328"/>
                </a:cubicBezTo>
                <a:lnTo>
                  <a:pt x="3336" y="6830"/>
                </a:lnTo>
                <a:lnTo>
                  <a:pt x="3519" y="6830"/>
                </a:lnTo>
                <a:cubicBezTo>
                  <a:pt x="3633" y="6853"/>
                  <a:pt x="3770" y="6898"/>
                  <a:pt x="3907" y="6944"/>
                </a:cubicBezTo>
                <a:cubicBezTo>
                  <a:pt x="3951" y="6957"/>
                  <a:pt x="3993" y="6962"/>
                  <a:pt x="4033" y="6962"/>
                </a:cubicBezTo>
                <a:cubicBezTo>
                  <a:pt x="4427" y="6962"/>
                  <a:pt x="4601" y="6396"/>
                  <a:pt x="4249" y="6168"/>
                </a:cubicBezTo>
                <a:cubicBezTo>
                  <a:pt x="4500" y="6145"/>
                  <a:pt x="4592" y="5757"/>
                  <a:pt x="4318" y="5666"/>
                </a:cubicBezTo>
                <a:cubicBezTo>
                  <a:pt x="3861" y="5529"/>
                  <a:pt x="3405" y="5438"/>
                  <a:pt x="2971" y="5346"/>
                </a:cubicBezTo>
                <a:cubicBezTo>
                  <a:pt x="4744" y="4737"/>
                  <a:pt x="6686" y="4321"/>
                  <a:pt x="8540" y="4321"/>
                </a:cubicBezTo>
                <a:cubicBezTo>
                  <a:pt x="9811" y="4321"/>
                  <a:pt x="11041" y="4517"/>
                  <a:pt x="12147" y="4981"/>
                </a:cubicBezTo>
                <a:cubicBezTo>
                  <a:pt x="13311" y="5780"/>
                  <a:pt x="14292" y="6830"/>
                  <a:pt x="15228" y="7971"/>
                </a:cubicBezTo>
                <a:cubicBezTo>
                  <a:pt x="14886" y="7925"/>
                  <a:pt x="14543" y="7857"/>
                  <a:pt x="14201" y="7789"/>
                </a:cubicBezTo>
                <a:cubicBezTo>
                  <a:pt x="13767" y="7674"/>
                  <a:pt x="13356" y="7560"/>
                  <a:pt x="12923" y="7446"/>
                </a:cubicBezTo>
                <a:cubicBezTo>
                  <a:pt x="12881" y="7434"/>
                  <a:pt x="12839" y="7428"/>
                  <a:pt x="12799" y="7428"/>
                </a:cubicBezTo>
                <a:cubicBezTo>
                  <a:pt x="12406" y="7428"/>
                  <a:pt x="12143" y="7994"/>
                  <a:pt x="12558" y="8222"/>
                </a:cubicBezTo>
                <a:cubicBezTo>
                  <a:pt x="13790" y="8930"/>
                  <a:pt x="15046" y="9432"/>
                  <a:pt x="16438" y="9751"/>
                </a:cubicBezTo>
                <a:cubicBezTo>
                  <a:pt x="16480" y="9762"/>
                  <a:pt x="16522" y="9767"/>
                  <a:pt x="16563" y="9767"/>
                </a:cubicBezTo>
                <a:cubicBezTo>
                  <a:pt x="16785" y="9767"/>
                  <a:pt x="16970" y="9614"/>
                  <a:pt x="17009" y="9363"/>
                </a:cubicBezTo>
                <a:cubicBezTo>
                  <a:pt x="17009" y="9227"/>
                  <a:pt x="17031" y="9090"/>
                  <a:pt x="17054" y="8953"/>
                </a:cubicBezTo>
                <a:cubicBezTo>
                  <a:pt x="17123" y="8907"/>
                  <a:pt x="17191" y="8838"/>
                  <a:pt x="17237" y="8770"/>
                </a:cubicBezTo>
                <a:cubicBezTo>
                  <a:pt x="17351" y="8724"/>
                  <a:pt x="17465" y="8587"/>
                  <a:pt x="17488" y="8405"/>
                </a:cubicBezTo>
                <a:cubicBezTo>
                  <a:pt x="17556" y="7903"/>
                  <a:pt x="17533" y="7469"/>
                  <a:pt x="17442" y="7035"/>
                </a:cubicBezTo>
                <a:cubicBezTo>
                  <a:pt x="17442" y="6077"/>
                  <a:pt x="17533" y="5141"/>
                  <a:pt x="17716" y="4205"/>
                </a:cubicBezTo>
                <a:cubicBezTo>
                  <a:pt x="17773" y="3866"/>
                  <a:pt x="17480" y="3632"/>
                  <a:pt x="17227" y="3632"/>
                </a:cubicBezTo>
                <a:cubicBezTo>
                  <a:pt x="17071" y="3632"/>
                  <a:pt x="16929" y="3722"/>
                  <a:pt x="16894" y="3931"/>
                </a:cubicBezTo>
                <a:cubicBezTo>
                  <a:pt x="16780" y="4502"/>
                  <a:pt x="16689" y="5095"/>
                  <a:pt x="16598" y="5666"/>
                </a:cubicBezTo>
                <a:cubicBezTo>
                  <a:pt x="16324" y="5711"/>
                  <a:pt x="16073" y="5963"/>
                  <a:pt x="16232" y="6282"/>
                </a:cubicBezTo>
                <a:cubicBezTo>
                  <a:pt x="16324" y="6442"/>
                  <a:pt x="16392" y="6579"/>
                  <a:pt x="16438" y="6716"/>
                </a:cubicBezTo>
                <a:cubicBezTo>
                  <a:pt x="16415" y="6853"/>
                  <a:pt x="16415" y="6990"/>
                  <a:pt x="16392" y="7127"/>
                </a:cubicBezTo>
                <a:cubicBezTo>
                  <a:pt x="15160" y="5506"/>
                  <a:pt x="13585" y="4410"/>
                  <a:pt x="11827" y="3794"/>
                </a:cubicBezTo>
                <a:cubicBezTo>
                  <a:pt x="10960" y="3292"/>
                  <a:pt x="9978" y="2927"/>
                  <a:pt x="8883" y="2721"/>
                </a:cubicBezTo>
                <a:cubicBezTo>
                  <a:pt x="8296" y="2610"/>
                  <a:pt x="7705" y="2556"/>
                  <a:pt x="7117" y="2556"/>
                </a:cubicBezTo>
                <a:cubicBezTo>
                  <a:pt x="5416" y="2556"/>
                  <a:pt x="3739" y="3009"/>
                  <a:pt x="2263" y="3840"/>
                </a:cubicBezTo>
                <a:cubicBezTo>
                  <a:pt x="2377" y="3634"/>
                  <a:pt x="2492" y="3429"/>
                  <a:pt x="2583" y="3201"/>
                </a:cubicBezTo>
                <a:cubicBezTo>
                  <a:pt x="2857" y="2813"/>
                  <a:pt x="3062" y="2356"/>
                  <a:pt x="3222" y="1900"/>
                </a:cubicBezTo>
                <a:cubicBezTo>
                  <a:pt x="3405" y="1466"/>
                  <a:pt x="3587" y="1032"/>
                  <a:pt x="3770" y="576"/>
                </a:cubicBezTo>
                <a:cubicBezTo>
                  <a:pt x="3878" y="267"/>
                  <a:pt x="3580" y="1"/>
                  <a:pt x="330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1549" name="Google Shape;1549;p58"/>
          <p:cNvGrpSpPr/>
          <p:nvPr/>
        </p:nvGrpSpPr>
        <p:grpSpPr>
          <a:xfrm rot="6705569">
            <a:off x="797958" y="1349623"/>
            <a:ext cx="806638" cy="421735"/>
            <a:chOff x="1822875" y="1377000"/>
            <a:chExt cx="548075" cy="286550"/>
          </a:xfrm>
        </p:grpSpPr>
        <p:sp>
          <p:nvSpPr>
            <p:cNvPr id="1550" name="Google Shape;1550;p58"/>
            <p:cNvSpPr/>
            <p:nvPr/>
          </p:nvSpPr>
          <p:spPr>
            <a:xfrm>
              <a:off x="1822875" y="1402500"/>
              <a:ext cx="163425" cy="251950"/>
            </a:xfrm>
            <a:custGeom>
              <a:avLst/>
              <a:gdLst/>
              <a:ahLst/>
              <a:cxnLst/>
              <a:rect l="l" t="t" r="r" b="b"/>
              <a:pathLst>
                <a:path w="6537" h="10078" extrusionOk="0">
                  <a:moveTo>
                    <a:pt x="849" y="1"/>
                  </a:moveTo>
                  <a:cubicBezTo>
                    <a:pt x="528" y="1"/>
                    <a:pt x="193" y="83"/>
                    <a:pt x="100" y="361"/>
                  </a:cubicBezTo>
                  <a:cubicBezTo>
                    <a:pt x="86" y="404"/>
                    <a:pt x="72" y="443"/>
                    <a:pt x="58" y="486"/>
                  </a:cubicBezTo>
                  <a:cubicBezTo>
                    <a:pt x="0" y="657"/>
                    <a:pt x="189" y="853"/>
                    <a:pt x="300" y="945"/>
                  </a:cubicBezTo>
                  <a:lnTo>
                    <a:pt x="300" y="949"/>
                  </a:lnTo>
                  <a:cubicBezTo>
                    <a:pt x="553" y="628"/>
                    <a:pt x="1445" y="589"/>
                    <a:pt x="1784" y="585"/>
                  </a:cubicBezTo>
                  <a:lnTo>
                    <a:pt x="1819" y="585"/>
                  </a:lnTo>
                  <a:cubicBezTo>
                    <a:pt x="2019" y="585"/>
                    <a:pt x="2215" y="593"/>
                    <a:pt x="2408" y="611"/>
                  </a:cubicBezTo>
                  <a:cubicBezTo>
                    <a:pt x="2247" y="322"/>
                    <a:pt x="1705" y="165"/>
                    <a:pt x="1466" y="97"/>
                  </a:cubicBezTo>
                  <a:cubicBezTo>
                    <a:pt x="1423" y="86"/>
                    <a:pt x="1381" y="76"/>
                    <a:pt x="1338" y="61"/>
                  </a:cubicBezTo>
                  <a:cubicBezTo>
                    <a:pt x="1213" y="29"/>
                    <a:pt x="1035" y="1"/>
                    <a:pt x="849" y="1"/>
                  </a:cubicBezTo>
                  <a:close/>
                  <a:moveTo>
                    <a:pt x="1160" y="1456"/>
                  </a:moveTo>
                  <a:cubicBezTo>
                    <a:pt x="1310" y="1538"/>
                    <a:pt x="1455" y="1612"/>
                    <a:pt x="1562" y="1684"/>
                  </a:cubicBezTo>
                  <a:cubicBezTo>
                    <a:pt x="2358" y="2190"/>
                    <a:pt x="3556" y="2668"/>
                    <a:pt x="4187" y="3360"/>
                  </a:cubicBezTo>
                  <a:cubicBezTo>
                    <a:pt x="4804" y="4037"/>
                    <a:pt x="4308" y="4405"/>
                    <a:pt x="3862" y="4989"/>
                  </a:cubicBezTo>
                  <a:cubicBezTo>
                    <a:pt x="3517" y="5446"/>
                    <a:pt x="3171" y="5899"/>
                    <a:pt x="2824" y="6351"/>
                  </a:cubicBezTo>
                  <a:cubicBezTo>
                    <a:pt x="2133" y="7260"/>
                    <a:pt x="1441" y="8170"/>
                    <a:pt x="749" y="9075"/>
                  </a:cubicBezTo>
                  <a:cubicBezTo>
                    <a:pt x="375" y="9571"/>
                    <a:pt x="1423" y="10078"/>
                    <a:pt x="2190" y="10078"/>
                  </a:cubicBezTo>
                  <a:cubicBezTo>
                    <a:pt x="2472" y="10078"/>
                    <a:pt x="2714" y="10010"/>
                    <a:pt x="2835" y="9849"/>
                  </a:cubicBezTo>
                  <a:cubicBezTo>
                    <a:pt x="3759" y="8641"/>
                    <a:pt x="4679" y="7428"/>
                    <a:pt x="5602" y="6220"/>
                  </a:cubicBezTo>
                  <a:cubicBezTo>
                    <a:pt x="5838" y="5909"/>
                    <a:pt x="6237" y="5520"/>
                    <a:pt x="6537" y="5107"/>
                  </a:cubicBezTo>
                  <a:lnTo>
                    <a:pt x="6537" y="5107"/>
                  </a:lnTo>
                  <a:cubicBezTo>
                    <a:pt x="6351" y="5278"/>
                    <a:pt x="6166" y="5435"/>
                    <a:pt x="6012" y="5585"/>
                  </a:cubicBezTo>
                  <a:cubicBezTo>
                    <a:pt x="4939" y="6636"/>
                    <a:pt x="4044" y="7828"/>
                    <a:pt x="3263" y="9111"/>
                  </a:cubicBezTo>
                  <a:cubicBezTo>
                    <a:pt x="3078" y="9414"/>
                    <a:pt x="2365" y="9546"/>
                    <a:pt x="1797" y="9546"/>
                  </a:cubicBezTo>
                  <a:cubicBezTo>
                    <a:pt x="1334" y="9546"/>
                    <a:pt x="967" y="9461"/>
                    <a:pt x="1060" y="9307"/>
                  </a:cubicBezTo>
                  <a:cubicBezTo>
                    <a:pt x="2040" y="7692"/>
                    <a:pt x="3217" y="6391"/>
                    <a:pt x="4536" y="5061"/>
                  </a:cubicBezTo>
                  <a:cubicBezTo>
                    <a:pt x="5546" y="4037"/>
                    <a:pt x="4832" y="3460"/>
                    <a:pt x="3912" y="2764"/>
                  </a:cubicBezTo>
                  <a:cubicBezTo>
                    <a:pt x="3081" y="2133"/>
                    <a:pt x="2197" y="1569"/>
                    <a:pt x="1160" y="1456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58"/>
            <p:cNvSpPr/>
            <p:nvPr/>
          </p:nvSpPr>
          <p:spPr>
            <a:xfrm>
              <a:off x="1824750" y="1417750"/>
              <a:ext cx="188550" cy="112450"/>
            </a:xfrm>
            <a:custGeom>
              <a:avLst/>
              <a:gdLst/>
              <a:ahLst/>
              <a:cxnLst/>
              <a:rect l="l" t="t" r="r" b="b"/>
              <a:pathLst>
                <a:path w="7542" h="4498" extrusionOk="0">
                  <a:moveTo>
                    <a:pt x="225" y="339"/>
                  </a:moveTo>
                  <a:cubicBezTo>
                    <a:pt x="215" y="353"/>
                    <a:pt x="203" y="371"/>
                    <a:pt x="193" y="389"/>
                  </a:cubicBezTo>
                  <a:cubicBezTo>
                    <a:pt x="1" y="750"/>
                    <a:pt x="286" y="824"/>
                    <a:pt x="674" y="824"/>
                  </a:cubicBezTo>
                  <a:lnTo>
                    <a:pt x="707" y="824"/>
                  </a:lnTo>
                  <a:cubicBezTo>
                    <a:pt x="835" y="824"/>
                    <a:pt x="960" y="831"/>
                    <a:pt x="1085" y="846"/>
                  </a:cubicBezTo>
                  <a:cubicBezTo>
                    <a:pt x="945" y="767"/>
                    <a:pt x="796" y="685"/>
                    <a:pt x="660" y="592"/>
                  </a:cubicBezTo>
                  <a:cubicBezTo>
                    <a:pt x="521" y="546"/>
                    <a:pt x="404" y="489"/>
                    <a:pt x="321" y="421"/>
                  </a:cubicBezTo>
                  <a:cubicBezTo>
                    <a:pt x="289" y="393"/>
                    <a:pt x="257" y="365"/>
                    <a:pt x="225" y="339"/>
                  </a:cubicBezTo>
                  <a:close/>
                  <a:moveTo>
                    <a:pt x="2333" y="1"/>
                  </a:moveTo>
                  <a:lnTo>
                    <a:pt x="2333" y="1"/>
                  </a:lnTo>
                  <a:cubicBezTo>
                    <a:pt x="2347" y="26"/>
                    <a:pt x="2357" y="54"/>
                    <a:pt x="2364" y="82"/>
                  </a:cubicBezTo>
                  <a:cubicBezTo>
                    <a:pt x="3395" y="739"/>
                    <a:pt x="4426" y="1395"/>
                    <a:pt x="5449" y="2055"/>
                  </a:cubicBezTo>
                  <a:cubicBezTo>
                    <a:pt x="5937" y="2368"/>
                    <a:pt x="6814" y="2786"/>
                    <a:pt x="6865" y="3467"/>
                  </a:cubicBezTo>
                  <a:cubicBezTo>
                    <a:pt x="6886" y="3805"/>
                    <a:pt x="6707" y="4158"/>
                    <a:pt x="6462" y="4497"/>
                  </a:cubicBezTo>
                  <a:cubicBezTo>
                    <a:pt x="7003" y="3997"/>
                    <a:pt x="7542" y="3403"/>
                    <a:pt x="7189" y="2685"/>
                  </a:cubicBezTo>
                  <a:cubicBezTo>
                    <a:pt x="6797" y="1894"/>
                    <a:pt x="5556" y="1209"/>
                    <a:pt x="4821" y="788"/>
                  </a:cubicBezTo>
                  <a:cubicBezTo>
                    <a:pt x="4023" y="329"/>
                    <a:pt x="3210" y="75"/>
                    <a:pt x="233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58"/>
            <p:cNvSpPr/>
            <p:nvPr/>
          </p:nvSpPr>
          <p:spPr>
            <a:xfrm>
              <a:off x="1830350" y="1417125"/>
              <a:ext cx="166575" cy="224050"/>
            </a:xfrm>
            <a:custGeom>
              <a:avLst/>
              <a:gdLst/>
              <a:ahLst/>
              <a:cxnLst/>
              <a:rect l="l" t="t" r="r" b="b"/>
              <a:pathLst>
                <a:path w="6663" h="8962" extrusionOk="0">
                  <a:moveTo>
                    <a:pt x="1485" y="0"/>
                  </a:moveTo>
                  <a:cubicBezTo>
                    <a:pt x="1146" y="4"/>
                    <a:pt x="254" y="43"/>
                    <a:pt x="1" y="364"/>
                  </a:cubicBezTo>
                  <a:cubicBezTo>
                    <a:pt x="33" y="390"/>
                    <a:pt x="65" y="418"/>
                    <a:pt x="97" y="446"/>
                  </a:cubicBezTo>
                  <a:cubicBezTo>
                    <a:pt x="180" y="514"/>
                    <a:pt x="297" y="571"/>
                    <a:pt x="436" y="617"/>
                  </a:cubicBezTo>
                  <a:cubicBezTo>
                    <a:pt x="572" y="710"/>
                    <a:pt x="721" y="792"/>
                    <a:pt x="861" y="871"/>
                  </a:cubicBezTo>
                  <a:cubicBezTo>
                    <a:pt x="1898" y="984"/>
                    <a:pt x="2782" y="1548"/>
                    <a:pt x="3613" y="2179"/>
                  </a:cubicBezTo>
                  <a:cubicBezTo>
                    <a:pt x="4533" y="2875"/>
                    <a:pt x="5247" y="3452"/>
                    <a:pt x="4237" y="4476"/>
                  </a:cubicBezTo>
                  <a:cubicBezTo>
                    <a:pt x="2918" y="5806"/>
                    <a:pt x="1741" y="7107"/>
                    <a:pt x="761" y="8722"/>
                  </a:cubicBezTo>
                  <a:cubicBezTo>
                    <a:pt x="668" y="8876"/>
                    <a:pt x="1035" y="8961"/>
                    <a:pt x="1498" y="8961"/>
                  </a:cubicBezTo>
                  <a:cubicBezTo>
                    <a:pt x="2066" y="8961"/>
                    <a:pt x="2779" y="8829"/>
                    <a:pt x="2964" y="8526"/>
                  </a:cubicBezTo>
                  <a:cubicBezTo>
                    <a:pt x="3745" y="7243"/>
                    <a:pt x="4640" y="6051"/>
                    <a:pt x="5713" y="5000"/>
                  </a:cubicBezTo>
                  <a:cubicBezTo>
                    <a:pt x="5867" y="4850"/>
                    <a:pt x="6052" y="4693"/>
                    <a:pt x="6238" y="4522"/>
                  </a:cubicBezTo>
                  <a:cubicBezTo>
                    <a:pt x="6483" y="4183"/>
                    <a:pt x="6662" y="3830"/>
                    <a:pt x="6641" y="3492"/>
                  </a:cubicBezTo>
                  <a:cubicBezTo>
                    <a:pt x="6590" y="2811"/>
                    <a:pt x="5713" y="2393"/>
                    <a:pt x="5225" y="2080"/>
                  </a:cubicBezTo>
                  <a:cubicBezTo>
                    <a:pt x="4202" y="1420"/>
                    <a:pt x="3171" y="764"/>
                    <a:pt x="2140" y="107"/>
                  </a:cubicBezTo>
                  <a:cubicBezTo>
                    <a:pt x="2133" y="79"/>
                    <a:pt x="2123" y="51"/>
                    <a:pt x="2109" y="26"/>
                  </a:cubicBezTo>
                  <a:cubicBezTo>
                    <a:pt x="1916" y="8"/>
                    <a:pt x="1720" y="0"/>
                    <a:pt x="152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58"/>
            <p:cNvSpPr/>
            <p:nvPr/>
          </p:nvSpPr>
          <p:spPr>
            <a:xfrm>
              <a:off x="1983600" y="1387975"/>
              <a:ext cx="118150" cy="230725"/>
            </a:xfrm>
            <a:custGeom>
              <a:avLst/>
              <a:gdLst/>
              <a:ahLst/>
              <a:cxnLst/>
              <a:rect l="l" t="t" r="r" b="b"/>
              <a:pathLst>
                <a:path w="4726" h="9229" extrusionOk="0">
                  <a:moveTo>
                    <a:pt x="425" y="1"/>
                  </a:moveTo>
                  <a:cubicBezTo>
                    <a:pt x="236" y="1"/>
                    <a:pt x="315" y="336"/>
                    <a:pt x="489" y="700"/>
                  </a:cubicBezTo>
                  <a:cubicBezTo>
                    <a:pt x="521" y="478"/>
                    <a:pt x="610" y="282"/>
                    <a:pt x="738" y="144"/>
                  </a:cubicBezTo>
                  <a:cubicBezTo>
                    <a:pt x="596" y="43"/>
                    <a:pt x="493" y="1"/>
                    <a:pt x="425" y="1"/>
                  </a:cubicBezTo>
                  <a:close/>
                  <a:moveTo>
                    <a:pt x="3781" y="4408"/>
                  </a:moveTo>
                  <a:cubicBezTo>
                    <a:pt x="3246" y="4961"/>
                    <a:pt x="2433" y="5588"/>
                    <a:pt x="2236" y="5787"/>
                  </a:cubicBezTo>
                  <a:cubicBezTo>
                    <a:pt x="1534" y="6505"/>
                    <a:pt x="863" y="7247"/>
                    <a:pt x="211" y="8006"/>
                  </a:cubicBezTo>
                  <a:cubicBezTo>
                    <a:pt x="1" y="8248"/>
                    <a:pt x="304" y="8797"/>
                    <a:pt x="685" y="9229"/>
                  </a:cubicBezTo>
                  <a:cubicBezTo>
                    <a:pt x="721" y="9172"/>
                    <a:pt x="764" y="9118"/>
                    <a:pt x="814" y="9065"/>
                  </a:cubicBezTo>
                  <a:cubicBezTo>
                    <a:pt x="1556" y="8316"/>
                    <a:pt x="2297" y="7567"/>
                    <a:pt x="3042" y="6814"/>
                  </a:cubicBezTo>
                  <a:cubicBezTo>
                    <a:pt x="3438" y="6416"/>
                    <a:pt x="4329" y="5792"/>
                    <a:pt x="4726" y="5231"/>
                  </a:cubicBezTo>
                  <a:cubicBezTo>
                    <a:pt x="4469" y="4946"/>
                    <a:pt x="4115" y="4668"/>
                    <a:pt x="3781" y="4408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58"/>
            <p:cNvSpPr/>
            <p:nvPr/>
          </p:nvSpPr>
          <p:spPr>
            <a:xfrm>
              <a:off x="1989850" y="1386450"/>
              <a:ext cx="169475" cy="277100"/>
            </a:xfrm>
            <a:custGeom>
              <a:avLst/>
              <a:gdLst/>
              <a:ahLst/>
              <a:cxnLst/>
              <a:rect l="l" t="t" r="r" b="b"/>
              <a:pathLst>
                <a:path w="6779" h="11084" extrusionOk="0">
                  <a:moveTo>
                    <a:pt x="239" y="761"/>
                  </a:moveTo>
                  <a:lnTo>
                    <a:pt x="239" y="761"/>
                  </a:lnTo>
                  <a:cubicBezTo>
                    <a:pt x="186" y="1142"/>
                    <a:pt x="300" y="1591"/>
                    <a:pt x="660" y="1923"/>
                  </a:cubicBezTo>
                  <a:cubicBezTo>
                    <a:pt x="1377" y="2575"/>
                    <a:pt x="2090" y="3231"/>
                    <a:pt x="2803" y="3884"/>
                  </a:cubicBezTo>
                  <a:cubicBezTo>
                    <a:pt x="2992" y="4059"/>
                    <a:pt x="3256" y="4255"/>
                    <a:pt x="3531" y="4469"/>
                  </a:cubicBezTo>
                  <a:cubicBezTo>
                    <a:pt x="3698" y="4301"/>
                    <a:pt x="3837" y="4137"/>
                    <a:pt x="3926" y="3998"/>
                  </a:cubicBezTo>
                  <a:cubicBezTo>
                    <a:pt x="2927" y="3171"/>
                    <a:pt x="1854" y="2415"/>
                    <a:pt x="842" y="1620"/>
                  </a:cubicBezTo>
                  <a:cubicBezTo>
                    <a:pt x="653" y="1470"/>
                    <a:pt x="403" y="1103"/>
                    <a:pt x="239" y="761"/>
                  </a:cubicBezTo>
                  <a:close/>
                  <a:moveTo>
                    <a:pt x="945" y="1"/>
                  </a:moveTo>
                  <a:cubicBezTo>
                    <a:pt x="767" y="1"/>
                    <a:pt x="610" y="76"/>
                    <a:pt x="488" y="205"/>
                  </a:cubicBezTo>
                  <a:cubicBezTo>
                    <a:pt x="536" y="233"/>
                    <a:pt x="582" y="269"/>
                    <a:pt x="635" y="311"/>
                  </a:cubicBezTo>
                  <a:cubicBezTo>
                    <a:pt x="1737" y="1174"/>
                    <a:pt x="2860" y="2023"/>
                    <a:pt x="3944" y="2907"/>
                  </a:cubicBezTo>
                  <a:cubicBezTo>
                    <a:pt x="4568" y="3417"/>
                    <a:pt x="5413" y="4056"/>
                    <a:pt x="5570" y="4915"/>
                  </a:cubicBezTo>
                  <a:cubicBezTo>
                    <a:pt x="5738" y="5817"/>
                    <a:pt x="4700" y="6373"/>
                    <a:pt x="4126" y="6929"/>
                  </a:cubicBezTo>
                  <a:cubicBezTo>
                    <a:pt x="3167" y="7860"/>
                    <a:pt x="2261" y="8837"/>
                    <a:pt x="1391" y="9849"/>
                  </a:cubicBezTo>
                  <a:cubicBezTo>
                    <a:pt x="1362" y="9882"/>
                    <a:pt x="1327" y="9896"/>
                    <a:pt x="1280" y="9896"/>
                  </a:cubicBezTo>
                  <a:cubicBezTo>
                    <a:pt x="1081" y="9896"/>
                    <a:pt x="735" y="9628"/>
                    <a:pt x="435" y="9290"/>
                  </a:cubicBezTo>
                  <a:lnTo>
                    <a:pt x="435" y="9290"/>
                  </a:lnTo>
                  <a:cubicBezTo>
                    <a:pt x="1" y="10007"/>
                    <a:pt x="792" y="11083"/>
                    <a:pt x="1530" y="11083"/>
                  </a:cubicBezTo>
                  <a:cubicBezTo>
                    <a:pt x="1719" y="11083"/>
                    <a:pt x="1905" y="11016"/>
                    <a:pt x="2065" y="10851"/>
                  </a:cubicBezTo>
                  <a:cubicBezTo>
                    <a:pt x="3056" y="9853"/>
                    <a:pt x="4044" y="8851"/>
                    <a:pt x="5035" y="7853"/>
                  </a:cubicBezTo>
                  <a:cubicBezTo>
                    <a:pt x="5670" y="7207"/>
                    <a:pt x="6778" y="6465"/>
                    <a:pt x="6643" y="5432"/>
                  </a:cubicBezTo>
                  <a:cubicBezTo>
                    <a:pt x="6522" y="4533"/>
                    <a:pt x="5509" y="3891"/>
                    <a:pt x="4903" y="3335"/>
                  </a:cubicBezTo>
                  <a:cubicBezTo>
                    <a:pt x="3801" y="2326"/>
                    <a:pt x="2696" y="1317"/>
                    <a:pt x="1594" y="304"/>
                  </a:cubicBezTo>
                  <a:cubicBezTo>
                    <a:pt x="1359" y="90"/>
                    <a:pt x="1138" y="1"/>
                    <a:pt x="94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58"/>
            <p:cNvSpPr/>
            <p:nvPr/>
          </p:nvSpPr>
          <p:spPr>
            <a:xfrm>
              <a:off x="1995825" y="1391550"/>
              <a:ext cx="137475" cy="242325"/>
            </a:xfrm>
            <a:custGeom>
              <a:avLst/>
              <a:gdLst/>
              <a:ahLst/>
              <a:cxnLst/>
              <a:rect l="l" t="t" r="r" b="b"/>
              <a:pathLst>
                <a:path w="5499" h="9693" extrusionOk="0">
                  <a:moveTo>
                    <a:pt x="249" y="1"/>
                  </a:moveTo>
                  <a:cubicBezTo>
                    <a:pt x="121" y="139"/>
                    <a:pt x="32" y="335"/>
                    <a:pt x="0" y="557"/>
                  </a:cubicBezTo>
                  <a:cubicBezTo>
                    <a:pt x="164" y="899"/>
                    <a:pt x="414" y="1266"/>
                    <a:pt x="603" y="1416"/>
                  </a:cubicBezTo>
                  <a:cubicBezTo>
                    <a:pt x="1615" y="2211"/>
                    <a:pt x="2688" y="2967"/>
                    <a:pt x="3687" y="3794"/>
                  </a:cubicBezTo>
                  <a:cubicBezTo>
                    <a:pt x="3598" y="3933"/>
                    <a:pt x="3459" y="4097"/>
                    <a:pt x="3292" y="4265"/>
                  </a:cubicBezTo>
                  <a:cubicBezTo>
                    <a:pt x="3626" y="4525"/>
                    <a:pt x="3980" y="4803"/>
                    <a:pt x="4237" y="5088"/>
                  </a:cubicBezTo>
                  <a:cubicBezTo>
                    <a:pt x="3840" y="5649"/>
                    <a:pt x="2949" y="6273"/>
                    <a:pt x="2553" y="6671"/>
                  </a:cubicBezTo>
                  <a:cubicBezTo>
                    <a:pt x="1808" y="7424"/>
                    <a:pt x="1067" y="8173"/>
                    <a:pt x="325" y="8922"/>
                  </a:cubicBezTo>
                  <a:cubicBezTo>
                    <a:pt x="275" y="8975"/>
                    <a:pt x="232" y="9029"/>
                    <a:pt x="196" y="9086"/>
                  </a:cubicBezTo>
                  <a:cubicBezTo>
                    <a:pt x="496" y="9424"/>
                    <a:pt x="842" y="9692"/>
                    <a:pt x="1041" y="9692"/>
                  </a:cubicBezTo>
                  <a:cubicBezTo>
                    <a:pt x="1088" y="9692"/>
                    <a:pt x="1123" y="9678"/>
                    <a:pt x="1152" y="9645"/>
                  </a:cubicBezTo>
                  <a:cubicBezTo>
                    <a:pt x="2022" y="8633"/>
                    <a:pt x="2928" y="7656"/>
                    <a:pt x="3887" y="6725"/>
                  </a:cubicBezTo>
                  <a:cubicBezTo>
                    <a:pt x="4461" y="6169"/>
                    <a:pt x="5499" y="5613"/>
                    <a:pt x="5331" y="4711"/>
                  </a:cubicBezTo>
                  <a:cubicBezTo>
                    <a:pt x="5174" y="3852"/>
                    <a:pt x="4329" y="3213"/>
                    <a:pt x="3705" y="2703"/>
                  </a:cubicBezTo>
                  <a:cubicBezTo>
                    <a:pt x="2621" y="1819"/>
                    <a:pt x="1498" y="970"/>
                    <a:pt x="396" y="107"/>
                  </a:cubicBezTo>
                  <a:cubicBezTo>
                    <a:pt x="343" y="65"/>
                    <a:pt x="297" y="29"/>
                    <a:pt x="24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58"/>
            <p:cNvSpPr/>
            <p:nvPr/>
          </p:nvSpPr>
          <p:spPr>
            <a:xfrm>
              <a:off x="2127325" y="1397150"/>
              <a:ext cx="167675" cy="219250"/>
            </a:xfrm>
            <a:custGeom>
              <a:avLst/>
              <a:gdLst/>
              <a:ahLst/>
              <a:cxnLst/>
              <a:rect l="l" t="t" r="r" b="b"/>
              <a:pathLst>
                <a:path w="6707" h="8770" extrusionOk="0">
                  <a:moveTo>
                    <a:pt x="374" y="1"/>
                  </a:moveTo>
                  <a:cubicBezTo>
                    <a:pt x="292" y="12"/>
                    <a:pt x="214" y="26"/>
                    <a:pt x="132" y="47"/>
                  </a:cubicBezTo>
                  <a:cubicBezTo>
                    <a:pt x="107" y="68"/>
                    <a:pt x="86" y="90"/>
                    <a:pt x="60" y="111"/>
                  </a:cubicBezTo>
                  <a:cubicBezTo>
                    <a:pt x="0" y="389"/>
                    <a:pt x="50" y="435"/>
                    <a:pt x="217" y="661"/>
                  </a:cubicBezTo>
                  <a:cubicBezTo>
                    <a:pt x="520" y="1070"/>
                    <a:pt x="1337" y="1409"/>
                    <a:pt x="1921" y="1409"/>
                  </a:cubicBezTo>
                  <a:cubicBezTo>
                    <a:pt x="2015" y="1409"/>
                    <a:pt x="2100" y="1403"/>
                    <a:pt x="2178" y="1385"/>
                  </a:cubicBezTo>
                  <a:cubicBezTo>
                    <a:pt x="2225" y="1373"/>
                    <a:pt x="2275" y="1363"/>
                    <a:pt x="2321" y="1352"/>
                  </a:cubicBezTo>
                  <a:cubicBezTo>
                    <a:pt x="2456" y="1320"/>
                    <a:pt x="2424" y="1231"/>
                    <a:pt x="2328" y="1124"/>
                  </a:cubicBezTo>
                  <a:lnTo>
                    <a:pt x="2328" y="1124"/>
                  </a:lnTo>
                  <a:cubicBezTo>
                    <a:pt x="3676" y="1598"/>
                    <a:pt x="5006" y="2251"/>
                    <a:pt x="6318" y="2857"/>
                  </a:cubicBezTo>
                  <a:cubicBezTo>
                    <a:pt x="4863" y="3666"/>
                    <a:pt x="3583" y="4686"/>
                    <a:pt x="2489" y="5906"/>
                  </a:cubicBezTo>
                  <a:cubicBezTo>
                    <a:pt x="3843" y="4768"/>
                    <a:pt x="5245" y="3702"/>
                    <a:pt x="6707" y="2708"/>
                  </a:cubicBezTo>
                  <a:cubicBezTo>
                    <a:pt x="4892" y="1873"/>
                    <a:pt x="3027" y="1153"/>
                    <a:pt x="1123" y="529"/>
                  </a:cubicBezTo>
                  <a:cubicBezTo>
                    <a:pt x="802" y="425"/>
                    <a:pt x="538" y="218"/>
                    <a:pt x="374" y="1"/>
                  </a:cubicBezTo>
                  <a:close/>
                  <a:moveTo>
                    <a:pt x="1761" y="6786"/>
                  </a:moveTo>
                  <a:cubicBezTo>
                    <a:pt x="1519" y="7104"/>
                    <a:pt x="1284" y="7436"/>
                    <a:pt x="1062" y="7774"/>
                  </a:cubicBezTo>
                  <a:cubicBezTo>
                    <a:pt x="905" y="8024"/>
                    <a:pt x="2214" y="8769"/>
                    <a:pt x="2867" y="8769"/>
                  </a:cubicBezTo>
                  <a:cubicBezTo>
                    <a:pt x="3009" y="8769"/>
                    <a:pt x="3124" y="8733"/>
                    <a:pt x="3177" y="8644"/>
                  </a:cubicBezTo>
                  <a:cubicBezTo>
                    <a:pt x="3455" y="8216"/>
                    <a:pt x="3751" y="7806"/>
                    <a:pt x="4068" y="7414"/>
                  </a:cubicBezTo>
                  <a:lnTo>
                    <a:pt x="4068" y="7414"/>
                  </a:lnTo>
                  <a:cubicBezTo>
                    <a:pt x="3932" y="7528"/>
                    <a:pt x="3801" y="7642"/>
                    <a:pt x="3669" y="7757"/>
                  </a:cubicBezTo>
                  <a:cubicBezTo>
                    <a:pt x="3583" y="7831"/>
                    <a:pt x="3462" y="7864"/>
                    <a:pt x="3326" y="7864"/>
                  </a:cubicBezTo>
                  <a:cubicBezTo>
                    <a:pt x="2749" y="7864"/>
                    <a:pt x="1857" y="7275"/>
                    <a:pt x="1761" y="6786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58"/>
            <p:cNvSpPr/>
            <p:nvPr/>
          </p:nvSpPr>
          <p:spPr>
            <a:xfrm>
              <a:off x="2129450" y="1377000"/>
              <a:ext cx="241500" cy="205525"/>
            </a:xfrm>
            <a:custGeom>
              <a:avLst/>
              <a:gdLst/>
              <a:ahLst/>
              <a:cxnLst/>
              <a:rect l="l" t="t" r="r" b="b"/>
              <a:pathLst>
                <a:path w="9660" h="8221" extrusionOk="0">
                  <a:moveTo>
                    <a:pt x="2404" y="6712"/>
                  </a:moveTo>
                  <a:lnTo>
                    <a:pt x="2404" y="6712"/>
                  </a:lnTo>
                  <a:cubicBezTo>
                    <a:pt x="2204" y="6883"/>
                    <a:pt x="2004" y="7051"/>
                    <a:pt x="1808" y="7225"/>
                  </a:cubicBezTo>
                  <a:cubicBezTo>
                    <a:pt x="1687" y="7329"/>
                    <a:pt x="1651" y="7457"/>
                    <a:pt x="1676" y="7592"/>
                  </a:cubicBezTo>
                  <a:cubicBezTo>
                    <a:pt x="1908" y="7289"/>
                    <a:pt x="2150" y="6993"/>
                    <a:pt x="2404" y="6712"/>
                  </a:cubicBezTo>
                  <a:close/>
                  <a:moveTo>
                    <a:pt x="518" y="1"/>
                  </a:moveTo>
                  <a:cubicBezTo>
                    <a:pt x="7" y="1"/>
                    <a:pt x="1" y="422"/>
                    <a:pt x="289" y="807"/>
                  </a:cubicBezTo>
                  <a:cubicBezTo>
                    <a:pt x="381" y="792"/>
                    <a:pt x="475" y="789"/>
                    <a:pt x="567" y="789"/>
                  </a:cubicBezTo>
                  <a:cubicBezTo>
                    <a:pt x="1416" y="789"/>
                    <a:pt x="2243" y="1274"/>
                    <a:pt x="3017" y="1605"/>
                  </a:cubicBezTo>
                  <a:cubicBezTo>
                    <a:pt x="4600" y="2280"/>
                    <a:pt x="6184" y="2957"/>
                    <a:pt x="7767" y="3634"/>
                  </a:cubicBezTo>
                  <a:cubicBezTo>
                    <a:pt x="7827" y="3663"/>
                    <a:pt x="9015" y="4237"/>
                    <a:pt x="8626" y="4437"/>
                  </a:cubicBezTo>
                  <a:cubicBezTo>
                    <a:pt x="6800" y="5378"/>
                    <a:pt x="5246" y="6644"/>
                    <a:pt x="3983" y="8220"/>
                  </a:cubicBezTo>
                  <a:cubicBezTo>
                    <a:pt x="5623" y="6822"/>
                    <a:pt x="7346" y="5535"/>
                    <a:pt x="9150" y="4351"/>
                  </a:cubicBezTo>
                  <a:cubicBezTo>
                    <a:pt x="9660" y="4016"/>
                    <a:pt x="8786" y="3321"/>
                    <a:pt x="8533" y="3196"/>
                  </a:cubicBezTo>
                  <a:cubicBezTo>
                    <a:pt x="6105" y="1983"/>
                    <a:pt x="3616" y="942"/>
                    <a:pt x="1038" y="97"/>
                  </a:cubicBezTo>
                  <a:cubicBezTo>
                    <a:pt x="824" y="30"/>
                    <a:pt x="653" y="1"/>
                    <a:pt x="51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58"/>
            <p:cNvSpPr/>
            <p:nvPr/>
          </p:nvSpPr>
          <p:spPr>
            <a:xfrm>
              <a:off x="2136675" y="1396700"/>
              <a:ext cx="218150" cy="197050"/>
            </a:xfrm>
            <a:custGeom>
              <a:avLst/>
              <a:gdLst/>
              <a:ahLst/>
              <a:cxnLst/>
              <a:rect l="l" t="t" r="r" b="b"/>
              <a:pathLst>
                <a:path w="8726" h="7882" extrusionOk="0">
                  <a:moveTo>
                    <a:pt x="278" y="1"/>
                  </a:moveTo>
                  <a:cubicBezTo>
                    <a:pt x="186" y="1"/>
                    <a:pt x="92" y="4"/>
                    <a:pt x="0" y="19"/>
                  </a:cubicBezTo>
                  <a:cubicBezTo>
                    <a:pt x="164" y="236"/>
                    <a:pt x="428" y="443"/>
                    <a:pt x="749" y="547"/>
                  </a:cubicBezTo>
                  <a:cubicBezTo>
                    <a:pt x="2653" y="1171"/>
                    <a:pt x="4518" y="1891"/>
                    <a:pt x="6333" y="2726"/>
                  </a:cubicBezTo>
                  <a:cubicBezTo>
                    <a:pt x="4871" y="3720"/>
                    <a:pt x="3469" y="4786"/>
                    <a:pt x="2115" y="5924"/>
                  </a:cubicBezTo>
                  <a:cubicBezTo>
                    <a:pt x="1861" y="6205"/>
                    <a:pt x="1619" y="6501"/>
                    <a:pt x="1387" y="6804"/>
                  </a:cubicBezTo>
                  <a:cubicBezTo>
                    <a:pt x="1483" y="7293"/>
                    <a:pt x="2375" y="7882"/>
                    <a:pt x="2952" y="7882"/>
                  </a:cubicBezTo>
                  <a:cubicBezTo>
                    <a:pt x="3088" y="7882"/>
                    <a:pt x="3209" y="7849"/>
                    <a:pt x="3295" y="7775"/>
                  </a:cubicBezTo>
                  <a:cubicBezTo>
                    <a:pt x="3427" y="7660"/>
                    <a:pt x="3558" y="7546"/>
                    <a:pt x="3694" y="7432"/>
                  </a:cubicBezTo>
                  <a:cubicBezTo>
                    <a:pt x="4957" y="5856"/>
                    <a:pt x="6511" y="4590"/>
                    <a:pt x="8337" y="3649"/>
                  </a:cubicBezTo>
                  <a:cubicBezTo>
                    <a:pt x="8726" y="3449"/>
                    <a:pt x="7538" y="2875"/>
                    <a:pt x="7478" y="2846"/>
                  </a:cubicBezTo>
                  <a:cubicBezTo>
                    <a:pt x="5895" y="2169"/>
                    <a:pt x="4311" y="1492"/>
                    <a:pt x="2728" y="817"/>
                  </a:cubicBezTo>
                  <a:cubicBezTo>
                    <a:pt x="1954" y="486"/>
                    <a:pt x="1127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09204ED2-A611-ED4B-3DFA-6A7915225256}"/>
              </a:ext>
            </a:extLst>
          </p:cNvPr>
          <p:cNvSpPr/>
          <p:nvPr/>
        </p:nvSpPr>
        <p:spPr>
          <a:xfrm>
            <a:off x="2180491" y="1639287"/>
            <a:ext cx="4761911" cy="20725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5" name="Google Shape;1535;p58"/>
          <p:cNvSpPr txBox="1">
            <a:spLocks noGrp="1"/>
          </p:cNvSpPr>
          <p:nvPr>
            <p:ph type="subTitle" idx="1"/>
          </p:nvPr>
        </p:nvSpPr>
        <p:spPr>
          <a:xfrm>
            <a:off x="1631841" y="1839184"/>
            <a:ext cx="5880318" cy="9005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th-TH" sz="2400" dirty="0">
                <a:latin typeface="Prompt" panose="00000500000000000000" pitchFamily="2" charset="-34"/>
                <a:cs typeface="Prompt" panose="00000500000000000000" pitchFamily="2" charset="-34"/>
              </a:rPr>
              <a:t>การวิเคราะห์สื่อสังคมออนไลน์</a:t>
            </a:r>
            <a:endParaRPr lang="en-US" sz="2400" dirty="0">
              <a:latin typeface="Prompt" panose="00000500000000000000" pitchFamily="2" charset="-34"/>
              <a:cs typeface="Prompt" panose="00000500000000000000" pitchFamily="2" charset="-3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th-TH" sz="2400" dirty="0">
                <a:latin typeface="Prompt" panose="00000500000000000000" pitchFamily="2" charset="-34"/>
                <a:cs typeface="Prompt" panose="00000500000000000000" pitchFamily="2" charset="-34"/>
              </a:rPr>
              <a:t>ธุรกิจประเภทไลฟ์สไตล์</a:t>
            </a:r>
            <a:r>
              <a:rPr lang="en-US" sz="2400" dirty="0">
                <a:latin typeface="Prompt" panose="00000500000000000000" pitchFamily="2" charset="-34"/>
                <a:cs typeface="Prompt" panose="00000500000000000000" pitchFamily="2" charset="-34"/>
              </a:rPr>
              <a:t> </a:t>
            </a:r>
            <a:r>
              <a:rPr lang="th-TH" sz="2400" dirty="0">
                <a:latin typeface="Prompt" panose="00000500000000000000" pitchFamily="2" charset="-34"/>
                <a:cs typeface="Prompt" panose="00000500000000000000" pitchFamily="2" charset="-34"/>
              </a:rPr>
              <a:t>จังหวัดนครราชสีมา</a:t>
            </a:r>
            <a:endParaRPr lang="en-US" sz="2400" dirty="0">
              <a:latin typeface="Prompt" panose="00000500000000000000" pitchFamily="2" charset="-34"/>
              <a:cs typeface="Prompt" panose="00000500000000000000" pitchFamily="2" charset="-34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th-TH" sz="2400" dirty="0">
                <a:latin typeface="Prompt" panose="00000500000000000000" pitchFamily="2" charset="-34"/>
                <a:cs typeface="Prompt" panose="00000500000000000000" pitchFamily="2" charset="-34"/>
              </a:rPr>
              <a:t>ในช่วงครึ่งปี 2566</a:t>
            </a:r>
          </a:p>
        </p:txBody>
      </p:sp>
      <p:sp>
        <p:nvSpPr>
          <p:cNvPr id="2" name="Google Shape;1535;p58">
            <a:extLst>
              <a:ext uri="{FF2B5EF4-FFF2-40B4-BE49-F238E27FC236}">
                <a16:creationId xmlns:a16="http://schemas.microsoft.com/office/drawing/2014/main" id="{16BE1056-407A-3C8F-6186-FE48B2075ACA}"/>
              </a:ext>
            </a:extLst>
          </p:cNvPr>
          <p:cNvSpPr txBox="1">
            <a:spLocks/>
          </p:cNvSpPr>
          <p:nvPr/>
        </p:nvSpPr>
        <p:spPr>
          <a:xfrm>
            <a:off x="1631841" y="2963414"/>
            <a:ext cx="5880318" cy="466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uli"/>
              <a:buNone/>
              <a:defRPr sz="16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uli"/>
              <a:buNone/>
              <a:defRPr sz="28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200" dirty="0">
                <a:effectLst/>
                <a:latin typeface="Prompt" panose="00000500000000000000" pitchFamily="2" charset="-34"/>
                <a:ea typeface="Calibri" panose="020F0502020204030204" pitchFamily="34" charset="0"/>
                <a:cs typeface="Prompt" panose="00000500000000000000" pitchFamily="2" charset="-34"/>
              </a:rPr>
              <a:t>Social Media Foresight Lifestyle Nakhon Ratchasima Half year 2023</a:t>
            </a:r>
          </a:p>
        </p:txBody>
      </p:sp>
    </p:spTree>
    <p:extLst>
      <p:ext uri="{BB962C8B-B14F-4D97-AF65-F5344CB8AC3E}">
        <p14:creationId xmlns:p14="http://schemas.microsoft.com/office/powerpoint/2010/main" val="518135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355;p47">
            <a:extLst>
              <a:ext uri="{FF2B5EF4-FFF2-40B4-BE49-F238E27FC236}">
                <a16:creationId xmlns:a16="http://schemas.microsoft.com/office/drawing/2014/main" id="{BA53E8BC-A82D-06D9-7B8B-A28C08AF3B29}"/>
              </a:ext>
            </a:extLst>
          </p:cNvPr>
          <p:cNvSpPr/>
          <p:nvPr/>
        </p:nvSpPr>
        <p:spPr>
          <a:xfrm>
            <a:off x="432887" y="547366"/>
            <a:ext cx="9144000" cy="27996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tabLst/>
              <a:defRPr/>
            </a:pP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00FF00"/>
              </a:solidFill>
              <a:effectLst/>
              <a:uLnTx/>
              <a:uFillTx/>
              <a:latin typeface="Prompt" panose="00000500000000000000" pitchFamily="2" charset="-34"/>
              <a:ea typeface="Kozuka Gothic Pro H" panose="020B0800000000000000" pitchFamily="34" charset="-128"/>
              <a:cs typeface="Prompt" panose="00000500000000000000" pitchFamily="2" charset="-34"/>
              <a:sym typeface="Arial"/>
            </a:endParaRPr>
          </a:p>
        </p:txBody>
      </p:sp>
      <p:grpSp>
        <p:nvGrpSpPr>
          <p:cNvPr id="2729" name="Google Shape;2729;p79"/>
          <p:cNvGrpSpPr/>
          <p:nvPr/>
        </p:nvGrpSpPr>
        <p:grpSpPr>
          <a:xfrm rot="-900145">
            <a:off x="-369676" y="4224764"/>
            <a:ext cx="1346977" cy="1179420"/>
            <a:chOff x="2334325" y="3469775"/>
            <a:chExt cx="1136500" cy="995125"/>
          </a:xfrm>
        </p:grpSpPr>
        <p:sp>
          <p:nvSpPr>
            <p:cNvPr id="2730" name="Google Shape;2730;p79"/>
            <p:cNvSpPr/>
            <p:nvPr/>
          </p:nvSpPr>
          <p:spPr>
            <a:xfrm>
              <a:off x="2337450" y="3480425"/>
              <a:ext cx="1100925" cy="952600"/>
            </a:xfrm>
            <a:custGeom>
              <a:avLst/>
              <a:gdLst/>
              <a:ahLst/>
              <a:cxnLst/>
              <a:rect l="l" t="t" r="r" b="b"/>
              <a:pathLst>
                <a:path w="44037" h="38104" extrusionOk="0">
                  <a:moveTo>
                    <a:pt x="40703" y="0"/>
                  </a:moveTo>
                  <a:cubicBezTo>
                    <a:pt x="40678" y="0"/>
                    <a:pt x="40653" y="25"/>
                    <a:pt x="40603" y="25"/>
                  </a:cubicBezTo>
                  <a:cubicBezTo>
                    <a:pt x="33886" y="877"/>
                    <a:pt x="27069" y="1278"/>
                    <a:pt x="20302" y="1855"/>
                  </a:cubicBezTo>
                  <a:cubicBezTo>
                    <a:pt x="13585" y="2406"/>
                    <a:pt x="6868" y="3133"/>
                    <a:pt x="126" y="3434"/>
                  </a:cubicBezTo>
                  <a:cubicBezTo>
                    <a:pt x="1" y="9725"/>
                    <a:pt x="1079" y="15840"/>
                    <a:pt x="1279" y="22106"/>
                  </a:cubicBezTo>
                  <a:cubicBezTo>
                    <a:pt x="1379" y="25239"/>
                    <a:pt x="1329" y="28371"/>
                    <a:pt x="1279" y="31504"/>
                  </a:cubicBezTo>
                  <a:cubicBezTo>
                    <a:pt x="1229" y="33183"/>
                    <a:pt x="1003" y="35188"/>
                    <a:pt x="1906" y="36692"/>
                  </a:cubicBezTo>
                  <a:cubicBezTo>
                    <a:pt x="2463" y="37626"/>
                    <a:pt x="3364" y="38104"/>
                    <a:pt x="4290" y="38104"/>
                  </a:cubicBezTo>
                  <a:cubicBezTo>
                    <a:pt x="5154" y="38104"/>
                    <a:pt x="6040" y="37689"/>
                    <a:pt x="6693" y="36843"/>
                  </a:cubicBezTo>
                  <a:cubicBezTo>
                    <a:pt x="7319" y="36016"/>
                    <a:pt x="7570" y="34988"/>
                    <a:pt x="7820" y="34010"/>
                  </a:cubicBezTo>
                  <a:cubicBezTo>
                    <a:pt x="7851" y="33904"/>
                    <a:pt x="7936" y="33863"/>
                    <a:pt x="8021" y="33863"/>
                  </a:cubicBezTo>
                  <a:cubicBezTo>
                    <a:pt x="8076" y="33863"/>
                    <a:pt x="8132" y="33880"/>
                    <a:pt x="8171" y="33910"/>
                  </a:cubicBezTo>
                  <a:cubicBezTo>
                    <a:pt x="8188" y="33910"/>
                    <a:pt x="8216" y="33899"/>
                    <a:pt x="8247" y="33899"/>
                  </a:cubicBezTo>
                  <a:cubicBezTo>
                    <a:pt x="8263" y="33899"/>
                    <a:pt x="8280" y="33902"/>
                    <a:pt x="8297" y="33910"/>
                  </a:cubicBezTo>
                  <a:cubicBezTo>
                    <a:pt x="15223" y="35439"/>
                    <a:pt x="22419" y="35740"/>
                    <a:pt x="29615" y="35740"/>
                  </a:cubicBezTo>
                  <a:cubicBezTo>
                    <a:pt x="34276" y="35740"/>
                    <a:pt x="38937" y="35614"/>
                    <a:pt x="43525" y="35614"/>
                  </a:cubicBezTo>
                  <a:cubicBezTo>
                    <a:pt x="43696" y="35614"/>
                    <a:pt x="43866" y="35614"/>
                    <a:pt x="44036" y="35615"/>
                  </a:cubicBezTo>
                  <a:cubicBezTo>
                    <a:pt x="43811" y="29650"/>
                    <a:pt x="43560" y="23710"/>
                    <a:pt x="42984" y="17745"/>
                  </a:cubicBezTo>
                  <a:cubicBezTo>
                    <a:pt x="42407" y="11805"/>
                    <a:pt x="41304" y="5940"/>
                    <a:pt x="407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79"/>
            <p:cNvSpPr/>
            <p:nvPr/>
          </p:nvSpPr>
          <p:spPr>
            <a:xfrm>
              <a:off x="2334325" y="3469775"/>
              <a:ext cx="1107175" cy="965775"/>
            </a:xfrm>
            <a:custGeom>
              <a:avLst/>
              <a:gdLst/>
              <a:ahLst/>
              <a:cxnLst/>
              <a:rect l="l" t="t" r="r" b="b"/>
              <a:pathLst>
                <a:path w="44287" h="38631" extrusionOk="0">
                  <a:moveTo>
                    <a:pt x="40651" y="682"/>
                  </a:moveTo>
                  <a:cubicBezTo>
                    <a:pt x="41257" y="6544"/>
                    <a:pt x="42339" y="12358"/>
                    <a:pt x="42908" y="18196"/>
                  </a:cubicBezTo>
                  <a:cubicBezTo>
                    <a:pt x="43209" y="21178"/>
                    <a:pt x="43409" y="24136"/>
                    <a:pt x="43585" y="27118"/>
                  </a:cubicBezTo>
                  <a:cubicBezTo>
                    <a:pt x="43685" y="28597"/>
                    <a:pt x="43760" y="30101"/>
                    <a:pt x="43810" y="31579"/>
                  </a:cubicBezTo>
                  <a:lnTo>
                    <a:pt x="43911" y="33810"/>
                  </a:lnTo>
                  <a:lnTo>
                    <a:pt x="43961" y="34938"/>
                  </a:lnTo>
                  <a:cubicBezTo>
                    <a:pt x="43961" y="35264"/>
                    <a:pt x="43986" y="35589"/>
                    <a:pt x="44036" y="35940"/>
                  </a:cubicBezTo>
                  <a:cubicBezTo>
                    <a:pt x="43309" y="35915"/>
                    <a:pt x="42632" y="35890"/>
                    <a:pt x="41906" y="35890"/>
                  </a:cubicBezTo>
                  <a:lnTo>
                    <a:pt x="39650" y="35915"/>
                  </a:lnTo>
                  <a:lnTo>
                    <a:pt x="35164" y="35965"/>
                  </a:lnTo>
                  <a:cubicBezTo>
                    <a:pt x="33514" y="35993"/>
                    <a:pt x="31871" y="36013"/>
                    <a:pt x="30228" y="36013"/>
                  </a:cubicBezTo>
                  <a:cubicBezTo>
                    <a:pt x="28876" y="36013"/>
                    <a:pt x="27524" y="35999"/>
                    <a:pt x="26166" y="35965"/>
                  </a:cubicBezTo>
                  <a:cubicBezTo>
                    <a:pt x="23159" y="35915"/>
                    <a:pt x="20176" y="35790"/>
                    <a:pt x="17194" y="35514"/>
                  </a:cubicBezTo>
                  <a:lnTo>
                    <a:pt x="14963" y="35264"/>
                  </a:lnTo>
                  <a:lnTo>
                    <a:pt x="12732" y="34963"/>
                  </a:lnTo>
                  <a:lnTo>
                    <a:pt x="10527" y="34587"/>
                  </a:lnTo>
                  <a:lnTo>
                    <a:pt x="9424" y="34361"/>
                  </a:lnTo>
                  <a:lnTo>
                    <a:pt x="8873" y="34261"/>
                  </a:lnTo>
                  <a:lnTo>
                    <a:pt x="8597" y="34211"/>
                  </a:lnTo>
                  <a:lnTo>
                    <a:pt x="8472" y="34186"/>
                  </a:lnTo>
                  <a:cubicBezTo>
                    <a:pt x="8434" y="34173"/>
                    <a:pt x="8390" y="34167"/>
                    <a:pt x="8350" y="34167"/>
                  </a:cubicBezTo>
                  <a:cubicBezTo>
                    <a:pt x="8335" y="34167"/>
                    <a:pt x="8321" y="34168"/>
                    <a:pt x="8307" y="34169"/>
                  </a:cubicBezTo>
                  <a:lnTo>
                    <a:pt x="8307" y="34169"/>
                  </a:lnTo>
                  <a:cubicBezTo>
                    <a:pt x="8259" y="34145"/>
                    <a:pt x="8207" y="34136"/>
                    <a:pt x="8146" y="34136"/>
                  </a:cubicBezTo>
                  <a:cubicBezTo>
                    <a:pt x="8046" y="34136"/>
                    <a:pt x="7920" y="34186"/>
                    <a:pt x="7870" y="34261"/>
                  </a:cubicBezTo>
                  <a:cubicBezTo>
                    <a:pt x="7845" y="34311"/>
                    <a:pt x="7820" y="34361"/>
                    <a:pt x="7795" y="34386"/>
                  </a:cubicBezTo>
                  <a:lnTo>
                    <a:pt x="7795" y="34487"/>
                  </a:lnTo>
                  <a:lnTo>
                    <a:pt x="7745" y="34637"/>
                  </a:lnTo>
                  <a:lnTo>
                    <a:pt x="7570" y="35264"/>
                  </a:lnTo>
                  <a:cubicBezTo>
                    <a:pt x="7444" y="35690"/>
                    <a:pt x="7319" y="36116"/>
                    <a:pt x="7118" y="36492"/>
                  </a:cubicBezTo>
                  <a:cubicBezTo>
                    <a:pt x="6767" y="37269"/>
                    <a:pt x="6141" y="37945"/>
                    <a:pt x="5339" y="38246"/>
                  </a:cubicBezTo>
                  <a:cubicBezTo>
                    <a:pt x="5051" y="38363"/>
                    <a:pt x="4744" y="38419"/>
                    <a:pt x="4437" y="38419"/>
                  </a:cubicBezTo>
                  <a:cubicBezTo>
                    <a:pt x="3889" y="38419"/>
                    <a:pt x="3342" y="38241"/>
                    <a:pt x="2908" y="37920"/>
                  </a:cubicBezTo>
                  <a:cubicBezTo>
                    <a:pt x="2206" y="37419"/>
                    <a:pt x="1805" y="36592"/>
                    <a:pt x="1630" y="35740"/>
                  </a:cubicBezTo>
                  <a:cubicBezTo>
                    <a:pt x="1454" y="34888"/>
                    <a:pt x="1454" y="34010"/>
                    <a:pt x="1479" y="33108"/>
                  </a:cubicBezTo>
                  <a:cubicBezTo>
                    <a:pt x="1504" y="32231"/>
                    <a:pt x="1529" y="31329"/>
                    <a:pt x="1554" y="30451"/>
                  </a:cubicBezTo>
                  <a:cubicBezTo>
                    <a:pt x="1579" y="28672"/>
                    <a:pt x="1605" y="26893"/>
                    <a:pt x="1605" y="25113"/>
                  </a:cubicBezTo>
                  <a:cubicBezTo>
                    <a:pt x="1579" y="23359"/>
                    <a:pt x="1554" y="21579"/>
                    <a:pt x="1429" y="19800"/>
                  </a:cubicBezTo>
                  <a:cubicBezTo>
                    <a:pt x="1304" y="18020"/>
                    <a:pt x="1153" y="16241"/>
                    <a:pt x="978" y="14487"/>
                  </a:cubicBezTo>
                  <a:cubicBezTo>
                    <a:pt x="657" y="11001"/>
                    <a:pt x="360" y="7515"/>
                    <a:pt x="424" y="4029"/>
                  </a:cubicBezTo>
                  <a:lnTo>
                    <a:pt x="424" y="4029"/>
                  </a:lnTo>
                  <a:cubicBezTo>
                    <a:pt x="7166" y="3724"/>
                    <a:pt x="13859" y="3004"/>
                    <a:pt x="20577" y="2456"/>
                  </a:cubicBezTo>
                  <a:lnTo>
                    <a:pt x="30728" y="1654"/>
                  </a:lnTo>
                  <a:cubicBezTo>
                    <a:pt x="32407" y="1529"/>
                    <a:pt x="34111" y="1379"/>
                    <a:pt x="35790" y="1203"/>
                  </a:cubicBezTo>
                  <a:lnTo>
                    <a:pt x="38347" y="953"/>
                  </a:lnTo>
                  <a:lnTo>
                    <a:pt x="39600" y="802"/>
                  </a:lnTo>
                  <a:lnTo>
                    <a:pt x="40226" y="727"/>
                  </a:lnTo>
                  <a:lnTo>
                    <a:pt x="40552" y="702"/>
                  </a:lnTo>
                  <a:cubicBezTo>
                    <a:pt x="40586" y="693"/>
                    <a:pt x="40617" y="688"/>
                    <a:pt x="40651" y="682"/>
                  </a:cubicBezTo>
                  <a:close/>
                  <a:moveTo>
                    <a:pt x="41003" y="0"/>
                  </a:moveTo>
                  <a:lnTo>
                    <a:pt x="40753" y="226"/>
                  </a:lnTo>
                  <a:cubicBezTo>
                    <a:pt x="40728" y="251"/>
                    <a:pt x="40602" y="276"/>
                    <a:pt x="40502" y="276"/>
                  </a:cubicBezTo>
                  <a:lnTo>
                    <a:pt x="40176" y="326"/>
                  </a:lnTo>
                  <a:lnTo>
                    <a:pt x="39550" y="401"/>
                  </a:lnTo>
                  <a:lnTo>
                    <a:pt x="38296" y="552"/>
                  </a:lnTo>
                  <a:lnTo>
                    <a:pt x="35765" y="802"/>
                  </a:lnTo>
                  <a:cubicBezTo>
                    <a:pt x="34086" y="978"/>
                    <a:pt x="32382" y="1128"/>
                    <a:pt x="30702" y="1253"/>
                  </a:cubicBezTo>
                  <a:lnTo>
                    <a:pt x="20552" y="2080"/>
                  </a:lnTo>
                  <a:cubicBezTo>
                    <a:pt x="13785" y="2657"/>
                    <a:pt x="7018" y="3359"/>
                    <a:pt x="251" y="3684"/>
                  </a:cubicBezTo>
                  <a:lnTo>
                    <a:pt x="101" y="3710"/>
                  </a:lnTo>
                  <a:lnTo>
                    <a:pt x="101" y="3860"/>
                  </a:lnTo>
                  <a:cubicBezTo>
                    <a:pt x="1" y="7419"/>
                    <a:pt x="326" y="10978"/>
                    <a:pt x="652" y="14512"/>
                  </a:cubicBezTo>
                  <a:cubicBezTo>
                    <a:pt x="978" y="18045"/>
                    <a:pt x="1279" y="21579"/>
                    <a:pt x="1304" y="25138"/>
                  </a:cubicBezTo>
                  <a:cubicBezTo>
                    <a:pt x="1329" y="26893"/>
                    <a:pt x="1304" y="28672"/>
                    <a:pt x="1279" y="30451"/>
                  </a:cubicBezTo>
                  <a:cubicBezTo>
                    <a:pt x="1279" y="31329"/>
                    <a:pt x="1279" y="32231"/>
                    <a:pt x="1229" y="33108"/>
                  </a:cubicBezTo>
                  <a:cubicBezTo>
                    <a:pt x="1204" y="34010"/>
                    <a:pt x="1204" y="34913"/>
                    <a:pt x="1404" y="35790"/>
                  </a:cubicBezTo>
                  <a:cubicBezTo>
                    <a:pt x="1579" y="36667"/>
                    <a:pt x="2031" y="37544"/>
                    <a:pt x="2783" y="38096"/>
                  </a:cubicBezTo>
                  <a:cubicBezTo>
                    <a:pt x="3253" y="38452"/>
                    <a:pt x="3849" y="38631"/>
                    <a:pt x="4449" y="38631"/>
                  </a:cubicBezTo>
                  <a:cubicBezTo>
                    <a:pt x="4776" y="38631"/>
                    <a:pt x="5105" y="38578"/>
                    <a:pt x="5414" y="38472"/>
                  </a:cubicBezTo>
                  <a:cubicBezTo>
                    <a:pt x="6291" y="38146"/>
                    <a:pt x="6968" y="37419"/>
                    <a:pt x="7369" y="36617"/>
                  </a:cubicBezTo>
                  <a:cubicBezTo>
                    <a:pt x="7570" y="36216"/>
                    <a:pt x="7720" y="35790"/>
                    <a:pt x="7870" y="35364"/>
                  </a:cubicBezTo>
                  <a:lnTo>
                    <a:pt x="8046" y="34712"/>
                  </a:lnTo>
                  <a:lnTo>
                    <a:pt x="8096" y="34562"/>
                  </a:lnTo>
                  <a:lnTo>
                    <a:pt x="8121" y="34487"/>
                  </a:lnTo>
                  <a:cubicBezTo>
                    <a:pt x="8121" y="34462"/>
                    <a:pt x="8121" y="34462"/>
                    <a:pt x="8121" y="34462"/>
                  </a:cubicBezTo>
                  <a:cubicBezTo>
                    <a:pt x="8121" y="34462"/>
                    <a:pt x="8132" y="34450"/>
                    <a:pt x="8154" y="34450"/>
                  </a:cubicBezTo>
                  <a:cubicBezTo>
                    <a:pt x="8165" y="34450"/>
                    <a:pt x="8179" y="34453"/>
                    <a:pt x="8196" y="34462"/>
                  </a:cubicBezTo>
                  <a:lnTo>
                    <a:pt x="8246" y="34537"/>
                  </a:lnTo>
                  <a:lnTo>
                    <a:pt x="8346" y="34512"/>
                  </a:lnTo>
                  <a:cubicBezTo>
                    <a:pt x="8372" y="34487"/>
                    <a:pt x="8372" y="34487"/>
                    <a:pt x="8397" y="34487"/>
                  </a:cubicBezTo>
                  <a:lnTo>
                    <a:pt x="8547" y="34512"/>
                  </a:lnTo>
                  <a:lnTo>
                    <a:pt x="8798" y="34587"/>
                  </a:lnTo>
                  <a:lnTo>
                    <a:pt x="9349" y="34687"/>
                  </a:lnTo>
                  <a:lnTo>
                    <a:pt x="10477" y="34913"/>
                  </a:lnTo>
                  <a:lnTo>
                    <a:pt x="12682" y="35289"/>
                  </a:lnTo>
                  <a:lnTo>
                    <a:pt x="14913" y="35589"/>
                  </a:lnTo>
                  <a:lnTo>
                    <a:pt x="17169" y="35840"/>
                  </a:lnTo>
                  <a:cubicBezTo>
                    <a:pt x="20151" y="36116"/>
                    <a:pt x="23159" y="36266"/>
                    <a:pt x="26166" y="36316"/>
                  </a:cubicBezTo>
                  <a:cubicBezTo>
                    <a:pt x="27315" y="36335"/>
                    <a:pt x="28460" y="36344"/>
                    <a:pt x="29604" y="36344"/>
                  </a:cubicBezTo>
                  <a:cubicBezTo>
                    <a:pt x="31456" y="36344"/>
                    <a:pt x="33305" y="36322"/>
                    <a:pt x="35164" y="36291"/>
                  </a:cubicBezTo>
                  <a:lnTo>
                    <a:pt x="39650" y="36241"/>
                  </a:lnTo>
                  <a:lnTo>
                    <a:pt x="41906" y="36216"/>
                  </a:lnTo>
                  <a:cubicBezTo>
                    <a:pt x="42682" y="36216"/>
                    <a:pt x="43510" y="36191"/>
                    <a:pt x="44261" y="36166"/>
                  </a:cubicBezTo>
                  <a:cubicBezTo>
                    <a:pt x="44286" y="35765"/>
                    <a:pt x="44286" y="35339"/>
                    <a:pt x="44286" y="34938"/>
                  </a:cubicBezTo>
                  <a:lnTo>
                    <a:pt x="44236" y="33810"/>
                  </a:lnTo>
                  <a:lnTo>
                    <a:pt x="44161" y="31579"/>
                  </a:lnTo>
                  <a:cubicBezTo>
                    <a:pt x="44086" y="30076"/>
                    <a:pt x="44011" y="28597"/>
                    <a:pt x="43936" y="27093"/>
                  </a:cubicBezTo>
                  <a:cubicBezTo>
                    <a:pt x="43785" y="24111"/>
                    <a:pt x="43560" y="21128"/>
                    <a:pt x="43284" y="18171"/>
                  </a:cubicBezTo>
                  <a:cubicBezTo>
                    <a:pt x="42733" y="12206"/>
                    <a:pt x="41630" y="6341"/>
                    <a:pt x="41053" y="401"/>
                  </a:cubicBezTo>
                  <a:lnTo>
                    <a:pt x="41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79"/>
            <p:cNvSpPr/>
            <p:nvPr/>
          </p:nvSpPr>
          <p:spPr>
            <a:xfrm>
              <a:off x="2402775" y="3617550"/>
              <a:ext cx="865425" cy="115450"/>
            </a:xfrm>
            <a:custGeom>
              <a:avLst/>
              <a:gdLst/>
              <a:ahLst/>
              <a:cxnLst/>
              <a:rect l="l" t="t" r="r" b="b"/>
              <a:pathLst>
                <a:path w="34617" h="4618" extrusionOk="0">
                  <a:moveTo>
                    <a:pt x="34249" y="0"/>
                  </a:moveTo>
                  <a:cubicBezTo>
                    <a:pt x="34235" y="0"/>
                    <a:pt x="34220" y="2"/>
                    <a:pt x="34205" y="4"/>
                  </a:cubicBezTo>
                  <a:cubicBezTo>
                    <a:pt x="28240" y="806"/>
                    <a:pt x="22275" y="1633"/>
                    <a:pt x="16285" y="2385"/>
                  </a:cubicBezTo>
                  <a:cubicBezTo>
                    <a:pt x="10897" y="3062"/>
                    <a:pt x="5458" y="3513"/>
                    <a:pt x="95" y="4415"/>
                  </a:cubicBezTo>
                  <a:cubicBezTo>
                    <a:pt x="0" y="4439"/>
                    <a:pt x="17" y="4618"/>
                    <a:pt x="103" y="4618"/>
                  </a:cubicBezTo>
                  <a:cubicBezTo>
                    <a:pt x="108" y="4618"/>
                    <a:pt x="114" y="4617"/>
                    <a:pt x="120" y="4616"/>
                  </a:cubicBezTo>
                  <a:cubicBezTo>
                    <a:pt x="11523" y="4089"/>
                    <a:pt x="23052" y="2159"/>
                    <a:pt x="34330" y="480"/>
                  </a:cubicBezTo>
                  <a:cubicBezTo>
                    <a:pt x="34616" y="433"/>
                    <a:pt x="34517" y="0"/>
                    <a:pt x="34249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79"/>
            <p:cNvSpPr/>
            <p:nvPr/>
          </p:nvSpPr>
          <p:spPr>
            <a:xfrm>
              <a:off x="2447100" y="4330675"/>
              <a:ext cx="1019450" cy="130975"/>
            </a:xfrm>
            <a:custGeom>
              <a:avLst/>
              <a:gdLst/>
              <a:ahLst/>
              <a:cxnLst/>
              <a:rect l="l" t="t" r="r" b="b"/>
              <a:pathLst>
                <a:path w="40778" h="5239" extrusionOk="0">
                  <a:moveTo>
                    <a:pt x="3434" y="0"/>
                  </a:moveTo>
                  <a:cubicBezTo>
                    <a:pt x="3134" y="1529"/>
                    <a:pt x="2632" y="3509"/>
                    <a:pt x="1" y="4086"/>
                  </a:cubicBezTo>
                  <a:cubicBezTo>
                    <a:pt x="5916" y="4412"/>
                    <a:pt x="13209" y="5239"/>
                    <a:pt x="19149" y="5239"/>
                  </a:cubicBezTo>
                  <a:cubicBezTo>
                    <a:pt x="22432" y="5239"/>
                    <a:pt x="25690" y="5138"/>
                    <a:pt x="28973" y="4963"/>
                  </a:cubicBezTo>
                  <a:cubicBezTo>
                    <a:pt x="31931" y="4787"/>
                    <a:pt x="39374" y="4136"/>
                    <a:pt x="40728" y="1053"/>
                  </a:cubicBezTo>
                  <a:cubicBezTo>
                    <a:pt x="40728" y="1028"/>
                    <a:pt x="40753" y="1003"/>
                    <a:pt x="40778" y="978"/>
                  </a:cubicBezTo>
                  <a:cubicBezTo>
                    <a:pt x="35097" y="978"/>
                    <a:pt x="29179" y="1216"/>
                    <a:pt x="23445" y="1216"/>
                  </a:cubicBezTo>
                  <a:cubicBezTo>
                    <a:pt x="22728" y="1216"/>
                    <a:pt x="22014" y="1212"/>
                    <a:pt x="21304" y="1203"/>
                  </a:cubicBezTo>
                  <a:cubicBezTo>
                    <a:pt x="20561" y="1197"/>
                    <a:pt x="19846" y="1196"/>
                    <a:pt x="19147" y="1196"/>
                  </a:cubicBezTo>
                  <a:cubicBezTo>
                    <a:pt x="18790" y="1196"/>
                    <a:pt x="18438" y="1196"/>
                    <a:pt x="18088" y="1196"/>
                  </a:cubicBezTo>
                  <a:cubicBezTo>
                    <a:pt x="13767" y="1196"/>
                    <a:pt x="9865" y="1153"/>
                    <a:pt x="34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79"/>
            <p:cNvSpPr/>
            <p:nvPr/>
          </p:nvSpPr>
          <p:spPr>
            <a:xfrm>
              <a:off x="2442725" y="4326300"/>
              <a:ext cx="1028100" cy="138600"/>
            </a:xfrm>
            <a:custGeom>
              <a:avLst/>
              <a:gdLst/>
              <a:ahLst/>
              <a:cxnLst/>
              <a:rect l="l" t="t" r="r" b="b"/>
              <a:pathLst>
                <a:path w="41124" h="5544" extrusionOk="0">
                  <a:moveTo>
                    <a:pt x="3755" y="381"/>
                  </a:moveTo>
                  <a:cubicBezTo>
                    <a:pt x="6782" y="917"/>
                    <a:pt x="9832" y="1306"/>
                    <a:pt x="12883" y="1454"/>
                  </a:cubicBezTo>
                  <a:cubicBezTo>
                    <a:pt x="16016" y="1629"/>
                    <a:pt x="19123" y="1554"/>
                    <a:pt x="22256" y="1604"/>
                  </a:cubicBezTo>
                  <a:cubicBezTo>
                    <a:pt x="25364" y="1604"/>
                    <a:pt x="28497" y="1529"/>
                    <a:pt x="31605" y="1454"/>
                  </a:cubicBezTo>
                  <a:lnTo>
                    <a:pt x="36266" y="1353"/>
                  </a:lnTo>
                  <a:lnTo>
                    <a:pt x="38622" y="1328"/>
                  </a:lnTo>
                  <a:lnTo>
                    <a:pt x="39775" y="1303"/>
                  </a:lnTo>
                  <a:cubicBezTo>
                    <a:pt x="39824" y="1307"/>
                    <a:pt x="39872" y="1308"/>
                    <a:pt x="39919" y="1308"/>
                  </a:cubicBezTo>
                  <a:cubicBezTo>
                    <a:pt x="40187" y="1308"/>
                    <a:pt x="40435" y="1259"/>
                    <a:pt x="40724" y="1234"/>
                  </a:cubicBezTo>
                  <a:lnTo>
                    <a:pt x="40724" y="1234"/>
                  </a:lnTo>
                  <a:lnTo>
                    <a:pt x="40652" y="1353"/>
                  </a:lnTo>
                  <a:cubicBezTo>
                    <a:pt x="40602" y="1454"/>
                    <a:pt x="40527" y="1529"/>
                    <a:pt x="40477" y="1629"/>
                  </a:cubicBezTo>
                  <a:cubicBezTo>
                    <a:pt x="40352" y="1780"/>
                    <a:pt x="40226" y="1930"/>
                    <a:pt x="40076" y="2080"/>
                  </a:cubicBezTo>
                  <a:cubicBezTo>
                    <a:pt x="39775" y="2381"/>
                    <a:pt x="39424" y="2632"/>
                    <a:pt x="39048" y="2832"/>
                  </a:cubicBezTo>
                  <a:cubicBezTo>
                    <a:pt x="38321" y="3258"/>
                    <a:pt x="37494" y="3559"/>
                    <a:pt x="36667" y="3810"/>
                  </a:cubicBezTo>
                  <a:cubicBezTo>
                    <a:pt x="35013" y="4311"/>
                    <a:pt x="33284" y="4587"/>
                    <a:pt x="31554" y="4762"/>
                  </a:cubicBezTo>
                  <a:cubicBezTo>
                    <a:pt x="28096" y="5113"/>
                    <a:pt x="24587" y="5138"/>
                    <a:pt x="21103" y="5263"/>
                  </a:cubicBezTo>
                  <a:cubicBezTo>
                    <a:pt x="20464" y="5286"/>
                    <a:pt x="19824" y="5297"/>
                    <a:pt x="19183" y="5297"/>
                  </a:cubicBezTo>
                  <a:cubicBezTo>
                    <a:pt x="16333" y="5297"/>
                    <a:pt x="13476" y="5092"/>
                    <a:pt x="10652" y="4887"/>
                  </a:cubicBezTo>
                  <a:cubicBezTo>
                    <a:pt x="7482" y="4636"/>
                    <a:pt x="4311" y="4344"/>
                    <a:pt x="1122" y="4142"/>
                  </a:cubicBezTo>
                  <a:lnTo>
                    <a:pt x="1122" y="4142"/>
                  </a:lnTo>
                  <a:cubicBezTo>
                    <a:pt x="1284" y="4075"/>
                    <a:pt x="1444" y="3999"/>
                    <a:pt x="1604" y="3910"/>
                  </a:cubicBezTo>
                  <a:cubicBezTo>
                    <a:pt x="2030" y="3659"/>
                    <a:pt x="2431" y="3333"/>
                    <a:pt x="2732" y="2932"/>
                  </a:cubicBezTo>
                  <a:cubicBezTo>
                    <a:pt x="3324" y="2175"/>
                    <a:pt x="3580" y="1261"/>
                    <a:pt x="3755" y="381"/>
                  </a:cubicBezTo>
                  <a:close/>
                  <a:moveTo>
                    <a:pt x="3660" y="0"/>
                  </a:moveTo>
                  <a:cubicBezTo>
                    <a:pt x="3559" y="0"/>
                    <a:pt x="3459" y="50"/>
                    <a:pt x="3434" y="150"/>
                  </a:cubicBezTo>
                  <a:cubicBezTo>
                    <a:pt x="3259" y="1078"/>
                    <a:pt x="3008" y="2005"/>
                    <a:pt x="2457" y="2732"/>
                  </a:cubicBezTo>
                  <a:cubicBezTo>
                    <a:pt x="2181" y="3083"/>
                    <a:pt x="1830" y="3384"/>
                    <a:pt x="1429" y="3609"/>
                  </a:cubicBezTo>
                  <a:cubicBezTo>
                    <a:pt x="1028" y="3835"/>
                    <a:pt x="577" y="3985"/>
                    <a:pt x="126" y="4085"/>
                  </a:cubicBezTo>
                  <a:cubicBezTo>
                    <a:pt x="51" y="4110"/>
                    <a:pt x="0" y="4160"/>
                    <a:pt x="0" y="4261"/>
                  </a:cubicBezTo>
                  <a:cubicBezTo>
                    <a:pt x="0" y="4336"/>
                    <a:pt x="76" y="4436"/>
                    <a:pt x="176" y="4436"/>
                  </a:cubicBezTo>
                  <a:cubicBezTo>
                    <a:pt x="3660" y="4612"/>
                    <a:pt x="7118" y="4937"/>
                    <a:pt x="10627" y="5163"/>
                  </a:cubicBezTo>
                  <a:cubicBezTo>
                    <a:pt x="12356" y="5288"/>
                    <a:pt x="14111" y="5389"/>
                    <a:pt x="15865" y="5464"/>
                  </a:cubicBezTo>
                  <a:cubicBezTo>
                    <a:pt x="17594" y="5539"/>
                    <a:pt x="19349" y="5514"/>
                    <a:pt x="21103" y="5539"/>
                  </a:cubicBezTo>
                  <a:cubicBezTo>
                    <a:pt x="21343" y="5542"/>
                    <a:pt x="21583" y="5544"/>
                    <a:pt x="21823" y="5544"/>
                  </a:cubicBezTo>
                  <a:cubicBezTo>
                    <a:pt x="23337" y="5544"/>
                    <a:pt x="24848" y="5482"/>
                    <a:pt x="26341" y="5439"/>
                  </a:cubicBezTo>
                  <a:cubicBezTo>
                    <a:pt x="28096" y="5363"/>
                    <a:pt x="29850" y="5313"/>
                    <a:pt x="31605" y="5113"/>
                  </a:cubicBezTo>
                  <a:cubicBezTo>
                    <a:pt x="33334" y="4937"/>
                    <a:pt x="35088" y="4662"/>
                    <a:pt x="36768" y="4160"/>
                  </a:cubicBezTo>
                  <a:cubicBezTo>
                    <a:pt x="37620" y="3885"/>
                    <a:pt x="38447" y="3584"/>
                    <a:pt x="39224" y="3133"/>
                  </a:cubicBezTo>
                  <a:cubicBezTo>
                    <a:pt x="39600" y="2907"/>
                    <a:pt x="39976" y="2632"/>
                    <a:pt x="40301" y="2331"/>
                  </a:cubicBezTo>
                  <a:cubicBezTo>
                    <a:pt x="40477" y="2155"/>
                    <a:pt x="40627" y="2005"/>
                    <a:pt x="40753" y="1805"/>
                  </a:cubicBezTo>
                  <a:cubicBezTo>
                    <a:pt x="40803" y="1704"/>
                    <a:pt x="40878" y="1629"/>
                    <a:pt x="40928" y="1504"/>
                  </a:cubicBezTo>
                  <a:lnTo>
                    <a:pt x="41003" y="1353"/>
                  </a:lnTo>
                  <a:lnTo>
                    <a:pt x="41053" y="1278"/>
                  </a:lnTo>
                  <a:lnTo>
                    <a:pt x="41078" y="1254"/>
                  </a:lnTo>
                  <a:lnTo>
                    <a:pt x="41078" y="1254"/>
                  </a:lnTo>
                  <a:cubicBezTo>
                    <a:pt x="41069" y="1262"/>
                    <a:pt x="41065" y="1266"/>
                    <a:pt x="41064" y="1266"/>
                  </a:cubicBezTo>
                  <a:cubicBezTo>
                    <a:pt x="41060" y="1266"/>
                    <a:pt x="41124" y="1180"/>
                    <a:pt x="41103" y="1078"/>
                  </a:cubicBezTo>
                  <a:cubicBezTo>
                    <a:pt x="41016" y="1067"/>
                    <a:pt x="40925" y="1056"/>
                    <a:pt x="40831" y="1045"/>
                  </a:cubicBezTo>
                  <a:lnTo>
                    <a:pt x="40831" y="1045"/>
                  </a:lnTo>
                  <a:cubicBezTo>
                    <a:pt x="40830" y="1047"/>
                    <a:pt x="40829" y="1050"/>
                    <a:pt x="40828" y="1053"/>
                  </a:cubicBezTo>
                  <a:lnTo>
                    <a:pt x="40818" y="1053"/>
                  </a:lnTo>
                  <a:cubicBezTo>
                    <a:pt x="40820" y="1049"/>
                    <a:pt x="40822" y="1047"/>
                    <a:pt x="40824" y="1045"/>
                  </a:cubicBezTo>
                  <a:lnTo>
                    <a:pt x="40824" y="1045"/>
                  </a:lnTo>
                  <a:cubicBezTo>
                    <a:pt x="40826" y="1045"/>
                    <a:pt x="40829" y="1045"/>
                    <a:pt x="40831" y="1045"/>
                  </a:cubicBezTo>
                  <a:lnTo>
                    <a:pt x="40831" y="1045"/>
                  </a:lnTo>
                  <a:cubicBezTo>
                    <a:pt x="40832" y="1041"/>
                    <a:pt x="40832" y="1039"/>
                    <a:pt x="40831" y="1039"/>
                  </a:cubicBezTo>
                  <a:lnTo>
                    <a:pt x="40831" y="1039"/>
                  </a:lnTo>
                  <a:cubicBezTo>
                    <a:pt x="40829" y="1039"/>
                    <a:pt x="40827" y="1041"/>
                    <a:pt x="40824" y="1045"/>
                  </a:cubicBezTo>
                  <a:lnTo>
                    <a:pt x="40824" y="1045"/>
                  </a:lnTo>
                  <a:cubicBezTo>
                    <a:pt x="40490" y="1008"/>
                    <a:pt x="40125" y="977"/>
                    <a:pt x="39775" y="977"/>
                  </a:cubicBezTo>
                  <a:lnTo>
                    <a:pt x="38597" y="1003"/>
                  </a:lnTo>
                  <a:lnTo>
                    <a:pt x="36266" y="1028"/>
                  </a:lnTo>
                  <a:lnTo>
                    <a:pt x="31605" y="1103"/>
                  </a:lnTo>
                  <a:cubicBezTo>
                    <a:pt x="29047" y="1144"/>
                    <a:pt x="26505" y="1185"/>
                    <a:pt x="23967" y="1185"/>
                  </a:cubicBezTo>
                  <a:cubicBezTo>
                    <a:pt x="23397" y="1185"/>
                    <a:pt x="22826" y="1183"/>
                    <a:pt x="22256" y="1178"/>
                  </a:cubicBezTo>
                  <a:cubicBezTo>
                    <a:pt x="21710" y="1174"/>
                    <a:pt x="21164" y="1172"/>
                    <a:pt x="20619" y="1172"/>
                  </a:cubicBezTo>
                  <a:cubicBezTo>
                    <a:pt x="19786" y="1172"/>
                    <a:pt x="18955" y="1175"/>
                    <a:pt x="18125" y="1175"/>
                  </a:cubicBezTo>
                  <a:cubicBezTo>
                    <a:pt x="16383" y="1175"/>
                    <a:pt x="14645" y="1162"/>
                    <a:pt x="12908" y="1078"/>
                  </a:cubicBezTo>
                  <a:cubicBezTo>
                    <a:pt x="9800" y="927"/>
                    <a:pt x="6717" y="551"/>
                    <a:pt x="3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748" name="Google Shape;2748;p79"/>
          <p:cNvGrpSpPr/>
          <p:nvPr/>
        </p:nvGrpSpPr>
        <p:grpSpPr>
          <a:xfrm rot="697126">
            <a:off x="8593738" y="108577"/>
            <a:ext cx="1305393" cy="1346461"/>
            <a:chOff x="1492000" y="427450"/>
            <a:chExt cx="1188000" cy="1225375"/>
          </a:xfrm>
        </p:grpSpPr>
        <p:sp>
          <p:nvSpPr>
            <p:cNvPr id="2749" name="Google Shape;2749;p79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79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79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79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79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79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79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79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79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79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79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12;p44">
            <a:extLst>
              <a:ext uri="{FF2B5EF4-FFF2-40B4-BE49-F238E27FC236}">
                <a16:creationId xmlns:a16="http://schemas.microsoft.com/office/drawing/2014/main" id="{E8AA0605-D176-3342-076E-D61B16A9E69B}"/>
              </a:ext>
            </a:extLst>
          </p:cNvPr>
          <p:cNvSpPr txBox="1"/>
          <p:nvPr/>
        </p:nvSpPr>
        <p:spPr>
          <a:xfrm>
            <a:off x="3264122" y="518266"/>
            <a:ext cx="2344442" cy="321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914378">
              <a:lnSpc>
                <a:spcPct val="150000"/>
              </a:lnSpc>
              <a:buSzPts val="1100"/>
              <a:defRPr/>
            </a:pPr>
            <a:r>
              <a:rPr lang="th-TH" sz="1600" dirty="0">
                <a:latin typeface="Prompt" panose="00000500000000000000" pitchFamily="2" charset="-34"/>
                <a:ea typeface="Tahoma" panose="020B0604030504040204" pitchFamily="34" charset="0"/>
                <a:cs typeface="Prompt" panose="00000500000000000000" pitchFamily="2" charset="-34"/>
              </a:rPr>
              <a:t>กลุ่มโพสต์ประเภทข่าวสาร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7F59625-E127-0EA9-096A-DD65C1E102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506" y="1239818"/>
            <a:ext cx="6886987" cy="319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3487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355;p47">
            <a:extLst>
              <a:ext uri="{FF2B5EF4-FFF2-40B4-BE49-F238E27FC236}">
                <a16:creationId xmlns:a16="http://schemas.microsoft.com/office/drawing/2014/main" id="{44B10974-276B-ABBA-B1F0-FAC346CB00FF}"/>
              </a:ext>
            </a:extLst>
          </p:cNvPr>
          <p:cNvSpPr/>
          <p:nvPr/>
        </p:nvSpPr>
        <p:spPr>
          <a:xfrm>
            <a:off x="432887" y="547366"/>
            <a:ext cx="9144000" cy="27996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tabLst/>
              <a:defRPr/>
            </a:pP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00FF00"/>
              </a:solidFill>
              <a:effectLst/>
              <a:uLnTx/>
              <a:uFillTx/>
              <a:latin typeface="Prompt" panose="00000500000000000000" pitchFamily="2" charset="-34"/>
              <a:ea typeface="Kozuka Gothic Pro H" panose="020B0800000000000000" pitchFamily="34" charset="-128"/>
              <a:cs typeface="Prompt" panose="00000500000000000000" pitchFamily="2" charset="-34"/>
              <a:sym typeface="Arial"/>
            </a:endParaRPr>
          </a:p>
        </p:txBody>
      </p:sp>
      <p:grpSp>
        <p:nvGrpSpPr>
          <p:cNvPr id="2729" name="Google Shape;2729;p79"/>
          <p:cNvGrpSpPr/>
          <p:nvPr/>
        </p:nvGrpSpPr>
        <p:grpSpPr>
          <a:xfrm rot="-900145">
            <a:off x="-369676" y="4224764"/>
            <a:ext cx="1346977" cy="1179420"/>
            <a:chOff x="2334325" y="3469775"/>
            <a:chExt cx="1136500" cy="995125"/>
          </a:xfrm>
        </p:grpSpPr>
        <p:sp>
          <p:nvSpPr>
            <p:cNvPr id="2730" name="Google Shape;2730;p79"/>
            <p:cNvSpPr/>
            <p:nvPr/>
          </p:nvSpPr>
          <p:spPr>
            <a:xfrm>
              <a:off x="2337450" y="3480425"/>
              <a:ext cx="1100925" cy="952600"/>
            </a:xfrm>
            <a:custGeom>
              <a:avLst/>
              <a:gdLst/>
              <a:ahLst/>
              <a:cxnLst/>
              <a:rect l="l" t="t" r="r" b="b"/>
              <a:pathLst>
                <a:path w="44037" h="38104" extrusionOk="0">
                  <a:moveTo>
                    <a:pt x="40703" y="0"/>
                  </a:moveTo>
                  <a:cubicBezTo>
                    <a:pt x="40678" y="0"/>
                    <a:pt x="40653" y="25"/>
                    <a:pt x="40603" y="25"/>
                  </a:cubicBezTo>
                  <a:cubicBezTo>
                    <a:pt x="33886" y="877"/>
                    <a:pt x="27069" y="1278"/>
                    <a:pt x="20302" y="1855"/>
                  </a:cubicBezTo>
                  <a:cubicBezTo>
                    <a:pt x="13585" y="2406"/>
                    <a:pt x="6868" y="3133"/>
                    <a:pt x="126" y="3434"/>
                  </a:cubicBezTo>
                  <a:cubicBezTo>
                    <a:pt x="1" y="9725"/>
                    <a:pt x="1079" y="15840"/>
                    <a:pt x="1279" y="22106"/>
                  </a:cubicBezTo>
                  <a:cubicBezTo>
                    <a:pt x="1379" y="25239"/>
                    <a:pt x="1329" y="28371"/>
                    <a:pt x="1279" y="31504"/>
                  </a:cubicBezTo>
                  <a:cubicBezTo>
                    <a:pt x="1229" y="33183"/>
                    <a:pt x="1003" y="35188"/>
                    <a:pt x="1906" y="36692"/>
                  </a:cubicBezTo>
                  <a:cubicBezTo>
                    <a:pt x="2463" y="37626"/>
                    <a:pt x="3364" y="38104"/>
                    <a:pt x="4290" y="38104"/>
                  </a:cubicBezTo>
                  <a:cubicBezTo>
                    <a:pt x="5154" y="38104"/>
                    <a:pt x="6040" y="37689"/>
                    <a:pt x="6693" y="36843"/>
                  </a:cubicBezTo>
                  <a:cubicBezTo>
                    <a:pt x="7319" y="36016"/>
                    <a:pt x="7570" y="34988"/>
                    <a:pt x="7820" y="34010"/>
                  </a:cubicBezTo>
                  <a:cubicBezTo>
                    <a:pt x="7851" y="33904"/>
                    <a:pt x="7936" y="33863"/>
                    <a:pt x="8021" y="33863"/>
                  </a:cubicBezTo>
                  <a:cubicBezTo>
                    <a:pt x="8076" y="33863"/>
                    <a:pt x="8132" y="33880"/>
                    <a:pt x="8171" y="33910"/>
                  </a:cubicBezTo>
                  <a:cubicBezTo>
                    <a:pt x="8188" y="33910"/>
                    <a:pt x="8216" y="33899"/>
                    <a:pt x="8247" y="33899"/>
                  </a:cubicBezTo>
                  <a:cubicBezTo>
                    <a:pt x="8263" y="33899"/>
                    <a:pt x="8280" y="33902"/>
                    <a:pt x="8297" y="33910"/>
                  </a:cubicBezTo>
                  <a:cubicBezTo>
                    <a:pt x="15223" y="35439"/>
                    <a:pt x="22419" y="35740"/>
                    <a:pt x="29615" y="35740"/>
                  </a:cubicBezTo>
                  <a:cubicBezTo>
                    <a:pt x="34276" y="35740"/>
                    <a:pt x="38937" y="35614"/>
                    <a:pt x="43525" y="35614"/>
                  </a:cubicBezTo>
                  <a:cubicBezTo>
                    <a:pt x="43696" y="35614"/>
                    <a:pt x="43866" y="35614"/>
                    <a:pt x="44036" y="35615"/>
                  </a:cubicBezTo>
                  <a:cubicBezTo>
                    <a:pt x="43811" y="29650"/>
                    <a:pt x="43560" y="23710"/>
                    <a:pt x="42984" y="17745"/>
                  </a:cubicBezTo>
                  <a:cubicBezTo>
                    <a:pt x="42407" y="11805"/>
                    <a:pt x="41304" y="5940"/>
                    <a:pt x="407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79"/>
            <p:cNvSpPr/>
            <p:nvPr/>
          </p:nvSpPr>
          <p:spPr>
            <a:xfrm>
              <a:off x="2334325" y="3469775"/>
              <a:ext cx="1107175" cy="965775"/>
            </a:xfrm>
            <a:custGeom>
              <a:avLst/>
              <a:gdLst/>
              <a:ahLst/>
              <a:cxnLst/>
              <a:rect l="l" t="t" r="r" b="b"/>
              <a:pathLst>
                <a:path w="44287" h="38631" extrusionOk="0">
                  <a:moveTo>
                    <a:pt x="40651" y="682"/>
                  </a:moveTo>
                  <a:cubicBezTo>
                    <a:pt x="41257" y="6544"/>
                    <a:pt x="42339" y="12358"/>
                    <a:pt x="42908" y="18196"/>
                  </a:cubicBezTo>
                  <a:cubicBezTo>
                    <a:pt x="43209" y="21178"/>
                    <a:pt x="43409" y="24136"/>
                    <a:pt x="43585" y="27118"/>
                  </a:cubicBezTo>
                  <a:cubicBezTo>
                    <a:pt x="43685" y="28597"/>
                    <a:pt x="43760" y="30101"/>
                    <a:pt x="43810" y="31579"/>
                  </a:cubicBezTo>
                  <a:lnTo>
                    <a:pt x="43911" y="33810"/>
                  </a:lnTo>
                  <a:lnTo>
                    <a:pt x="43961" y="34938"/>
                  </a:lnTo>
                  <a:cubicBezTo>
                    <a:pt x="43961" y="35264"/>
                    <a:pt x="43986" y="35589"/>
                    <a:pt x="44036" y="35940"/>
                  </a:cubicBezTo>
                  <a:cubicBezTo>
                    <a:pt x="43309" y="35915"/>
                    <a:pt x="42632" y="35890"/>
                    <a:pt x="41906" y="35890"/>
                  </a:cubicBezTo>
                  <a:lnTo>
                    <a:pt x="39650" y="35915"/>
                  </a:lnTo>
                  <a:lnTo>
                    <a:pt x="35164" y="35965"/>
                  </a:lnTo>
                  <a:cubicBezTo>
                    <a:pt x="33514" y="35993"/>
                    <a:pt x="31871" y="36013"/>
                    <a:pt x="30228" y="36013"/>
                  </a:cubicBezTo>
                  <a:cubicBezTo>
                    <a:pt x="28876" y="36013"/>
                    <a:pt x="27524" y="35999"/>
                    <a:pt x="26166" y="35965"/>
                  </a:cubicBezTo>
                  <a:cubicBezTo>
                    <a:pt x="23159" y="35915"/>
                    <a:pt x="20176" y="35790"/>
                    <a:pt x="17194" y="35514"/>
                  </a:cubicBezTo>
                  <a:lnTo>
                    <a:pt x="14963" y="35264"/>
                  </a:lnTo>
                  <a:lnTo>
                    <a:pt x="12732" y="34963"/>
                  </a:lnTo>
                  <a:lnTo>
                    <a:pt x="10527" y="34587"/>
                  </a:lnTo>
                  <a:lnTo>
                    <a:pt x="9424" y="34361"/>
                  </a:lnTo>
                  <a:lnTo>
                    <a:pt x="8873" y="34261"/>
                  </a:lnTo>
                  <a:lnTo>
                    <a:pt x="8597" y="34211"/>
                  </a:lnTo>
                  <a:lnTo>
                    <a:pt x="8472" y="34186"/>
                  </a:lnTo>
                  <a:cubicBezTo>
                    <a:pt x="8434" y="34173"/>
                    <a:pt x="8390" y="34167"/>
                    <a:pt x="8350" y="34167"/>
                  </a:cubicBezTo>
                  <a:cubicBezTo>
                    <a:pt x="8335" y="34167"/>
                    <a:pt x="8321" y="34168"/>
                    <a:pt x="8307" y="34169"/>
                  </a:cubicBezTo>
                  <a:lnTo>
                    <a:pt x="8307" y="34169"/>
                  </a:lnTo>
                  <a:cubicBezTo>
                    <a:pt x="8259" y="34145"/>
                    <a:pt x="8207" y="34136"/>
                    <a:pt x="8146" y="34136"/>
                  </a:cubicBezTo>
                  <a:cubicBezTo>
                    <a:pt x="8046" y="34136"/>
                    <a:pt x="7920" y="34186"/>
                    <a:pt x="7870" y="34261"/>
                  </a:cubicBezTo>
                  <a:cubicBezTo>
                    <a:pt x="7845" y="34311"/>
                    <a:pt x="7820" y="34361"/>
                    <a:pt x="7795" y="34386"/>
                  </a:cubicBezTo>
                  <a:lnTo>
                    <a:pt x="7795" y="34487"/>
                  </a:lnTo>
                  <a:lnTo>
                    <a:pt x="7745" y="34637"/>
                  </a:lnTo>
                  <a:lnTo>
                    <a:pt x="7570" y="35264"/>
                  </a:lnTo>
                  <a:cubicBezTo>
                    <a:pt x="7444" y="35690"/>
                    <a:pt x="7319" y="36116"/>
                    <a:pt x="7118" y="36492"/>
                  </a:cubicBezTo>
                  <a:cubicBezTo>
                    <a:pt x="6767" y="37269"/>
                    <a:pt x="6141" y="37945"/>
                    <a:pt x="5339" y="38246"/>
                  </a:cubicBezTo>
                  <a:cubicBezTo>
                    <a:pt x="5051" y="38363"/>
                    <a:pt x="4744" y="38419"/>
                    <a:pt x="4437" y="38419"/>
                  </a:cubicBezTo>
                  <a:cubicBezTo>
                    <a:pt x="3889" y="38419"/>
                    <a:pt x="3342" y="38241"/>
                    <a:pt x="2908" y="37920"/>
                  </a:cubicBezTo>
                  <a:cubicBezTo>
                    <a:pt x="2206" y="37419"/>
                    <a:pt x="1805" y="36592"/>
                    <a:pt x="1630" y="35740"/>
                  </a:cubicBezTo>
                  <a:cubicBezTo>
                    <a:pt x="1454" y="34888"/>
                    <a:pt x="1454" y="34010"/>
                    <a:pt x="1479" y="33108"/>
                  </a:cubicBezTo>
                  <a:cubicBezTo>
                    <a:pt x="1504" y="32231"/>
                    <a:pt x="1529" y="31329"/>
                    <a:pt x="1554" y="30451"/>
                  </a:cubicBezTo>
                  <a:cubicBezTo>
                    <a:pt x="1579" y="28672"/>
                    <a:pt x="1605" y="26893"/>
                    <a:pt x="1605" y="25113"/>
                  </a:cubicBezTo>
                  <a:cubicBezTo>
                    <a:pt x="1579" y="23359"/>
                    <a:pt x="1554" y="21579"/>
                    <a:pt x="1429" y="19800"/>
                  </a:cubicBezTo>
                  <a:cubicBezTo>
                    <a:pt x="1304" y="18020"/>
                    <a:pt x="1153" y="16241"/>
                    <a:pt x="978" y="14487"/>
                  </a:cubicBezTo>
                  <a:cubicBezTo>
                    <a:pt x="657" y="11001"/>
                    <a:pt x="360" y="7515"/>
                    <a:pt x="424" y="4029"/>
                  </a:cubicBezTo>
                  <a:lnTo>
                    <a:pt x="424" y="4029"/>
                  </a:lnTo>
                  <a:cubicBezTo>
                    <a:pt x="7166" y="3724"/>
                    <a:pt x="13859" y="3004"/>
                    <a:pt x="20577" y="2456"/>
                  </a:cubicBezTo>
                  <a:lnTo>
                    <a:pt x="30728" y="1654"/>
                  </a:lnTo>
                  <a:cubicBezTo>
                    <a:pt x="32407" y="1529"/>
                    <a:pt x="34111" y="1379"/>
                    <a:pt x="35790" y="1203"/>
                  </a:cubicBezTo>
                  <a:lnTo>
                    <a:pt x="38347" y="953"/>
                  </a:lnTo>
                  <a:lnTo>
                    <a:pt x="39600" y="802"/>
                  </a:lnTo>
                  <a:lnTo>
                    <a:pt x="40226" y="727"/>
                  </a:lnTo>
                  <a:lnTo>
                    <a:pt x="40552" y="702"/>
                  </a:lnTo>
                  <a:cubicBezTo>
                    <a:pt x="40586" y="693"/>
                    <a:pt x="40617" y="688"/>
                    <a:pt x="40651" y="682"/>
                  </a:cubicBezTo>
                  <a:close/>
                  <a:moveTo>
                    <a:pt x="41003" y="0"/>
                  </a:moveTo>
                  <a:lnTo>
                    <a:pt x="40753" y="226"/>
                  </a:lnTo>
                  <a:cubicBezTo>
                    <a:pt x="40728" y="251"/>
                    <a:pt x="40602" y="276"/>
                    <a:pt x="40502" y="276"/>
                  </a:cubicBezTo>
                  <a:lnTo>
                    <a:pt x="40176" y="326"/>
                  </a:lnTo>
                  <a:lnTo>
                    <a:pt x="39550" y="401"/>
                  </a:lnTo>
                  <a:lnTo>
                    <a:pt x="38296" y="552"/>
                  </a:lnTo>
                  <a:lnTo>
                    <a:pt x="35765" y="802"/>
                  </a:lnTo>
                  <a:cubicBezTo>
                    <a:pt x="34086" y="978"/>
                    <a:pt x="32382" y="1128"/>
                    <a:pt x="30702" y="1253"/>
                  </a:cubicBezTo>
                  <a:lnTo>
                    <a:pt x="20552" y="2080"/>
                  </a:lnTo>
                  <a:cubicBezTo>
                    <a:pt x="13785" y="2657"/>
                    <a:pt x="7018" y="3359"/>
                    <a:pt x="251" y="3684"/>
                  </a:cubicBezTo>
                  <a:lnTo>
                    <a:pt x="101" y="3710"/>
                  </a:lnTo>
                  <a:lnTo>
                    <a:pt x="101" y="3860"/>
                  </a:lnTo>
                  <a:cubicBezTo>
                    <a:pt x="1" y="7419"/>
                    <a:pt x="326" y="10978"/>
                    <a:pt x="652" y="14512"/>
                  </a:cubicBezTo>
                  <a:cubicBezTo>
                    <a:pt x="978" y="18045"/>
                    <a:pt x="1279" y="21579"/>
                    <a:pt x="1304" y="25138"/>
                  </a:cubicBezTo>
                  <a:cubicBezTo>
                    <a:pt x="1329" y="26893"/>
                    <a:pt x="1304" y="28672"/>
                    <a:pt x="1279" y="30451"/>
                  </a:cubicBezTo>
                  <a:cubicBezTo>
                    <a:pt x="1279" y="31329"/>
                    <a:pt x="1279" y="32231"/>
                    <a:pt x="1229" y="33108"/>
                  </a:cubicBezTo>
                  <a:cubicBezTo>
                    <a:pt x="1204" y="34010"/>
                    <a:pt x="1204" y="34913"/>
                    <a:pt x="1404" y="35790"/>
                  </a:cubicBezTo>
                  <a:cubicBezTo>
                    <a:pt x="1579" y="36667"/>
                    <a:pt x="2031" y="37544"/>
                    <a:pt x="2783" y="38096"/>
                  </a:cubicBezTo>
                  <a:cubicBezTo>
                    <a:pt x="3253" y="38452"/>
                    <a:pt x="3849" y="38631"/>
                    <a:pt x="4449" y="38631"/>
                  </a:cubicBezTo>
                  <a:cubicBezTo>
                    <a:pt x="4776" y="38631"/>
                    <a:pt x="5105" y="38578"/>
                    <a:pt x="5414" y="38472"/>
                  </a:cubicBezTo>
                  <a:cubicBezTo>
                    <a:pt x="6291" y="38146"/>
                    <a:pt x="6968" y="37419"/>
                    <a:pt x="7369" y="36617"/>
                  </a:cubicBezTo>
                  <a:cubicBezTo>
                    <a:pt x="7570" y="36216"/>
                    <a:pt x="7720" y="35790"/>
                    <a:pt x="7870" y="35364"/>
                  </a:cubicBezTo>
                  <a:lnTo>
                    <a:pt x="8046" y="34712"/>
                  </a:lnTo>
                  <a:lnTo>
                    <a:pt x="8096" y="34562"/>
                  </a:lnTo>
                  <a:lnTo>
                    <a:pt x="8121" y="34487"/>
                  </a:lnTo>
                  <a:cubicBezTo>
                    <a:pt x="8121" y="34462"/>
                    <a:pt x="8121" y="34462"/>
                    <a:pt x="8121" y="34462"/>
                  </a:cubicBezTo>
                  <a:cubicBezTo>
                    <a:pt x="8121" y="34462"/>
                    <a:pt x="8132" y="34450"/>
                    <a:pt x="8154" y="34450"/>
                  </a:cubicBezTo>
                  <a:cubicBezTo>
                    <a:pt x="8165" y="34450"/>
                    <a:pt x="8179" y="34453"/>
                    <a:pt x="8196" y="34462"/>
                  </a:cubicBezTo>
                  <a:lnTo>
                    <a:pt x="8246" y="34537"/>
                  </a:lnTo>
                  <a:lnTo>
                    <a:pt x="8346" y="34512"/>
                  </a:lnTo>
                  <a:cubicBezTo>
                    <a:pt x="8372" y="34487"/>
                    <a:pt x="8372" y="34487"/>
                    <a:pt x="8397" y="34487"/>
                  </a:cubicBezTo>
                  <a:lnTo>
                    <a:pt x="8547" y="34512"/>
                  </a:lnTo>
                  <a:lnTo>
                    <a:pt x="8798" y="34587"/>
                  </a:lnTo>
                  <a:lnTo>
                    <a:pt x="9349" y="34687"/>
                  </a:lnTo>
                  <a:lnTo>
                    <a:pt x="10477" y="34913"/>
                  </a:lnTo>
                  <a:lnTo>
                    <a:pt x="12682" y="35289"/>
                  </a:lnTo>
                  <a:lnTo>
                    <a:pt x="14913" y="35589"/>
                  </a:lnTo>
                  <a:lnTo>
                    <a:pt x="17169" y="35840"/>
                  </a:lnTo>
                  <a:cubicBezTo>
                    <a:pt x="20151" y="36116"/>
                    <a:pt x="23159" y="36266"/>
                    <a:pt x="26166" y="36316"/>
                  </a:cubicBezTo>
                  <a:cubicBezTo>
                    <a:pt x="27315" y="36335"/>
                    <a:pt x="28460" y="36344"/>
                    <a:pt x="29604" y="36344"/>
                  </a:cubicBezTo>
                  <a:cubicBezTo>
                    <a:pt x="31456" y="36344"/>
                    <a:pt x="33305" y="36322"/>
                    <a:pt x="35164" y="36291"/>
                  </a:cubicBezTo>
                  <a:lnTo>
                    <a:pt x="39650" y="36241"/>
                  </a:lnTo>
                  <a:lnTo>
                    <a:pt x="41906" y="36216"/>
                  </a:lnTo>
                  <a:cubicBezTo>
                    <a:pt x="42682" y="36216"/>
                    <a:pt x="43510" y="36191"/>
                    <a:pt x="44261" y="36166"/>
                  </a:cubicBezTo>
                  <a:cubicBezTo>
                    <a:pt x="44286" y="35765"/>
                    <a:pt x="44286" y="35339"/>
                    <a:pt x="44286" y="34938"/>
                  </a:cubicBezTo>
                  <a:lnTo>
                    <a:pt x="44236" y="33810"/>
                  </a:lnTo>
                  <a:lnTo>
                    <a:pt x="44161" y="31579"/>
                  </a:lnTo>
                  <a:cubicBezTo>
                    <a:pt x="44086" y="30076"/>
                    <a:pt x="44011" y="28597"/>
                    <a:pt x="43936" y="27093"/>
                  </a:cubicBezTo>
                  <a:cubicBezTo>
                    <a:pt x="43785" y="24111"/>
                    <a:pt x="43560" y="21128"/>
                    <a:pt x="43284" y="18171"/>
                  </a:cubicBezTo>
                  <a:cubicBezTo>
                    <a:pt x="42733" y="12206"/>
                    <a:pt x="41630" y="6341"/>
                    <a:pt x="41053" y="401"/>
                  </a:cubicBezTo>
                  <a:lnTo>
                    <a:pt x="41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79"/>
            <p:cNvSpPr/>
            <p:nvPr/>
          </p:nvSpPr>
          <p:spPr>
            <a:xfrm>
              <a:off x="2402775" y="3617550"/>
              <a:ext cx="865425" cy="115450"/>
            </a:xfrm>
            <a:custGeom>
              <a:avLst/>
              <a:gdLst/>
              <a:ahLst/>
              <a:cxnLst/>
              <a:rect l="l" t="t" r="r" b="b"/>
              <a:pathLst>
                <a:path w="34617" h="4618" extrusionOk="0">
                  <a:moveTo>
                    <a:pt x="34249" y="0"/>
                  </a:moveTo>
                  <a:cubicBezTo>
                    <a:pt x="34235" y="0"/>
                    <a:pt x="34220" y="2"/>
                    <a:pt x="34205" y="4"/>
                  </a:cubicBezTo>
                  <a:cubicBezTo>
                    <a:pt x="28240" y="806"/>
                    <a:pt x="22275" y="1633"/>
                    <a:pt x="16285" y="2385"/>
                  </a:cubicBezTo>
                  <a:cubicBezTo>
                    <a:pt x="10897" y="3062"/>
                    <a:pt x="5458" y="3513"/>
                    <a:pt x="95" y="4415"/>
                  </a:cubicBezTo>
                  <a:cubicBezTo>
                    <a:pt x="0" y="4439"/>
                    <a:pt x="17" y="4618"/>
                    <a:pt x="103" y="4618"/>
                  </a:cubicBezTo>
                  <a:cubicBezTo>
                    <a:pt x="108" y="4618"/>
                    <a:pt x="114" y="4617"/>
                    <a:pt x="120" y="4616"/>
                  </a:cubicBezTo>
                  <a:cubicBezTo>
                    <a:pt x="11523" y="4089"/>
                    <a:pt x="23052" y="2159"/>
                    <a:pt x="34330" y="480"/>
                  </a:cubicBezTo>
                  <a:cubicBezTo>
                    <a:pt x="34616" y="433"/>
                    <a:pt x="34517" y="0"/>
                    <a:pt x="34249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79"/>
            <p:cNvSpPr/>
            <p:nvPr/>
          </p:nvSpPr>
          <p:spPr>
            <a:xfrm>
              <a:off x="2447100" y="4330675"/>
              <a:ext cx="1019450" cy="130975"/>
            </a:xfrm>
            <a:custGeom>
              <a:avLst/>
              <a:gdLst/>
              <a:ahLst/>
              <a:cxnLst/>
              <a:rect l="l" t="t" r="r" b="b"/>
              <a:pathLst>
                <a:path w="40778" h="5239" extrusionOk="0">
                  <a:moveTo>
                    <a:pt x="3434" y="0"/>
                  </a:moveTo>
                  <a:cubicBezTo>
                    <a:pt x="3134" y="1529"/>
                    <a:pt x="2632" y="3509"/>
                    <a:pt x="1" y="4086"/>
                  </a:cubicBezTo>
                  <a:cubicBezTo>
                    <a:pt x="5916" y="4412"/>
                    <a:pt x="13209" y="5239"/>
                    <a:pt x="19149" y="5239"/>
                  </a:cubicBezTo>
                  <a:cubicBezTo>
                    <a:pt x="22432" y="5239"/>
                    <a:pt x="25690" y="5138"/>
                    <a:pt x="28973" y="4963"/>
                  </a:cubicBezTo>
                  <a:cubicBezTo>
                    <a:pt x="31931" y="4787"/>
                    <a:pt x="39374" y="4136"/>
                    <a:pt x="40728" y="1053"/>
                  </a:cubicBezTo>
                  <a:cubicBezTo>
                    <a:pt x="40728" y="1028"/>
                    <a:pt x="40753" y="1003"/>
                    <a:pt x="40778" y="978"/>
                  </a:cubicBezTo>
                  <a:cubicBezTo>
                    <a:pt x="35097" y="978"/>
                    <a:pt x="29179" y="1216"/>
                    <a:pt x="23445" y="1216"/>
                  </a:cubicBezTo>
                  <a:cubicBezTo>
                    <a:pt x="22728" y="1216"/>
                    <a:pt x="22014" y="1212"/>
                    <a:pt x="21304" y="1203"/>
                  </a:cubicBezTo>
                  <a:cubicBezTo>
                    <a:pt x="20561" y="1197"/>
                    <a:pt x="19846" y="1196"/>
                    <a:pt x="19147" y="1196"/>
                  </a:cubicBezTo>
                  <a:cubicBezTo>
                    <a:pt x="18790" y="1196"/>
                    <a:pt x="18438" y="1196"/>
                    <a:pt x="18088" y="1196"/>
                  </a:cubicBezTo>
                  <a:cubicBezTo>
                    <a:pt x="13767" y="1196"/>
                    <a:pt x="9865" y="1153"/>
                    <a:pt x="34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79"/>
            <p:cNvSpPr/>
            <p:nvPr/>
          </p:nvSpPr>
          <p:spPr>
            <a:xfrm>
              <a:off x="2442725" y="4326300"/>
              <a:ext cx="1028100" cy="138600"/>
            </a:xfrm>
            <a:custGeom>
              <a:avLst/>
              <a:gdLst/>
              <a:ahLst/>
              <a:cxnLst/>
              <a:rect l="l" t="t" r="r" b="b"/>
              <a:pathLst>
                <a:path w="41124" h="5544" extrusionOk="0">
                  <a:moveTo>
                    <a:pt x="3755" y="381"/>
                  </a:moveTo>
                  <a:cubicBezTo>
                    <a:pt x="6782" y="917"/>
                    <a:pt x="9832" y="1306"/>
                    <a:pt x="12883" y="1454"/>
                  </a:cubicBezTo>
                  <a:cubicBezTo>
                    <a:pt x="16016" y="1629"/>
                    <a:pt x="19123" y="1554"/>
                    <a:pt x="22256" y="1604"/>
                  </a:cubicBezTo>
                  <a:cubicBezTo>
                    <a:pt x="25364" y="1604"/>
                    <a:pt x="28497" y="1529"/>
                    <a:pt x="31605" y="1454"/>
                  </a:cubicBezTo>
                  <a:lnTo>
                    <a:pt x="36266" y="1353"/>
                  </a:lnTo>
                  <a:lnTo>
                    <a:pt x="38622" y="1328"/>
                  </a:lnTo>
                  <a:lnTo>
                    <a:pt x="39775" y="1303"/>
                  </a:lnTo>
                  <a:cubicBezTo>
                    <a:pt x="39824" y="1307"/>
                    <a:pt x="39872" y="1308"/>
                    <a:pt x="39919" y="1308"/>
                  </a:cubicBezTo>
                  <a:cubicBezTo>
                    <a:pt x="40187" y="1308"/>
                    <a:pt x="40435" y="1259"/>
                    <a:pt x="40724" y="1234"/>
                  </a:cubicBezTo>
                  <a:lnTo>
                    <a:pt x="40724" y="1234"/>
                  </a:lnTo>
                  <a:lnTo>
                    <a:pt x="40652" y="1353"/>
                  </a:lnTo>
                  <a:cubicBezTo>
                    <a:pt x="40602" y="1454"/>
                    <a:pt x="40527" y="1529"/>
                    <a:pt x="40477" y="1629"/>
                  </a:cubicBezTo>
                  <a:cubicBezTo>
                    <a:pt x="40352" y="1780"/>
                    <a:pt x="40226" y="1930"/>
                    <a:pt x="40076" y="2080"/>
                  </a:cubicBezTo>
                  <a:cubicBezTo>
                    <a:pt x="39775" y="2381"/>
                    <a:pt x="39424" y="2632"/>
                    <a:pt x="39048" y="2832"/>
                  </a:cubicBezTo>
                  <a:cubicBezTo>
                    <a:pt x="38321" y="3258"/>
                    <a:pt x="37494" y="3559"/>
                    <a:pt x="36667" y="3810"/>
                  </a:cubicBezTo>
                  <a:cubicBezTo>
                    <a:pt x="35013" y="4311"/>
                    <a:pt x="33284" y="4587"/>
                    <a:pt x="31554" y="4762"/>
                  </a:cubicBezTo>
                  <a:cubicBezTo>
                    <a:pt x="28096" y="5113"/>
                    <a:pt x="24587" y="5138"/>
                    <a:pt x="21103" y="5263"/>
                  </a:cubicBezTo>
                  <a:cubicBezTo>
                    <a:pt x="20464" y="5286"/>
                    <a:pt x="19824" y="5297"/>
                    <a:pt x="19183" y="5297"/>
                  </a:cubicBezTo>
                  <a:cubicBezTo>
                    <a:pt x="16333" y="5297"/>
                    <a:pt x="13476" y="5092"/>
                    <a:pt x="10652" y="4887"/>
                  </a:cubicBezTo>
                  <a:cubicBezTo>
                    <a:pt x="7482" y="4636"/>
                    <a:pt x="4311" y="4344"/>
                    <a:pt x="1122" y="4142"/>
                  </a:cubicBezTo>
                  <a:lnTo>
                    <a:pt x="1122" y="4142"/>
                  </a:lnTo>
                  <a:cubicBezTo>
                    <a:pt x="1284" y="4075"/>
                    <a:pt x="1444" y="3999"/>
                    <a:pt x="1604" y="3910"/>
                  </a:cubicBezTo>
                  <a:cubicBezTo>
                    <a:pt x="2030" y="3659"/>
                    <a:pt x="2431" y="3333"/>
                    <a:pt x="2732" y="2932"/>
                  </a:cubicBezTo>
                  <a:cubicBezTo>
                    <a:pt x="3324" y="2175"/>
                    <a:pt x="3580" y="1261"/>
                    <a:pt x="3755" y="381"/>
                  </a:cubicBezTo>
                  <a:close/>
                  <a:moveTo>
                    <a:pt x="3660" y="0"/>
                  </a:moveTo>
                  <a:cubicBezTo>
                    <a:pt x="3559" y="0"/>
                    <a:pt x="3459" y="50"/>
                    <a:pt x="3434" y="150"/>
                  </a:cubicBezTo>
                  <a:cubicBezTo>
                    <a:pt x="3259" y="1078"/>
                    <a:pt x="3008" y="2005"/>
                    <a:pt x="2457" y="2732"/>
                  </a:cubicBezTo>
                  <a:cubicBezTo>
                    <a:pt x="2181" y="3083"/>
                    <a:pt x="1830" y="3384"/>
                    <a:pt x="1429" y="3609"/>
                  </a:cubicBezTo>
                  <a:cubicBezTo>
                    <a:pt x="1028" y="3835"/>
                    <a:pt x="577" y="3985"/>
                    <a:pt x="126" y="4085"/>
                  </a:cubicBezTo>
                  <a:cubicBezTo>
                    <a:pt x="51" y="4110"/>
                    <a:pt x="0" y="4160"/>
                    <a:pt x="0" y="4261"/>
                  </a:cubicBezTo>
                  <a:cubicBezTo>
                    <a:pt x="0" y="4336"/>
                    <a:pt x="76" y="4436"/>
                    <a:pt x="176" y="4436"/>
                  </a:cubicBezTo>
                  <a:cubicBezTo>
                    <a:pt x="3660" y="4612"/>
                    <a:pt x="7118" y="4937"/>
                    <a:pt x="10627" y="5163"/>
                  </a:cubicBezTo>
                  <a:cubicBezTo>
                    <a:pt x="12356" y="5288"/>
                    <a:pt x="14111" y="5389"/>
                    <a:pt x="15865" y="5464"/>
                  </a:cubicBezTo>
                  <a:cubicBezTo>
                    <a:pt x="17594" y="5539"/>
                    <a:pt x="19349" y="5514"/>
                    <a:pt x="21103" y="5539"/>
                  </a:cubicBezTo>
                  <a:cubicBezTo>
                    <a:pt x="21343" y="5542"/>
                    <a:pt x="21583" y="5544"/>
                    <a:pt x="21823" y="5544"/>
                  </a:cubicBezTo>
                  <a:cubicBezTo>
                    <a:pt x="23337" y="5544"/>
                    <a:pt x="24848" y="5482"/>
                    <a:pt x="26341" y="5439"/>
                  </a:cubicBezTo>
                  <a:cubicBezTo>
                    <a:pt x="28096" y="5363"/>
                    <a:pt x="29850" y="5313"/>
                    <a:pt x="31605" y="5113"/>
                  </a:cubicBezTo>
                  <a:cubicBezTo>
                    <a:pt x="33334" y="4937"/>
                    <a:pt x="35088" y="4662"/>
                    <a:pt x="36768" y="4160"/>
                  </a:cubicBezTo>
                  <a:cubicBezTo>
                    <a:pt x="37620" y="3885"/>
                    <a:pt x="38447" y="3584"/>
                    <a:pt x="39224" y="3133"/>
                  </a:cubicBezTo>
                  <a:cubicBezTo>
                    <a:pt x="39600" y="2907"/>
                    <a:pt x="39976" y="2632"/>
                    <a:pt x="40301" y="2331"/>
                  </a:cubicBezTo>
                  <a:cubicBezTo>
                    <a:pt x="40477" y="2155"/>
                    <a:pt x="40627" y="2005"/>
                    <a:pt x="40753" y="1805"/>
                  </a:cubicBezTo>
                  <a:cubicBezTo>
                    <a:pt x="40803" y="1704"/>
                    <a:pt x="40878" y="1629"/>
                    <a:pt x="40928" y="1504"/>
                  </a:cubicBezTo>
                  <a:lnTo>
                    <a:pt x="41003" y="1353"/>
                  </a:lnTo>
                  <a:lnTo>
                    <a:pt x="41053" y="1278"/>
                  </a:lnTo>
                  <a:lnTo>
                    <a:pt x="41078" y="1254"/>
                  </a:lnTo>
                  <a:lnTo>
                    <a:pt x="41078" y="1254"/>
                  </a:lnTo>
                  <a:cubicBezTo>
                    <a:pt x="41069" y="1262"/>
                    <a:pt x="41065" y="1266"/>
                    <a:pt x="41064" y="1266"/>
                  </a:cubicBezTo>
                  <a:cubicBezTo>
                    <a:pt x="41060" y="1266"/>
                    <a:pt x="41124" y="1180"/>
                    <a:pt x="41103" y="1078"/>
                  </a:cubicBezTo>
                  <a:cubicBezTo>
                    <a:pt x="41016" y="1067"/>
                    <a:pt x="40925" y="1056"/>
                    <a:pt x="40831" y="1045"/>
                  </a:cubicBezTo>
                  <a:lnTo>
                    <a:pt x="40831" y="1045"/>
                  </a:lnTo>
                  <a:cubicBezTo>
                    <a:pt x="40830" y="1047"/>
                    <a:pt x="40829" y="1050"/>
                    <a:pt x="40828" y="1053"/>
                  </a:cubicBezTo>
                  <a:lnTo>
                    <a:pt x="40818" y="1053"/>
                  </a:lnTo>
                  <a:cubicBezTo>
                    <a:pt x="40820" y="1049"/>
                    <a:pt x="40822" y="1047"/>
                    <a:pt x="40824" y="1045"/>
                  </a:cubicBezTo>
                  <a:lnTo>
                    <a:pt x="40824" y="1045"/>
                  </a:lnTo>
                  <a:cubicBezTo>
                    <a:pt x="40826" y="1045"/>
                    <a:pt x="40829" y="1045"/>
                    <a:pt x="40831" y="1045"/>
                  </a:cubicBezTo>
                  <a:lnTo>
                    <a:pt x="40831" y="1045"/>
                  </a:lnTo>
                  <a:cubicBezTo>
                    <a:pt x="40832" y="1041"/>
                    <a:pt x="40832" y="1039"/>
                    <a:pt x="40831" y="1039"/>
                  </a:cubicBezTo>
                  <a:lnTo>
                    <a:pt x="40831" y="1039"/>
                  </a:lnTo>
                  <a:cubicBezTo>
                    <a:pt x="40829" y="1039"/>
                    <a:pt x="40827" y="1041"/>
                    <a:pt x="40824" y="1045"/>
                  </a:cubicBezTo>
                  <a:lnTo>
                    <a:pt x="40824" y="1045"/>
                  </a:lnTo>
                  <a:cubicBezTo>
                    <a:pt x="40490" y="1008"/>
                    <a:pt x="40125" y="977"/>
                    <a:pt x="39775" y="977"/>
                  </a:cubicBezTo>
                  <a:lnTo>
                    <a:pt x="38597" y="1003"/>
                  </a:lnTo>
                  <a:lnTo>
                    <a:pt x="36266" y="1028"/>
                  </a:lnTo>
                  <a:lnTo>
                    <a:pt x="31605" y="1103"/>
                  </a:lnTo>
                  <a:cubicBezTo>
                    <a:pt x="29047" y="1144"/>
                    <a:pt x="26505" y="1185"/>
                    <a:pt x="23967" y="1185"/>
                  </a:cubicBezTo>
                  <a:cubicBezTo>
                    <a:pt x="23397" y="1185"/>
                    <a:pt x="22826" y="1183"/>
                    <a:pt x="22256" y="1178"/>
                  </a:cubicBezTo>
                  <a:cubicBezTo>
                    <a:pt x="21710" y="1174"/>
                    <a:pt x="21164" y="1172"/>
                    <a:pt x="20619" y="1172"/>
                  </a:cubicBezTo>
                  <a:cubicBezTo>
                    <a:pt x="19786" y="1172"/>
                    <a:pt x="18955" y="1175"/>
                    <a:pt x="18125" y="1175"/>
                  </a:cubicBezTo>
                  <a:cubicBezTo>
                    <a:pt x="16383" y="1175"/>
                    <a:pt x="14645" y="1162"/>
                    <a:pt x="12908" y="1078"/>
                  </a:cubicBezTo>
                  <a:cubicBezTo>
                    <a:pt x="9800" y="927"/>
                    <a:pt x="6717" y="551"/>
                    <a:pt x="3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748" name="Google Shape;2748;p79"/>
          <p:cNvGrpSpPr/>
          <p:nvPr/>
        </p:nvGrpSpPr>
        <p:grpSpPr>
          <a:xfrm rot="697126">
            <a:off x="8593738" y="108577"/>
            <a:ext cx="1305393" cy="1346461"/>
            <a:chOff x="1492000" y="427450"/>
            <a:chExt cx="1188000" cy="1225375"/>
          </a:xfrm>
        </p:grpSpPr>
        <p:sp>
          <p:nvSpPr>
            <p:cNvPr id="2749" name="Google Shape;2749;p79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79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79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79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79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79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79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79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79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79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79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12;p44">
            <a:extLst>
              <a:ext uri="{FF2B5EF4-FFF2-40B4-BE49-F238E27FC236}">
                <a16:creationId xmlns:a16="http://schemas.microsoft.com/office/drawing/2014/main" id="{E8AA0605-D176-3342-076E-D61B16A9E69B}"/>
              </a:ext>
            </a:extLst>
          </p:cNvPr>
          <p:cNvSpPr txBox="1"/>
          <p:nvPr/>
        </p:nvSpPr>
        <p:spPr>
          <a:xfrm>
            <a:off x="3494107" y="500813"/>
            <a:ext cx="2155785" cy="25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914378">
              <a:lnSpc>
                <a:spcPct val="150000"/>
              </a:lnSpc>
              <a:buSzPts val="1100"/>
              <a:defRPr/>
            </a:pPr>
            <a:r>
              <a:rPr lang="th-TH" sz="1600" dirty="0">
                <a:latin typeface="Prompt" panose="00000500000000000000" pitchFamily="2" charset="-34"/>
                <a:ea typeface="Tahoma" panose="020B0604030504040204" pitchFamily="34" charset="0"/>
                <a:cs typeface="Prompt" panose="00000500000000000000" pitchFamily="2" charset="-34"/>
              </a:rPr>
              <a:t>กลุ่มโพสต์ประเภททั่วไป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0950D05-6985-A33A-43AB-E50D26312D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412" y="1255116"/>
            <a:ext cx="6895174" cy="321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6608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9" name="Google Shape;2729;p79"/>
          <p:cNvGrpSpPr/>
          <p:nvPr/>
        </p:nvGrpSpPr>
        <p:grpSpPr>
          <a:xfrm rot="-900145">
            <a:off x="-673489" y="4442114"/>
            <a:ext cx="1346977" cy="1179420"/>
            <a:chOff x="2334325" y="3469775"/>
            <a:chExt cx="1136500" cy="995125"/>
          </a:xfrm>
        </p:grpSpPr>
        <p:sp>
          <p:nvSpPr>
            <p:cNvPr id="2730" name="Google Shape;2730;p79"/>
            <p:cNvSpPr/>
            <p:nvPr/>
          </p:nvSpPr>
          <p:spPr>
            <a:xfrm>
              <a:off x="2337450" y="3480425"/>
              <a:ext cx="1100925" cy="952600"/>
            </a:xfrm>
            <a:custGeom>
              <a:avLst/>
              <a:gdLst/>
              <a:ahLst/>
              <a:cxnLst/>
              <a:rect l="l" t="t" r="r" b="b"/>
              <a:pathLst>
                <a:path w="44037" h="38104" extrusionOk="0">
                  <a:moveTo>
                    <a:pt x="40703" y="0"/>
                  </a:moveTo>
                  <a:cubicBezTo>
                    <a:pt x="40678" y="0"/>
                    <a:pt x="40653" y="25"/>
                    <a:pt x="40603" y="25"/>
                  </a:cubicBezTo>
                  <a:cubicBezTo>
                    <a:pt x="33886" y="877"/>
                    <a:pt x="27069" y="1278"/>
                    <a:pt x="20302" y="1855"/>
                  </a:cubicBezTo>
                  <a:cubicBezTo>
                    <a:pt x="13585" y="2406"/>
                    <a:pt x="6868" y="3133"/>
                    <a:pt x="126" y="3434"/>
                  </a:cubicBezTo>
                  <a:cubicBezTo>
                    <a:pt x="1" y="9725"/>
                    <a:pt x="1079" y="15840"/>
                    <a:pt x="1279" y="22106"/>
                  </a:cubicBezTo>
                  <a:cubicBezTo>
                    <a:pt x="1379" y="25239"/>
                    <a:pt x="1329" y="28371"/>
                    <a:pt x="1279" y="31504"/>
                  </a:cubicBezTo>
                  <a:cubicBezTo>
                    <a:pt x="1229" y="33183"/>
                    <a:pt x="1003" y="35188"/>
                    <a:pt x="1906" y="36692"/>
                  </a:cubicBezTo>
                  <a:cubicBezTo>
                    <a:pt x="2463" y="37626"/>
                    <a:pt x="3364" y="38104"/>
                    <a:pt x="4290" y="38104"/>
                  </a:cubicBezTo>
                  <a:cubicBezTo>
                    <a:pt x="5154" y="38104"/>
                    <a:pt x="6040" y="37689"/>
                    <a:pt x="6693" y="36843"/>
                  </a:cubicBezTo>
                  <a:cubicBezTo>
                    <a:pt x="7319" y="36016"/>
                    <a:pt x="7570" y="34988"/>
                    <a:pt x="7820" y="34010"/>
                  </a:cubicBezTo>
                  <a:cubicBezTo>
                    <a:pt x="7851" y="33904"/>
                    <a:pt x="7936" y="33863"/>
                    <a:pt x="8021" y="33863"/>
                  </a:cubicBezTo>
                  <a:cubicBezTo>
                    <a:pt x="8076" y="33863"/>
                    <a:pt x="8132" y="33880"/>
                    <a:pt x="8171" y="33910"/>
                  </a:cubicBezTo>
                  <a:cubicBezTo>
                    <a:pt x="8188" y="33910"/>
                    <a:pt x="8216" y="33899"/>
                    <a:pt x="8247" y="33899"/>
                  </a:cubicBezTo>
                  <a:cubicBezTo>
                    <a:pt x="8263" y="33899"/>
                    <a:pt x="8280" y="33902"/>
                    <a:pt x="8297" y="33910"/>
                  </a:cubicBezTo>
                  <a:cubicBezTo>
                    <a:pt x="15223" y="35439"/>
                    <a:pt x="22419" y="35740"/>
                    <a:pt x="29615" y="35740"/>
                  </a:cubicBezTo>
                  <a:cubicBezTo>
                    <a:pt x="34276" y="35740"/>
                    <a:pt x="38937" y="35614"/>
                    <a:pt x="43525" y="35614"/>
                  </a:cubicBezTo>
                  <a:cubicBezTo>
                    <a:pt x="43696" y="35614"/>
                    <a:pt x="43866" y="35614"/>
                    <a:pt x="44036" y="35615"/>
                  </a:cubicBezTo>
                  <a:cubicBezTo>
                    <a:pt x="43811" y="29650"/>
                    <a:pt x="43560" y="23710"/>
                    <a:pt x="42984" y="17745"/>
                  </a:cubicBezTo>
                  <a:cubicBezTo>
                    <a:pt x="42407" y="11805"/>
                    <a:pt x="41304" y="5940"/>
                    <a:pt x="407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79"/>
            <p:cNvSpPr/>
            <p:nvPr/>
          </p:nvSpPr>
          <p:spPr>
            <a:xfrm>
              <a:off x="2334325" y="3469775"/>
              <a:ext cx="1107175" cy="965775"/>
            </a:xfrm>
            <a:custGeom>
              <a:avLst/>
              <a:gdLst/>
              <a:ahLst/>
              <a:cxnLst/>
              <a:rect l="l" t="t" r="r" b="b"/>
              <a:pathLst>
                <a:path w="44287" h="38631" extrusionOk="0">
                  <a:moveTo>
                    <a:pt x="40651" y="682"/>
                  </a:moveTo>
                  <a:cubicBezTo>
                    <a:pt x="41257" y="6544"/>
                    <a:pt x="42339" y="12358"/>
                    <a:pt x="42908" y="18196"/>
                  </a:cubicBezTo>
                  <a:cubicBezTo>
                    <a:pt x="43209" y="21178"/>
                    <a:pt x="43409" y="24136"/>
                    <a:pt x="43585" y="27118"/>
                  </a:cubicBezTo>
                  <a:cubicBezTo>
                    <a:pt x="43685" y="28597"/>
                    <a:pt x="43760" y="30101"/>
                    <a:pt x="43810" y="31579"/>
                  </a:cubicBezTo>
                  <a:lnTo>
                    <a:pt x="43911" y="33810"/>
                  </a:lnTo>
                  <a:lnTo>
                    <a:pt x="43961" y="34938"/>
                  </a:lnTo>
                  <a:cubicBezTo>
                    <a:pt x="43961" y="35264"/>
                    <a:pt x="43986" y="35589"/>
                    <a:pt x="44036" y="35940"/>
                  </a:cubicBezTo>
                  <a:cubicBezTo>
                    <a:pt x="43309" y="35915"/>
                    <a:pt x="42632" y="35890"/>
                    <a:pt x="41906" y="35890"/>
                  </a:cubicBezTo>
                  <a:lnTo>
                    <a:pt x="39650" y="35915"/>
                  </a:lnTo>
                  <a:lnTo>
                    <a:pt x="35164" y="35965"/>
                  </a:lnTo>
                  <a:cubicBezTo>
                    <a:pt x="33514" y="35993"/>
                    <a:pt x="31871" y="36013"/>
                    <a:pt x="30228" y="36013"/>
                  </a:cubicBezTo>
                  <a:cubicBezTo>
                    <a:pt x="28876" y="36013"/>
                    <a:pt x="27524" y="35999"/>
                    <a:pt x="26166" y="35965"/>
                  </a:cubicBezTo>
                  <a:cubicBezTo>
                    <a:pt x="23159" y="35915"/>
                    <a:pt x="20176" y="35790"/>
                    <a:pt x="17194" y="35514"/>
                  </a:cubicBezTo>
                  <a:lnTo>
                    <a:pt x="14963" y="35264"/>
                  </a:lnTo>
                  <a:lnTo>
                    <a:pt x="12732" y="34963"/>
                  </a:lnTo>
                  <a:lnTo>
                    <a:pt x="10527" y="34587"/>
                  </a:lnTo>
                  <a:lnTo>
                    <a:pt x="9424" y="34361"/>
                  </a:lnTo>
                  <a:lnTo>
                    <a:pt x="8873" y="34261"/>
                  </a:lnTo>
                  <a:lnTo>
                    <a:pt x="8597" y="34211"/>
                  </a:lnTo>
                  <a:lnTo>
                    <a:pt x="8472" y="34186"/>
                  </a:lnTo>
                  <a:cubicBezTo>
                    <a:pt x="8434" y="34173"/>
                    <a:pt x="8390" y="34167"/>
                    <a:pt x="8350" y="34167"/>
                  </a:cubicBezTo>
                  <a:cubicBezTo>
                    <a:pt x="8335" y="34167"/>
                    <a:pt x="8321" y="34168"/>
                    <a:pt x="8307" y="34169"/>
                  </a:cubicBezTo>
                  <a:lnTo>
                    <a:pt x="8307" y="34169"/>
                  </a:lnTo>
                  <a:cubicBezTo>
                    <a:pt x="8259" y="34145"/>
                    <a:pt x="8207" y="34136"/>
                    <a:pt x="8146" y="34136"/>
                  </a:cubicBezTo>
                  <a:cubicBezTo>
                    <a:pt x="8046" y="34136"/>
                    <a:pt x="7920" y="34186"/>
                    <a:pt x="7870" y="34261"/>
                  </a:cubicBezTo>
                  <a:cubicBezTo>
                    <a:pt x="7845" y="34311"/>
                    <a:pt x="7820" y="34361"/>
                    <a:pt x="7795" y="34386"/>
                  </a:cubicBezTo>
                  <a:lnTo>
                    <a:pt x="7795" y="34487"/>
                  </a:lnTo>
                  <a:lnTo>
                    <a:pt x="7745" y="34637"/>
                  </a:lnTo>
                  <a:lnTo>
                    <a:pt x="7570" y="35264"/>
                  </a:lnTo>
                  <a:cubicBezTo>
                    <a:pt x="7444" y="35690"/>
                    <a:pt x="7319" y="36116"/>
                    <a:pt x="7118" y="36492"/>
                  </a:cubicBezTo>
                  <a:cubicBezTo>
                    <a:pt x="6767" y="37269"/>
                    <a:pt x="6141" y="37945"/>
                    <a:pt x="5339" y="38246"/>
                  </a:cubicBezTo>
                  <a:cubicBezTo>
                    <a:pt x="5051" y="38363"/>
                    <a:pt x="4744" y="38419"/>
                    <a:pt x="4437" y="38419"/>
                  </a:cubicBezTo>
                  <a:cubicBezTo>
                    <a:pt x="3889" y="38419"/>
                    <a:pt x="3342" y="38241"/>
                    <a:pt x="2908" y="37920"/>
                  </a:cubicBezTo>
                  <a:cubicBezTo>
                    <a:pt x="2206" y="37419"/>
                    <a:pt x="1805" y="36592"/>
                    <a:pt x="1630" y="35740"/>
                  </a:cubicBezTo>
                  <a:cubicBezTo>
                    <a:pt x="1454" y="34888"/>
                    <a:pt x="1454" y="34010"/>
                    <a:pt x="1479" y="33108"/>
                  </a:cubicBezTo>
                  <a:cubicBezTo>
                    <a:pt x="1504" y="32231"/>
                    <a:pt x="1529" y="31329"/>
                    <a:pt x="1554" y="30451"/>
                  </a:cubicBezTo>
                  <a:cubicBezTo>
                    <a:pt x="1579" y="28672"/>
                    <a:pt x="1605" y="26893"/>
                    <a:pt x="1605" y="25113"/>
                  </a:cubicBezTo>
                  <a:cubicBezTo>
                    <a:pt x="1579" y="23359"/>
                    <a:pt x="1554" y="21579"/>
                    <a:pt x="1429" y="19800"/>
                  </a:cubicBezTo>
                  <a:cubicBezTo>
                    <a:pt x="1304" y="18020"/>
                    <a:pt x="1153" y="16241"/>
                    <a:pt x="978" y="14487"/>
                  </a:cubicBezTo>
                  <a:cubicBezTo>
                    <a:pt x="657" y="11001"/>
                    <a:pt x="360" y="7515"/>
                    <a:pt x="424" y="4029"/>
                  </a:cubicBezTo>
                  <a:lnTo>
                    <a:pt x="424" y="4029"/>
                  </a:lnTo>
                  <a:cubicBezTo>
                    <a:pt x="7166" y="3724"/>
                    <a:pt x="13859" y="3004"/>
                    <a:pt x="20577" y="2456"/>
                  </a:cubicBezTo>
                  <a:lnTo>
                    <a:pt x="30728" y="1654"/>
                  </a:lnTo>
                  <a:cubicBezTo>
                    <a:pt x="32407" y="1529"/>
                    <a:pt x="34111" y="1379"/>
                    <a:pt x="35790" y="1203"/>
                  </a:cubicBezTo>
                  <a:lnTo>
                    <a:pt x="38347" y="953"/>
                  </a:lnTo>
                  <a:lnTo>
                    <a:pt x="39600" y="802"/>
                  </a:lnTo>
                  <a:lnTo>
                    <a:pt x="40226" y="727"/>
                  </a:lnTo>
                  <a:lnTo>
                    <a:pt x="40552" y="702"/>
                  </a:lnTo>
                  <a:cubicBezTo>
                    <a:pt x="40586" y="693"/>
                    <a:pt x="40617" y="688"/>
                    <a:pt x="40651" y="682"/>
                  </a:cubicBezTo>
                  <a:close/>
                  <a:moveTo>
                    <a:pt x="41003" y="0"/>
                  </a:moveTo>
                  <a:lnTo>
                    <a:pt x="40753" y="226"/>
                  </a:lnTo>
                  <a:cubicBezTo>
                    <a:pt x="40728" y="251"/>
                    <a:pt x="40602" y="276"/>
                    <a:pt x="40502" y="276"/>
                  </a:cubicBezTo>
                  <a:lnTo>
                    <a:pt x="40176" y="326"/>
                  </a:lnTo>
                  <a:lnTo>
                    <a:pt x="39550" y="401"/>
                  </a:lnTo>
                  <a:lnTo>
                    <a:pt x="38296" y="552"/>
                  </a:lnTo>
                  <a:lnTo>
                    <a:pt x="35765" y="802"/>
                  </a:lnTo>
                  <a:cubicBezTo>
                    <a:pt x="34086" y="978"/>
                    <a:pt x="32382" y="1128"/>
                    <a:pt x="30702" y="1253"/>
                  </a:cubicBezTo>
                  <a:lnTo>
                    <a:pt x="20552" y="2080"/>
                  </a:lnTo>
                  <a:cubicBezTo>
                    <a:pt x="13785" y="2657"/>
                    <a:pt x="7018" y="3359"/>
                    <a:pt x="251" y="3684"/>
                  </a:cubicBezTo>
                  <a:lnTo>
                    <a:pt x="101" y="3710"/>
                  </a:lnTo>
                  <a:lnTo>
                    <a:pt x="101" y="3860"/>
                  </a:lnTo>
                  <a:cubicBezTo>
                    <a:pt x="1" y="7419"/>
                    <a:pt x="326" y="10978"/>
                    <a:pt x="652" y="14512"/>
                  </a:cubicBezTo>
                  <a:cubicBezTo>
                    <a:pt x="978" y="18045"/>
                    <a:pt x="1279" y="21579"/>
                    <a:pt x="1304" y="25138"/>
                  </a:cubicBezTo>
                  <a:cubicBezTo>
                    <a:pt x="1329" y="26893"/>
                    <a:pt x="1304" y="28672"/>
                    <a:pt x="1279" y="30451"/>
                  </a:cubicBezTo>
                  <a:cubicBezTo>
                    <a:pt x="1279" y="31329"/>
                    <a:pt x="1279" y="32231"/>
                    <a:pt x="1229" y="33108"/>
                  </a:cubicBezTo>
                  <a:cubicBezTo>
                    <a:pt x="1204" y="34010"/>
                    <a:pt x="1204" y="34913"/>
                    <a:pt x="1404" y="35790"/>
                  </a:cubicBezTo>
                  <a:cubicBezTo>
                    <a:pt x="1579" y="36667"/>
                    <a:pt x="2031" y="37544"/>
                    <a:pt x="2783" y="38096"/>
                  </a:cubicBezTo>
                  <a:cubicBezTo>
                    <a:pt x="3253" y="38452"/>
                    <a:pt x="3849" y="38631"/>
                    <a:pt x="4449" y="38631"/>
                  </a:cubicBezTo>
                  <a:cubicBezTo>
                    <a:pt x="4776" y="38631"/>
                    <a:pt x="5105" y="38578"/>
                    <a:pt x="5414" y="38472"/>
                  </a:cubicBezTo>
                  <a:cubicBezTo>
                    <a:pt x="6291" y="38146"/>
                    <a:pt x="6968" y="37419"/>
                    <a:pt x="7369" y="36617"/>
                  </a:cubicBezTo>
                  <a:cubicBezTo>
                    <a:pt x="7570" y="36216"/>
                    <a:pt x="7720" y="35790"/>
                    <a:pt x="7870" y="35364"/>
                  </a:cubicBezTo>
                  <a:lnTo>
                    <a:pt x="8046" y="34712"/>
                  </a:lnTo>
                  <a:lnTo>
                    <a:pt x="8096" y="34562"/>
                  </a:lnTo>
                  <a:lnTo>
                    <a:pt x="8121" y="34487"/>
                  </a:lnTo>
                  <a:cubicBezTo>
                    <a:pt x="8121" y="34462"/>
                    <a:pt x="8121" y="34462"/>
                    <a:pt x="8121" y="34462"/>
                  </a:cubicBezTo>
                  <a:cubicBezTo>
                    <a:pt x="8121" y="34462"/>
                    <a:pt x="8132" y="34450"/>
                    <a:pt x="8154" y="34450"/>
                  </a:cubicBezTo>
                  <a:cubicBezTo>
                    <a:pt x="8165" y="34450"/>
                    <a:pt x="8179" y="34453"/>
                    <a:pt x="8196" y="34462"/>
                  </a:cubicBezTo>
                  <a:lnTo>
                    <a:pt x="8246" y="34537"/>
                  </a:lnTo>
                  <a:lnTo>
                    <a:pt x="8346" y="34512"/>
                  </a:lnTo>
                  <a:cubicBezTo>
                    <a:pt x="8372" y="34487"/>
                    <a:pt x="8372" y="34487"/>
                    <a:pt x="8397" y="34487"/>
                  </a:cubicBezTo>
                  <a:lnTo>
                    <a:pt x="8547" y="34512"/>
                  </a:lnTo>
                  <a:lnTo>
                    <a:pt x="8798" y="34587"/>
                  </a:lnTo>
                  <a:lnTo>
                    <a:pt x="9349" y="34687"/>
                  </a:lnTo>
                  <a:lnTo>
                    <a:pt x="10477" y="34913"/>
                  </a:lnTo>
                  <a:lnTo>
                    <a:pt x="12682" y="35289"/>
                  </a:lnTo>
                  <a:lnTo>
                    <a:pt x="14913" y="35589"/>
                  </a:lnTo>
                  <a:lnTo>
                    <a:pt x="17169" y="35840"/>
                  </a:lnTo>
                  <a:cubicBezTo>
                    <a:pt x="20151" y="36116"/>
                    <a:pt x="23159" y="36266"/>
                    <a:pt x="26166" y="36316"/>
                  </a:cubicBezTo>
                  <a:cubicBezTo>
                    <a:pt x="27315" y="36335"/>
                    <a:pt x="28460" y="36344"/>
                    <a:pt x="29604" y="36344"/>
                  </a:cubicBezTo>
                  <a:cubicBezTo>
                    <a:pt x="31456" y="36344"/>
                    <a:pt x="33305" y="36322"/>
                    <a:pt x="35164" y="36291"/>
                  </a:cubicBezTo>
                  <a:lnTo>
                    <a:pt x="39650" y="36241"/>
                  </a:lnTo>
                  <a:lnTo>
                    <a:pt x="41906" y="36216"/>
                  </a:lnTo>
                  <a:cubicBezTo>
                    <a:pt x="42682" y="36216"/>
                    <a:pt x="43510" y="36191"/>
                    <a:pt x="44261" y="36166"/>
                  </a:cubicBezTo>
                  <a:cubicBezTo>
                    <a:pt x="44286" y="35765"/>
                    <a:pt x="44286" y="35339"/>
                    <a:pt x="44286" y="34938"/>
                  </a:cubicBezTo>
                  <a:lnTo>
                    <a:pt x="44236" y="33810"/>
                  </a:lnTo>
                  <a:lnTo>
                    <a:pt x="44161" y="31579"/>
                  </a:lnTo>
                  <a:cubicBezTo>
                    <a:pt x="44086" y="30076"/>
                    <a:pt x="44011" y="28597"/>
                    <a:pt x="43936" y="27093"/>
                  </a:cubicBezTo>
                  <a:cubicBezTo>
                    <a:pt x="43785" y="24111"/>
                    <a:pt x="43560" y="21128"/>
                    <a:pt x="43284" y="18171"/>
                  </a:cubicBezTo>
                  <a:cubicBezTo>
                    <a:pt x="42733" y="12206"/>
                    <a:pt x="41630" y="6341"/>
                    <a:pt x="41053" y="401"/>
                  </a:cubicBezTo>
                  <a:lnTo>
                    <a:pt x="41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79"/>
            <p:cNvSpPr/>
            <p:nvPr/>
          </p:nvSpPr>
          <p:spPr>
            <a:xfrm>
              <a:off x="2402775" y="3617550"/>
              <a:ext cx="865425" cy="115450"/>
            </a:xfrm>
            <a:custGeom>
              <a:avLst/>
              <a:gdLst/>
              <a:ahLst/>
              <a:cxnLst/>
              <a:rect l="l" t="t" r="r" b="b"/>
              <a:pathLst>
                <a:path w="34617" h="4618" extrusionOk="0">
                  <a:moveTo>
                    <a:pt x="34249" y="0"/>
                  </a:moveTo>
                  <a:cubicBezTo>
                    <a:pt x="34235" y="0"/>
                    <a:pt x="34220" y="2"/>
                    <a:pt x="34205" y="4"/>
                  </a:cubicBezTo>
                  <a:cubicBezTo>
                    <a:pt x="28240" y="806"/>
                    <a:pt x="22275" y="1633"/>
                    <a:pt x="16285" y="2385"/>
                  </a:cubicBezTo>
                  <a:cubicBezTo>
                    <a:pt x="10897" y="3062"/>
                    <a:pt x="5458" y="3513"/>
                    <a:pt x="95" y="4415"/>
                  </a:cubicBezTo>
                  <a:cubicBezTo>
                    <a:pt x="0" y="4439"/>
                    <a:pt x="17" y="4618"/>
                    <a:pt x="103" y="4618"/>
                  </a:cubicBezTo>
                  <a:cubicBezTo>
                    <a:pt x="108" y="4618"/>
                    <a:pt x="114" y="4617"/>
                    <a:pt x="120" y="4616"/>
                  </a:cubicBezTo>
                  <a:cubicBezTo>
                    <a:pt x="11523" y="4089"/>
                    <a:pt x="23052" y="2159"/>
                    <a:pt x="34330" y="480"/>
                  </a:cubicBezTo>
                  <a:cubicBezTo>
                    <a:pt x="34616" y="433"/>
                    <a:pt x="34517" y="0"/>
                    <a:pt x="34249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79"/>
            <p:cNvSpPr/>
            <p:nvPr/>
          </p:nvSpPr>
          <p:spPr>
            <a:xfrm>
              <a:off x="2447100" y="4330675"/>
              <a:ext cx="1019450" cy="130975"/>
            </a:xfrm>
            <a:custGeom>
              <a:avLst/>
              <a:gdLst/>
              <a:ahLst/>
              <a:cxnLst/>
              <a:rect l="l" t="t" r="r" b="b"/>
              <a:pathLst>
                <a:path w="40778" h="5239" extrusionOk="0">
                  <a:moveTo>
                    <a:pt x="3434" y="0"/>
                  </a:moveTo>
                  <a:cubicBezTo>
                    <a:pt x="3134" y="1529"/>
                    <a:pt x="2632" y="3509"/>
                    <a:pt x="1" y="4086"/>
                  </a:cubicBezTo>
                  <a:cubicBezTo>
                    <a:pt x="5916" y="4412"/>
                    <a:pt x="13209" y="5239"/>
                    <a:pt x="19149" y="5239"/>
                  </a:cubicBezTo>
                  <a:cubicBezTo>
                    <a:pt x="22432" y="5239"/>
                    <a:pt x="25690" y="5138"/>
                    <a:pt x="28973" y="4963"/>
                  </a:cubicBezTo>
                  <a:cubicBezTo>
                    <a:pt x="31931" y="4787"/>
                    <a:pt x="39374" y="4136"/>
                    <a:pt x="40728" y="1053"/>
                  </a:cubicBezTo>
                  <a:cubicBezTo>
                    <a:pt x="40728" y="1028"/>
                    <a:pt x="40753" y="1003"/>
                    <a:pt x="40778" y="978"/>
                  </a:cubicBezTo>
                  <a:cubicBezTo>
                    <a:pt x="35097" y="978"/>
                    <a:pt x="29179" y="1216"/>
                    <a:pt x="23445" y="1216"/>
                  </a:cubicBezTo>
                  <a:cubicBezTo>
                    <a:pt x="22728" y="1216"/>
                    <a:pt x="22014" y="1212"/>
                    <a:pt x="21304" y="1203"/>
                  </a:cubicBezTo>
                  <a:cubicBezTo>
                    <a:pt x="20561" y="1197"/>
                    <a:pt x="19846" y="1196"/>
                    <a:pt x="19147" y="1196"/>
                  </a:cubicBezTo>
                  <a:cubicBezTo>
                    <a:pt x="18790" y="1196"/>
                    <a:pt x="18438" y="1196"/>
                    <a:pt x="18088" y="1196"/>
                  </a:cubicBezTo>
                  <a:cubicBezTo>
                    <a:pt x="13767" y="1196"/>
                    <a:pt x="9865" y="1153"/>
                    <a:pt x="34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79"/>
            <p:cNvSpPr/>
            <p:nvPr/>
          </p:nvSpPr>
          <p:spPr>
            <a:xfrm>
              <a:off x="2442725" y="4326300"/>
              <a:ext cx="1028100" cy="138600"/>
            </a:xfrm>
            <a:custGeom>
              <a:avLst/>
              <a:gdLst/>
              <a:ahLst/>
              <a:cxnLst/>
              <a:rect l="l" t="t" r="r" b="b"/>
              <a:pathLst>
                <a:path w="41124" h="5544" extrusionOk="0">
                  <a:moveTo>
                    <a:pt x="3755" y="381"/>
                  </a:moveTo>
                  <a:cubicBezTo>
                    <a:pt x="6782" y="917"/>
                    <a:pt x="9832" y="1306"/>
                    <a:pt x="12883" y="1454"/>
                  </a:cubicBezTo>
                  <a:cubicBezTo>
                    <a:pt x="16016" y="1629"/>
                    <a:pt x="19123" y="1554"/>
                    <a:pt x="22256" y="1604"/>
                  </a:cubicBezTo>
                  <a:cubicBezTo>
                    <a:pt x="25364" y="1604"/>
                    <a:pt x="28497" y="1529"/>
                    <a:pt x="31605" y="1454"/>
                  </a:cubicBezTo>
                  <a:lnTo>
                    <a:pt x="36266" y="1353"/>
                  </a:lnTo>
                  <a:lnTo>
                    <a:pt x="38622" y="1328"/>
                  </a:lnTo>
                  <a:lnTo>
                    <a:pt x="39775" y="1303"/>
                  </a:lnTo>
                  <a:cubicBezTo>
                    <a:pt x="39824" y="1307"/>
                    <a:pt x="39872" y="1308"/>
                    <a:pt x="39919" y="1308"/>
                  </a:cubicBezTo>
                  <a:cubicBezTo>
                    <a:pt x="40187" y="1308"/>
                    <a:pt x="40435" y="1259"/>
                    <a:pt x="40724" y="1234"/>
                  </a:cubicBezTo>
                  <a:lnTo>
                    <a:pt x="40724" y="1234"/>
                  </a:lnTo>
                  <a:lnTo>
                    <a:pt x="40652" y="1353"/>
                  </a:lnTo>
                  <a:cubicBezTo>
                    <a:pt x="40602" y="1454"/>
                    <a:pt x="40527" y="1529"/>
                    <a:pt x="40477" y="1629"/>
                  </a:cubicBezTo>
                  <a:cubicBezTo>
                    <a:pt x="40352" y="1780"/>
                    <a:pt x="40226" y="1930"/>
                    <a:pt x="40076" y="2080"/>
                  </a:cubicBezTo>
                  <a:cubicBezTo>
                    <a:pt x="39775" y="2381"/>
                    <a:pt x="39424" y="2632"/>
                    <a:pt x="39048" y="2832"/>
                  </a:cubicBezTo>
                  <a:cubicBezTo>
                    <a:pt x="38321" y="3258"/>
                    <a:pt x="37494" y="3559"/>
                    <a:pt x="36667" y="3810"/>
                  </a:cubicBezTo>
                  <a:cubicBezTo>
                    <a:pt x="35013" y="4311"/>
                    <a:pt x="33284" y="4587"/>
                    <a:pt x="31554" y="4762"/>
                  </a:cubicBezTo>
                  <a:cubicBezTo>
                    <a:pt x="28096" y="5113"/>
                    <a:pt x="24587" y="5138"/>
                    <a:pt x="21103" y="5263"/>
                  </a:cubicBezTo>
                  <a:cubicBezTo>
                    <a:pt x="20464" y="5286"/>
                    <a:pt x="19824" y="5297"/>
                    <a:pt x="19183" y="5297"/>
                  </a:cubicBezTo>
                  <a:cubicBezTo>
                    <a:pt x="16333" y="5297"/>
                    <a:pt x="13476" y="5092"/>
                    <a:pt x="10652" y="4887"/>
                  </a:cubicBezTo>
                  <a:cubicBezTo>
                    <a:pt x="7482" y="4636"/>
                    <a:pt x="4311" y="4344"/>
                    <a:pt x="1122" y="4142"/>
                  </a:cubicBezTo>
                  <a:lnTo>
                    <a:pt x="1122" y="4142"/>
                  </a:lnTo>
                  <a:cubicBezTo>
                    <a:pt x="1284" y="4075"/>
                    <a:pt x="1444" y="3999"/>
                    <a:pt x="1604" y="3910"/>
                  </a:cubicBezTo>
                  <a:cubicBezTo>
                    <a:pt x="2030" y="3659"/>
                    <a:pt x="2431" y="3333"/>
                    <a:pt x="2732" y="2932"/>
                  </a:cubicBezTo>
                  <a:cubicBezTo>
                    <a:pt x="3324" y="2175"/>
                    <a:pt x="3580" y="1261"/>
                    <a:pt x="3755" y="381"/>
                  </a:cubicBezTo>
                  <a:close/>
                  <a:moveTo>
                    <a:pt x="3660" y="0"/>
                  </a:moveTo>
                  <a:cubicBezTo>
                    <a:pt x="3559" y="0"/>
                    <a:pt x="3459" y="50"/>
                    <a:pt x="3434" y="150"/>
                  </a:cubicBezTo>
                  <a:cubicBezTo>
                    <a:pt x="3259" y="1078"/>
                    <a:pt x="3008" y="2005"/>
                    <a:pt x="2457" y="2732"/>
                  </a:cubicBezTo>
                  <a:cubicBezTo>
                    <a:pt x="2181" y="3083"/>
                    <a:pt x="1830" y="3384"/>
                    <a:pt x="1429" y="3609"/>
                  </a:cubicBezTo>
                  <a:cubicBezTo>
                    <a:pt x="1028" y="3835"/>
                    <a:pt x="577" y="3985"/>
                    <a:pt x="126" y="4085"/>
                  </a:cubicBezTo>
                  <a:cubicBezTo>
                    <a:pt x="51" y="4110"/>
                    <a:pt x="0" y="4160"/>
                    <a:pt x="0" y="4261"/>
                  </a:cubicBezTo>
                  <a:cubicBezTo>
                    <a:pt x="0" y="4336"/>
                    <a:pt x="76" y="4436"/>
                    <a:pt x="176" y="4436"/>
                  </a:cubicBezTo>
                  <a:cubicBezTo>
                    <a:pt x="3660" y="4612"/>
                    <a:pt x="7118" y="4937"/>
                    <a:pt x="10627" y="5163"/>
                  </a:cubicBezTo>
                  <a:cubicBezTo>
                    <a:pt x="12356" y="5288"/>
                    <a:pt x="14111" y="5389"/>
                    <a:pt x="15865" y="5464"/>
                  </a:cubicBezTo>
                  <a:cubicBezTo>
                    <a:pt x="17594" y="5539"/>
                    <a:pt x="19349" y="5514"/>
                    <a:pt x="21103" y="5539"/>
                  </a:cubicBezTo>
                  <a:cubicBezTo>
                    <a:pt x="21343" y="5542"/>
                    <a:pt x="21583" y="5544"/>
                    <a:pt x="21823" y="5544"/>
                  </a:cubicBezTo>
                  <a:cubicBezTo>
                    <a:pt x="23337" y="5544"/>
                    <a:pt x="24848" y="5482"/>
                    <a:pt x="26341" y="5439"/>
                  </a:cubicBezTo>
                  <a:cubicBezTo>
                    <a:pt x="28096" y="5363"/>
                    <a:pt x="29850" y="5313"/>
                    <a:pt x="31605" y="5113"/>
                  </a:cubicBezTo>
                  <a:cubicBezTo>
                    <a:pt x="33334" y="4937"/>
                    <a:pt x="35088" y="4662"/>
                    <a:pt x="36768" y="4160"/>
                  </a:cubicBezTo>
                  <a:cubicBezTo>
                    <a:pt x="37620" y="3885"/>
                    <a:pt x="38447" y="3584"/>
                    <a:pt x="39224" y="3133"/>
                  </a:cubicBezTo>
                  <a:cubicBezTo>
                    <a:pt x="39600" y="2907"/>
                    <a:pt x="39976" y="2632"/>
                    <a:pt x="40301" y="2331"/>
                  </a:cubicBezTo>
                  <a:cubicBezTo>
                    <a:pt x="40477" y="2155"/>
                    <a:pt x="40627" y="2005"/>
                    <a:pt x="40753" y="1805"/>
                  </a:cubicBezTo>
                  <a:cubicBezTo>
                    <a:pt x="40803" y="1704"/>
                    <a:pt x="40878" y="1629"/>
                    <a:pt x="40928" y="1504"/>
                  </a:cubicBezTo>
                  <a:lnTo>
                    <a:pt x="41003" y="1353"/>
                  </a:lnTo>
                  <a:lnTo>
                    <a:pt x="41053" y="1278"/>
                  </a:lnTo>
                  <a:lnTo>
                    <a:pt x="41078" y="1254"/>
                  </a:lnTo>
                  <a:lnTo>
                    <a:pt x="41078" y="1254"/>
                  </a:lnTo>
                  <a:cubicBezTo>
                    <a:pt x="41069" y="1262"/>
                    <a:pt x="41065" y="1266"/>
                    <a:pt x="41064" y="1266"/>
                  </a:cubicBezTo>
                  <a:cubicBezTo>
                    <a:pt x="41060" y="1266"/>
                    <a:pt x="41124" y="1180"/>
                    <a:pt x="41103" y="1078"/>
                  </a:cubicBezTo>
                  <a:cubicBezTo>
                    <a:pt x="41016" y="1067"/>
                    <a:pt x="40925" y="1056"/>
                    <a:pt x="40831" y="1045"/>
                  </a:cubicBezTo>
                  <a:lnTo>
                    <a:pt x="40831" y="1045"/>
                  </a:lnTo>
                  <a:cubicBezTo>
                    <a:pt x="40830" y="1047"/>
                    <a:pt x="40829" y="1050"/>
                    <a:pt x="40828" y="1053"/>
                  </a:cubicBezTo>
                  <a:lnTo>
                    <a:pt x="40818" y="1053"/>
                  </a:lnTo>
                  <a:cubicBezTo>
                    <a:pt x="40820" y="1049"/>
                    <a:pt x="40822" y="1047"/>
                    <a:pt x="40824" y="1045"/>
                  </a:cubicBezTo>
                  <a:lnTo>
                    <a:pt x="40824" y="1045"/>
                  </a:lnTo>
                  <a:cubicBezTo>
                    <a:pt x="40826" y="1045"/>
                    <a:pt x="40829" y="1045"/>
                    <a:pt x="40831" y="1045"/>
                  </a:cubicBezTo>
                  <a:lnTo>
                    <a:pt x="40831" y="1045"/>
                  </a:lnTo>
                  <a:cubicBezTo>
                    <a:pt x="40832" y="1041"/>
                    <a:pt x="40832" y="1039"/>
                    <a:pt x="40831" y="1039"/>
                  </a:cubicBezTo>
                  <a:lnTo>
                    <a:pt x="40831" y="1039"/>
                  </a:lnTo>
                  <a:cubicBezTo>
                    <a:pt x="40829" y="1039"/>
                    <a:pt x="40827" y="1041"/>
                    <a:pt x="40824" y="1045"/>
                  </a:cubicBezTo>
                  <a:lnTo>
                    <a:pt x="40824" y="1045"/>
                  </a:lnTo>
                  <a:cubicBezTo>
                    <a:pt x="40490" y="1008"/>
                    <a:pt x="40125" y="977"/>
                    <a:pt x="39775" y="977"/>
                  </a:cubicBezTo>
                  <a:lnTo>
                    <a:pt x="38597" y="1003"/>
                  </a:lnTo>
                  <a:lnTo>
                    <a:pt x="36266" y="1028"/>
                  </a:lnTo>
                  <a:lnTo>
                    <a:pt x="31605" y="1103"/>
                  </a:lnTo>
                  <a:cubicBezTo>
                    <a:pt x="29047" y="1144"/>
                    <a:pt x="26505" y="1185"/>
                    <a:pt x="23967" y="1185"/>
                  </a:cubicBezTo>
                  <a:cubicBezTo>
                    <a:pt x="23397" y="1185"/>
                    <a:pt x="22826" y="1183"/>
                    <a:pt x="22256" y="1178"/>
                  </a:cubicBezTo>
                  <a:cubicBezTo>
                    <a:pt x="21710" y="1174"/>
                    <a:pt x="21164" y="1172"/>
                    <a:pt x="20619" y="1172"/>
                  </a:cubicBezTo>
                  <a:cubicBezTo>
                    <a:pt x="19786" y="1172"/>
                    <a:pt x="18955" y="1175"/>
                    <a:pt x="18125" y="1175"/>
                  </a:cubicBezTo>
                  <a:cubicBezTo>
                    <a:pt x="16383" y="1175"/>
                    <a:pt x="14645" y="1162"/>
                    <a:pt x="12908" y="1078"/>
                  </a:cubicBezTo>
                  <a:cubicBezTo>
                    <a:pt x="9800" y="927"/>
                    <a:pt x="6717" y="551"/>
                    <a:pt x="3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748" name="Google Shape;2748;p79"/>
          <p:cNvGrpSpPr/>
          <p:nvPr/>
        </p:nvGrpSpPr>
        <p:grpSpPr>
          <a:xfrm rot="697126">
            <a:off x="8006999" y="50247"/>
            <a:ext cx="1305393" cy="1346461"/>
            <a:chOff x="1492000" y="427450"/>
            <a:chExt cx="1188000" cy="1225375"/>
          </a:xfrm>
        </p:grpSpPr>
        <p:sp>
          <p:nvSpPr>
            <p:cNvPr id="2749" name="Google Shape;2749;p79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79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79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79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79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79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79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79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79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79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79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5" name="Google Shape;1566;p59">
            <a:extLst>
              <a:ext uri="{FF2B5EF4-FFF2-40B4-BE49-F238E27FC236}">
                <a16:creationId xmlns:a16="http://schemas.microsoft.com/office/drawing/2014/main" id="{556ED2F6-C10C-8933-9826-54373D525579}"/>
              </a:ext>
            </a:extLst>
          </p:cNvPr>
          <p:cNvSpPr txBox="1">
            <a:spLocks/>
          </p:cNvSpPr>
          <p:nvPr/>
        </p:nvSpPr>
        <p:spPr>
          <a:xfrm>
            <a:off x="337146" y="575219"/>
            <a:ext cx="7142694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6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pPr>
              <a:buClr>
                <a:schemeClr val="dk2"/>
              </a:buClr>
              <a:buSzPts val="1100"/>
              <a:buFont typeface="Arial"/>
              <a:buNone/>
            </a:pPr>
            <a:r>
              <a:rPr lang="en-US" sz="1800" b="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3.</a:t>
            </a:r>
            <a:r>
              <a:rPr lang="th-TH" sz="1800" b="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การเตรียมผลสรุปรวมการวิเคราะห์เพจไลฟ์สไตล์(</a:t>
            </a:r>
            <a:r>
              <a:rPr lang="en-US" sz="1800" b="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Summary Analysis)</a:t>
            </a:r>
            <a:endParaRPr lang="th-TH" sz="1800" b="0" dirty="0">
              <a:solidFill>
                <a:schemeClr val="bg2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0B40FD33-2186-E13D-405F-90B7D86EBA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1295" y="1111591"/>
            <a:ext cx="4344035" cy="3592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13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9" name="Google Shape;2729;p79"/>
          <p:cNvGrpSpPr/>
          <p:nvPr/>
        </p:nvGrpSpPr>
        <p:grpSpPr>
          <a:xfrm rot="-900145">
            <a:off x="-673489" y="4442114"/>
            <a:ext cx="1346977" cy="1179420"/>
            <a:chOff x="2334325" y="3469775"/>
            <a:chExt cx="1136500" cy="995125"/>
          </a:xfrm>
        </p:grpSpPr>
        <p:sp>
          <p:nvSpPr>
            <p:cNvPr id="2730" name="Google Shape;2730;p79"/>
            <p:cNvSpPr/>
            <p:nvPr/>
          </p:nvSpPr>
          <p:spPr>
            <a:xfrm>
              <a:off x="2337450" y="3480425"/>
              <a:ext cx="1100925" cy="952600"/>
            </a:xfrm>
            <a:custGeom>
              <a:avLst/>
              <a:gdLst/>
              <a:ahLst/>
              <a:cxnLst/>
              <a:rect l="l" t="t" r="r" b="b"/>
              <a:pathLst>
                <a:path w="44037" h="38104" extrusionOk="0">
                  <a:moveTo>
                    <a:pt x="40703" y="0"/>
                  </a:moveTo>
                  <a:cubicBezTo>
                    <a:pt x="40678" y="0"/>
                    <a:pt x="40653" y="25"/>
                    <a:pt x="40603" y="25"/>
                  </a:cubicBezTo>
                  <a:cubicBezTo>
                    <a:pt x="33886" y="877"/>
                    <a:pt x="27069" y="1278"/>
                    <a:pt x="20302" y="1855"/>
                  </a:cubicBezTo>
                  <a:cubicBezTo>
                    <a:pt x="13585" y="2406"/>
                    <a:pt x="6868" y="3133"/>
                    <a:pt x="126" y="3434"/>
                  </a:cubicBezTo>
                  <a:cubicBezTo>
                    <a:pt x="1" y="9725"/>
                    <a:pt x="1079" y="15840"/>
                    <a:pt x="1279" y="22106"/>
                  </a:cubicBezTo>
                  <a:cubicBezTo>
                    <a:pt x="1379" y="25239"/>
                    <a:pt x="1329" y="28371"/>
                    <a:pt x="1279" y="31504"/>
                  </a:cubicBezTo>
                  <a:cubicBezTo>
                    <a:pt x="1229" y="33183"/>
                    <a:pt x="1003" y="35188"/>
                    <a:pt x="1906" y="36692"/>
                  </a:cubicBezTo>
                  <a:cubicBezTo>
                    <a:pt x="2463" y="37626"/>
                    <a:pt x="3364" y="38104"/>
                    <a:pt x="4290" y="38104"/>
                  </a:cubicBezTo>
                  <a:cubicBezTo>
                    <a:pt x="5154" y="38104"/>
                    <a:pt x="6040" y="37689"/>
                    <a:pt x="6693" y="36843"/>
                  </a:cubicBezTo>
                  <a:cubicBezTo>
                    <a:pt x="7319" y="36016"/>
                    <a:pt x="7570" y="34988"/>
                    <a:pt x="7820" y="34010"/>
                  </a:cubicBezTo>
                  <a:cubicBezTo>
                    <a:pt x="7851" y="33904"/>
                    <a:pt x="7936" y="33863"/>
                    <a:pt x="8021" y="33863"/>
                  </a:cubicBezTo>
                  <a:cubicBezTo>
                    <a:pt x="8076" y="33863"/>
                    <a:pt x="8132" y="33880"/>
                    <a:pt x="8171" y="33910"/>
                  </a:cubicBezTo>
                  <a:cubicBezTo>
                    <a:pt x="8188" y="33910"/>
                    <a:pt x="8216" y="33899"/>
                    <a:pt x="8247" y="33899"/>
                  </a:cubicBezTo>
                  <a:cubicBezTo>
                    <a:pt x="8263" y="33899"/>
                    <a:pt x="8280" y="33902"/>
                    <a:pt x="8297" y="33910"/>
                  </a:cubicBezTo>
                  <a:cubicBezTo>
                    <a:pt x="15223" y="35439"/>
                    <a:pt x="22419" y="35740"/>
                    <a:pt x="29615" y="35740"/>
                  </a:cubicBezTo>
                  <a:cubicBezTo>
                    <a:pt x="34276" y="35740"/>
                    <a:pt x="38937" y="35614"/>
                    <a:pt x="43525" y="35614"/>
                  </a:cubicBezTo>
                  <a:cubicBezTo>
                    <a:pt x="43696" y="35614"/>
                    <a:pt x="43866" y="35614"/>
                    <a:pt x="44036" y="35615"/>
                  </a:cubicBezTo>
                  <a:cubicBezTo>
                    <a:pt x="43811" y="29650"/>
                    <a:pt x="43560" y="23710"/>
                    <a:pt x="42984" y="17745"/>
                  </a:cubicBezTo>
                  <a:cubicBezTo>
                    <a:pt x="42407" y="11805"/>
                    <a:pt x="41304" y="5940"/>
                    <a:pt x="407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79"/>
            <p:cNvSpPr/>
            <p:nvPr/>
          </p:nvSpPr>
          <p:spPr>
            <a:xfrm>
              <a:off x="2334325" y="3469775"/>
              <a:ext cx="1107175" cy="965775"/>
            </a:xfrm>
            <a:custGeom>
              <a:avLst/>
              <a:gdLst/>
              <a:ahLst/>
              <a:cxnLst/>
              <a:rect l="l" t="t" r="r" b="b"/>
              <a:pathLst>
                <a:path w="44287" h="38631" extrusionOk="0">
                  <a:moveTo>
                    <a:pt x="40651" y="682"/>
                  </a:moveTo>
                  <a:cubicBezTo>
                    <a:pt x="41257" y="6544"/>
                    <a:pt x="42339" y="12358"/>
                    <a:pt x="42908" y="18196"/>
                  </a:cubicBezTo>
                  <a:cubicBezTo>
                    <a:pt x="43209" y="21178"/>
                    <a:pt x="43409" y="24136"/>
                    <a:pt x="43585" y="27118"/>
                  </a:cubicBezTo>
                  <a:cubicBezTo>
                    <a:pt x="43685" y="28597"/>
                    <a:pt x="43760" y="30101"/>
                    <a:pt x="43810" y="31579"/>
                  </a:cubicBezTo>
                  <a:lnTo>
                    <a:pt x="43911" y="33810"/>
                  </a:lnTo>
                  <a:lnTo>
                    <a:pt x="43961" y="34938"/>
                  </a:lnTo>
                  <a:cubicBezTo>
                    <a:pt x="43961" y="35264"/>
                    <a:pt x="43986" y="35589"/>
                    <a:pt x="44036" y="35940"/>
                  </a:cubicBezTo>
                  <a:cubicBezTo>
                    <a:pt x="43309" y="35915"/>
                    <a:pt x="42632" y="35890"/>
                    <a:pt x="41906" y="35890"/>
                  </a:cubicBezTo>
                  <a:lnTo>
                    <a:pt x="39650" y="35915"/>
                  </a:lnTo>
                  <a:lnTo>
                    <a:pt x="35164" y="35965"/>
                  </a:lnTo>
                  <a:cubicBezTo>
                    <a:pt x="33514" y="35993"/>
                    <a:pt x="31871" y="36013"/>
                    <a:pt x="30228" y="36013"/>
                  </a:cubicBezTo>
                  <a:cubicBezTo>
                    <a:pt x="28876" y="36013"/>
                    <a:pt x="27524" y="35999"/>
                    <a:pt x="26166" y="35965"/>
                  </a:cubicBezTo>
                  <a:cubicBezTo>
                    <a:pt x="23159" y="35915"/>
                    <a:pt x="20176" y="35790"/>
                    <a:pt x="17194" y="35514"/>
                  </a:cubicBezTo>
                  <a:lnTo>
                    <a:pt x="14963" y="35264"/>
                  </a:lnTo>
                  <a:lnTo>
                    <a:pt x="12732" y="34963"/>
                  </a:lnTo>
                  <a:lnTo>
                    <a:pt x="10527" y="34587"/>
                  </a:lnTo>
                  <a:lnTo>
                    <a:pt x="9424" y="34361"/>
                  </a:lnTo>
                  <a:lnTo>
                    <a:pt x="8873" y="34261"/>
                  </a:lnTo>
                  <a:lnTo>
                    <a:pt x="8597" y="34211"/>
                  </a:lnTo>
                  <a:lnTo>
                    <a:pt x="8472" y="34186"/>
                  </a:lnTo>
                  <a:cubicBezTo>
                    <a:pt x="8434" y="34173"/>
                    <a:pt x="8390" y="34167"/>
                    <a:pt x="8350" y="34167"/>
                  </a:cubicBezTo>
                  <a:cubicBezTo>
                    <a:pt x="8335" y="34167"/>
                    <a:pt x="8321" y="34168"/>
                    <a:pt x="8307" y="34169"/>
                  </a:cubicBezTo>
                  <a:lnTo>
                    <a:pt x="8307" y="34169"/>
                  </a:lnTo>
                  <a:cubicBezTo>
                    <a:pt x="8259" y="34145"/>
                    <a:pt x="8207" y="34136"/>
                    <a:pt x="8146" y="34136"/>
                  </a:cubicBezTo>
                  <a:cubicBezTo>
                    <a:pt x="8046" y="34136"/>
                    <a:pt x="7920" y="34186"/>
                    <a:pt x="7870" y="34261"/>
                  </a:cubicBezTo>
                  <a:cubicBezTo>
                    <a:pt x="7845" y="34311"/>
                    <a:pt x="7820" y="34361"/>
                    <a:pt x="7795" y="34386"/>
                  </a:cubicBezTo>
                  <a:lnTo>
                    <a:pt x="7795" y="34487"/>
                  </a:lnTo>
                  <a:lnTo>
                    <a:pt x="7745" y="34637"/>
                  </a:lnTo>
                  <a:lnTo>
                    <a:pt x="7570" y="35264"/>
                  </a:lnTo>
                  <a:cubicBezTo>
                    <a:pt x="7444" y="35690"/>
                    <a:pt x="7319" y="36116"/>
                    <a:pt x="7118" y="36492"/>
                  </a:cubicBezTo>
                  <a:cubicBezTo>
                    <a:pt x="6767" y="37269"/>
                    <a:pt x="6141" y="37945"/>
                    <a:pt x="5339" y="38246"/>
                  </a:cubicBezTo>
                  <a:cubicBezTo>
                    <a:pt x="5051" y="38363"/>
                    <a:pt x="4744" y="38419"/>
                    <a:pt x="4437" y="38419"/>
                  </a:cubicBezTo>
                  <a:cubicBezTo>
                    <a:pt x="3889" y="38419"/>
                    <a:pt x="3342" y="38241"/>
                    <a:pt x="2908" y="37920"/>
                  </a:cubicBezTo>
                  <a:cubicBezTo>
                    <a:pt x="2206" y="37419"/>
                    <a:pt x="1805" y="36592"/>
                    <a:pt x="1630" y="35740"/>
                  </a:cubicBezTo>
                  <a:cubicBezTo>
                    <a:pt x="1454" y="34888"/>
                    <a:pt x="1454" y="34010"/>
                    <a:pt x="1479" y="33108"/>
                  </a:cubicBezTo>
                  <a:cubicBezTo>
                    <a:pt x="1504" y="32231"/>
                    <a:pt x="1529" y="31329"/>
                    <a:pt x="1554" y="30451"/>
                  </a:cubicBezTo>
                  <a:cubicBezTo>
                    <a:pt x="1579" y="28672"/>
                    <a:pt x="1605" y="26893"/>
                    <a:pt x="1605" y="25113"/>
                  </a:cubicBezTo>
                  <a:cubicBezTo>
                    <a:pt x="1579" y="23359"/>
                    <a:pt x="1554" y="21579"/>
                    <a:pt x="1429" y="19800"/>
                  </a:cubicBezTo>
                  <a:cubicBezTo>
                    <a:pt x="1304" y="18020"/>
                    <a:pt x="1153" y="16241"/>
                    <a:pt x="978" y="14487"/>
                  </a:cubicBezTo>
                  <a:cubicBezTo>
                    <a:pt x="657" y="11001"/>
                    <a:pt x="360" y="7515"/>
                    <a:pt x="424" y="4029"/>
                  </a:cubicBezTo>
                  <a:lnTo>
                    <a:pt x="424" y="4029"/>
                  </a:lnTo>
                  <a:cubicBezTo>
                    <a:pt x="7166" y="3724"/>
                    <a:pt x="13859" y="3004"/>
                    <a:pt x="20577" y="2456"/>
                  </a:cubicBezTo>
                  <a:lnTo>
                    <a:pt x="30728" y="1654"/>
                  </a:lnTo>
                  <a:cubicBezTo>
                    <a:pt x="32407" y="1529"/>
                    <a:pt x="34111" y="1379"/>
                    <a:pt x="35790" y="1203"/>
                  </a:cubicBezTo>
                  <a:lnTo>
                    <a:pt x="38347" y="953"/>
                  </a:lnTo>
                  <a:lnTo>
                    <a:pt x="39600" y="802"/>
                  </a:lnTo>
                  <a:lnTo>
                    <a:pt x="40226" y="727"/>
                  </a:lnTo>
                  <a:lnTo>
                    <a:pt x="40552" y="702"/>
                  </a:lnTo>
                  <a:cubicBezTo>
                    <a:pt x="40586" y="693"/>
                    <a:pt x="40617" y="688"/>
                    <a:pt x="40651" y="682"/>
                  </a:cubicBezTo>
                  <a:close/>
                  <a:moveTo>
                    <a:pt x="41003" y="0"/>
                  </a:moveTo>
                  <a:lnTo>
                    <a:pt x="40753" y="226"/>
                  </a:lnTo>
                  <a:cubicBezTo>
                    <a:pt x="40728" y="251"/>
                    <a:pt x="40602" y="276"/>
                    <a:pt x="40502" y="276"/>
                  </a:cubicBezTo>
                  <a:lnTo>
                    <a:pt x="40176" y="326"/>
                  </a:lnTo>
                  <a:lnTo>
                    <a:pt x="39550" y="401"/>
                  </a:lnTo>
                  <a:lnTo>
                    <a:pt x="38296" y="552"/>
                  </a:lnTo>
                  <a:lnTo>
                    <a:pt x="35765" y="802"/>
                  </a:lnTo>
                  <a:cubicBezTo>
                    <a:pt x="34086" y="978"/>
                    <a:pt x="32382" y="1128"/>
                    <a:pt x="30702" y="1253"/>
                  </a:cubicBezTo>
                  <a:lnTo>
                    <a:pt x="20552" y="2080"/>
                  </a:lnTo>
                  <a:cubicBezTo>
                    <a:pt x="13785" y="2657"/>
                    <a:pt x="7018" y="3359"/>
                    <a:pt x="251" y="3684"/>
                  </a:cubicBezTo>
                  <a:lnTo>
                    <a:pt x="101" y="3710"/>
                  </a:lnTo>
                  <a:lnTo>
                    <a:pt x="101" y="3860"/>
                  </a:lnTo>
                  <a:cubicBezTo>
                    <a:pt x="1" y="7419"/>
                    <a:pt x="326" y="10978"/>
                    <a:pt x="652" y="14512"/>
                  </a:cubicBezTo>
                  <a:cubicBezTo>
                    <a:pt x="978" y="18045"/>
                    <a:pt x="1279" y="21579"/>
                    <a:pt x="1304" y="25138"/>
                  </a:cubicBezTo>
                  <a:cubicBezTo>
                    <a:pt x="1329" y="26893"/>
                    <a:pt x="1304" y="28672"/>
                    <a:pt x="1279" y="30451"/>
                  </a:cubicBezTo>
                  <a:cubicBezTo>
                    <a:pt x="1279" y="31329"/>
                    <a:pt x="1279" y="32231"/>
                    <a:pt x="1229" y="33108"/>
                  </a:cubicBezTo>
                  <a:cubicBezTo>
                    <a:pt x="1204" y="34010"/>
                    <a:pt x="1204" y="34913"/>
                    <a:pt x="1404" y="35790"/>
                  </a:cubicBezTo>
                  <a:cubicBezTo>
                    <a:pt x="1579" y="36667"/>
                    <a:pt x="2031" y="37544"/>
                    <a:pt x="2783" y="38096"/>
                  </a:cubicBezTo>
                  <a:cubicBezTo>
                    <a:pt x="3253" y="38452"/>
                    <a:pt x="3849" y="38631"/>
                    <a:pt x="4449" y="38631"/>
                  </a:cubicBezTo>
                  <a:cubicBezTo>
                    <a:pt x="4776" y="38631"/>
                    <a:pt x="5105" y="38578"/>
                    <a:pt x="5414" y="38472"/>
                  </a:cubicBezTo>
                  <a:cubicBezTo>
                    <a:pt x="6291" y="38146"/>
                    <a:pt x="6968" y="37419"/>
                    <a:pt x="7369" y="36617"/>
                  </a:cubicBezTo>
                  <a:cubicBezTo>
                    <a:pt x="7570" y="36216"/>
                    <a:pt x="7720" y="35790"/>
                    <a:pt x="7870" y="35364"/>
                  </a:cubicBezTo>
                  <a:lnTo>
                    <a:pt x="8046" y="34712"/>
                  </a:lnTo>
                  <a:lnTo>
                    <a:pt x="8096" y="34562"/>
                  </a:lnTo>
                  <a:lnTo>
                    <a:pt x="8121" y="34487"/>
                  </a:lnTo>
                  <a:cubicBezTo>
                    <a:pt x="8121" y="34462"/>
                    <a:pt x="8121" y="34462"/>
                    <a:pt x="8121" y="34462"/>
                  </a:cubicBezTo>
                  <a:cubicBezTo>
                    <a:pt x="8121" y="34462"/>
                    <a:pt x="8132" y="34450"/>
                    <a:pt x="8154" y="34450"/>
                  </a:cubicBezTo>
                  <a:cubicBezTo>
                    <a:pt x="8165" y="34450"/>
                    <a:pt x="8179" y="34453"/>
                    <a:pt x="8196" y="34462"/>
                  </a:cubicBezTo>
                  <a:lnTo>
                    <a:pt x="8246" y="34537"/>
                  </a:lnTo>
                  <a:lnTo>
                    <a:pt x="8346" y="34512"/>
                  </a:lnTo>
                  <a:cubicBezTo>
                    <a:pt x="8372" y="34487"/>
                    <a:pt x="8372" y="34487"/>
                    <a:pt x="8397" y="34487"/>
                  </a:cubicBezTo>
                  <a:lnTo>
                    <a:pt x="8547" y="34512"/>
                  </a:lnTo>
                  <a:lnTo>
                    <a:pt x="8798" y="34587"/>
                  </a:lnTo>
                  <a:lnTo>
                    <a:pt x="9349" y="34687"/>
                  </a:lnTo>
                  <a:lnTo>
                    <a:pt x="10477" y="34913"/>
                  </a:lnTo>
                  <a:lnTo>
                    <a:pt x="12682" y="35289"/>
                  </a:lnTo>
                  <a:lnTo>
                    <a:pt x="14913" y="35589"/>
                  </a:lnTo>
                  <a:lnTo>
                    <a:pt x="17169" y="35840"/>
                  </a:lnTo>
                  <a:cubicBezTo>
                    <a:pt x="20151" y="36116"/>
                    <a:pt x="23159" y="36266"/>
                    <a:pt x="26166" y="36316"/>
                  </a:cubicBezTo>
                  <a:cubicBezTo>
                    <a:pt x="27315" y="36335"/>
                    <a:pt x="28460" y="36344"/>
                    <a:pt x="29604" y="36344"/>
                  </a:cubicBezTo>
                  <a:cubicBezTo>
                    <a:pt x="31456" y="36344"/>
                    <a:pt x="33305" y="36322"/>
                    <a:pt x="35164" y="36291"/>
                  </a:cubicBezTo>
                  <a:lnTo>
                    <a:pt x="39650" y="36241"/>
                  </a:lnTo>
                  <a:lnTo>
                    <a:pt x="41906" y="36216"/>
                  </a:lnTo>
                  <a:cubicBezTo>
                    <a:pt x="42682" y="36216"/>
                    <a:pt x="43510" y="36191"/>
                    <a:pt x="44261" y="36166"/>
                  </a:cubicBezTo>
                  <a:cubicBezTo>
                    <a:pt x="44286" y="35765"/>
                    <a:pt x="44286" y="35339"/>
                    <a:pt x="44286" y="34938"/>
                  </a:cubicBezTo>
                  <a:lnTo>
                    <a:pt x="44236" y="33810"/>
                  </a:lnTo>
                  <a:lnTo>
                    <a:pt x="44161" y="31579"/>
                  </a:lnTo>
                  <a:cubicBezTo>
                    <a:pt x="44086" y="30076"/>
                    <a:pt x="44011" y="28597"/>
                    <a:pt x="43936" y="27093"/>
                  </a:cubicBezTo>
                  <a:cubicBezTo>
                    <a:pt x="43785" y="24111"/>
                    <a:pt x="43560" y="21128"/>
                    <a:pt x="43284" y="18171"/>
                  </a:cubicBezTo>
                  <a:cubicBezTo>
                    <a:pt x="42733" y="12206"/>
                    <a:pt x="41630" y="6341"/>
                    <a:pt x="41053" y="401"/>
                  </a:cubicBezTo>
                  <a:lnTo>
                    <a:pt x="41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79"/>
            <p:cNvSpPr/>
            <p:nvPr/>
          </p:nvSpPr>
          <p:spPr>
            <a:xfrm>
              <a:off x="2402775" y="3617550"/>
              <a:ext cx="865425" cy="115450"/>
            </a:xfrm>
            <a:custGeom>
              <a:avLst/>
              <a:gdLst/>
              <a:ahLst/>
              <a:cxnLst/>
              <a:rect l="l" t="t" r="r" b="b"/>
              <a:pathLst>
                <a:path w="34617" h="4618" extrusionOk="0">
                  <a:moveTo>
                    <a:pt x="34249" y="0"/>
                  </a:moveTo>
                  <a:cubicBezTo>
                    <a:pt x="34235" y="0"/>
                    <a:pt x="34220" y="2"/>
                    <a:pt x="34205" y="4"/>
                  </a:cubicBezTo>
                  <a:cubicBezTo>
                    <a:pt x="28240" y="806"/>
                    <a:pt x="22275" y="1633"/>
                    <a:pt x="16285" y="2385"/>
                  </a:cubicBezTo>
                  <a:cubicBezTo>
                    <a:pt x="10897" y="3062"/>
                    <a:pt x="5458" y="3513"/>
                    <a:pt x="95" y="4415"/>
                  </a:cubicBezTo>
                  <a:cubicBezTo>
                    <a:pt x="0" y="4439"/>
                    <a:pt x="17" y="4618"/>
                    <a:pt x="103" y="4618"/>
                  </a:cubicBezTo>
                  <a:cubicBezTo>
                    <a:pt x="108" y="4618"/>
                    <a:pt x="114" y="4617"/>
                    <a:pt x="120" y="4616"/>
                  </a:cubicBezTo>
                  <a:cubicBezTo>
                    <a:pt x="11523" y="4089"/>
                    <a:pt x="23052" y="2159"/>
                    <a:pt x="34330" y="480"/>
                  </a:cubicBezTo>
                  <a:cubicBezTo>
                    <a:pt x="34616" y="433"/>
                    <a:pt x="34517" y="0"/>
                    <a:pt x="34249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79"/>
            <p:cNvSpPr/>
            <p:nvPr/>
          </p:nvSpPr>
          <p:spPr>
            <a:xfrm>
              <a:off x="2447100" y="4330675"/>
              <a:ext cx="1019450" cy="130975"/>
            </a:xfrm>
            <a:custGeom>
              <a:avLst/>
              <a:gdLst/>
              <a:ahLst/>
              <a:cxnLst/>
              <a:rect l="l" t="t" r="r" b="b"/>
              <a:pathLst>
                <a:path w="40778" h="5239" extrusionOk="0">
                  <a:moveTo>
                    <a:pt x="3434" y="0"/>
                  </a:moveTo>
                  <a:cubicBezTo>
                    <a:pt x="3134" y="1529"/>
                    <a:pt x="2632" y="3509"/>
                    <a:pt x="1" y="4086"/>
                  </a:cubicBezTo>
                  <a:cubicBezTo>
                    <a:pt x="5916" y="4412"/>
                    <a:pt x="13209" y="5239"/>
                    <a:pt x="19149" y="5239"/>
                  </a:cubicBezTo>
                  <a:cubicBezTo>
                    <a:pt x="22432" y="5239"/>
                    <a:pt x="25690" y="5138"/>
                    <a:pt x="28973" y="4963"/>
                  </a:cubicBezTo>
                  <a:cubicBezTo>
                    <a:pt x="31931" y="4787"/>
                    <a:pt x="39374" y="4136"/>
                    <a:pt x="40728" y="1053"/>
                  </a:cubicBezTo>
                  <a:cubicBezTo>
                    <a:pt x="40728" y="1028"/>
                    <a:pt x="40753" y="1003"/>
                    <a:pt x="40778" y="978"/>
                  </a:cubicBezTo>
                  <a:cubicBezTo>
                    <a:pt x="35097" y="978"/>
                    <a:pt x="29179" y="1216"/>
                    <a:pt x="23445" y="1216"/>
                  </a:cubicBezTo>
                  <a:cubicBezTo>
                    <a:pt x="22728" y="1216"/>
                    <a:pt x="22014" y="1212"/>
                    <a:pt x="21304" y="1203"/>
                  </a:cubicBezTo>
                  <a:cubicBezTo>
                    <a:pt x="20561" y="1197"/>
                    <a:pt x="19846" y="1196"/>
                    <a:pt x="19147" y="1196"/>
                  </a:cubicBezTo>
                  <a:cubicBezTo>
                    <a:pt x="18790" y="1196"/>
                    <a:pt x="18438" y="1196"/>
                    <a:pt x="18088" y="1196"/>
                  </a:cubicBezTo>
                  <a:cubicBezTo>
                    <a:pt x="13767" y="1196"/>
                    <a:pt x="9865" y="1153"/>
                    <a:pt x="34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79"/>
            <p:cNvSpPr/>
            <p:nvPr/>
          </p:nvSpPr>
          <p:spPr>
            <a:xfrm>
              <a:off x="2442725" y="4326300"/>
              <a:ext cx="1028100" cy="138600"/>
            </a:xfrm>
            <a:custGeom>
              <a:avLst/>
              <a:gdLst/>
              <a:ahLst/>
              <a:cxnLst/>
              <a:rect l="l" t="t" r="r" b="b"/>
              <a:pathLst>
                <a:path w="41124" h="5544" extrusionOk="0">
                  <a:moveTo>
                    <a:pt x="3755" y="381"/>
                  </a:moveTo>
                  <a:cubicBezTo>
                    <a:pt x="6782" y="917"/>
                    <a:pt x="9832" y="1306"/>
                    <a:pt x="12883" y="1454"/>
                  </a:cubicBezTo>
                  <a:cubicBezTo>
                    <a:pt x="16016" y="1629"/>
                    <a:pt x="19123" y="1554"/>
                    <a:pt x="22256" y="1604"/>
                  </a:cubicBezTo>
                  <a:cubicBezTo>
                    <a:pt x="25364" y="1604"/>
                    <a:pt x="28497" y="1529"/>
                    <a:pt x="31605" y="1454"/>
                  </a:cubicBezTo>
                  <a:lnTo>
                    <a:pt x="36266" y="1353"/>
                  </a:lnTo>
                  <a:lnTo>
                    <a:pt x="38622" y="1328"/>
                  </a:lnTo>
                  <a:lnTo>
                    <a:pt x="39775" y="1303"/>
                  </a:lnTo>
                  <a:cubicBezTo>
                    <a:pt x="39824" y="1307"/>
                    <a:pt x="39872" y="1308"/>
                    <a:pt x="39919" y="1308"/>
                  </a:cubicBezTo>
                  <a:cubicBezTo>
                    <a:pt x="40187" y="1308"/>
                    <a:pt x="40435" y="1259"/>
                    <a:pt x="40724" y="1234"/>
                  </a:cubicBezTo>
                  <a:lnTo>
                    <a:pt x="40724" y="1234"/>
                  </a:lnTo>
                  <a:lnTo>
                    <a:pt x="40652" y="1353"/>
                  </a:lnTo>
                  <a:cubicBezTo>
                    <a:pt x="40602" y="1454"/>
                    <a:pt x="40527" y="1529"/>
                    <a:pt x="40477" y="1629"/>
                  </a:cubicBezTo>
                  <a:cubicBezTo>
                    <a:pt x="40352" y="1780"/>
                    <a:pt x="40226" y="1930"/>
                    <a:pt x="40076" y="2080"/>
                  </a:cubicBezTo>
                  <a:cubicBezTo>
                    <a:pt x="39775" y="2381"/>
                    <a:pt x="39424" y="2632"/>
                    <a:pt x="39048" y="2832"/>
                  </a:cubicBezTo>
                  <a:cubicBezTo>
                    <a:pt x="38321" y="3258"/>
                    <a:pt x="37494" y="3559"/>
                    <a:pt x="36667" y="3810"/>
                  </a:cubicBezTo>
                  <a:cubicBezTo>
                    <a:pt x="35013" y="4311"/>
                    <a:pt x="33284" y="4587"/>
                    <a:pt x="31554" y="4762"/>
                  </a:cubicBezTo>
                  <a:cubicBezTo>
                    <a:pt x="28096" y="5113"/>
                    <a:pt x="24587" y="5138"/>
                    <a:pt x="21103" y="5263"/>
                  </a:cubicBezTo>
                  <a:cubicBezTo>
                    <a:pt x="20464" y="5286"/>
                    <a:pt x="19824" y="5297"/>
                    <a:pt x="19183" y="5297"/>
                  </a:cubicBezTo>
                  <a:cubicBezTo>
                    <a:pt x="16333" y="5297"/>
                    <a:pt x="13476" y="5092"/>
                    <a:pt x="10652" y="4887"/>
                  </a:cubicBezTo>
                  <a:cubicBezTo>
                    <a:pt x="7482" y="4636"/>
                    <a:pt x="4311" y="4344"/>
                    <a:pt x="1122" y="4142"/>
                  </a:cubicBezTo>
                  <a:lnTo>
                    <a:pt x="1122" y="4142"/>
                  </a:lnTo>
                  <a:cubicBezTo>
                    <a:pt x="1284" y="4075"/>
                    <a:pt x="1444" y="3999"/>
                    <a:pt x="1604" y="3910"/>
                  </a:cubicBezTo>
                  <a:cubicBezTo>
                    <a:pt x="2030" y="3659"/>
                    <a:pt x="2431" y="3333"/>
                    <a:pt x="2732" y="2932"/>
                  </a:cubicBezTo>
                  <a:cubicBezTo>
                    <a:pt x="3324" y="2175"/>
                    <a:pt x="3580" y="1261"/>
                    <a:pt x="3755" y="381"/>
                  </a:cubicBezTo>
                  <a:close/>
                  <a:moveTo>
                    <a:pt x="3660" y="0"/>
                  </a:moveTo>
                  <a:cubicBezTo>
                    <a:pt x="3559" y="0"/>
                    <a:pt x="3459" y="50"/>
                    <a:pt x="3434" y="150"/>
                  </a:cubicBezTo>
                  <a:cubicBezTo>
                    <a:pt x="3259" y="1078"/>
                    <a:pt x="3008" y="2005"/>
                    <a:pt x="2457" y="2732"/>
                  </a:cubicBezTo>
                  <a:cubicBezTo>
                    <a:pt x="2181" y="3083"/>
                    <a:pt x="1830" y="3384"/>
                    <a:pt x="1429" y="3609"/>
                  </a:cubicBezTo>
                  <a:cubicBezTo>
                    <a:pt x="1028" y="3835"/>
                    <a:pt x="577" y="3985"/>
                    <a:pt x="126" y="4085"/>
                  </a:cubicBezTo>
                  <a:cubicBezTo>
                    <a:pt x="51" y="4110"/>
                    <a:pt x="0" y="4160"/>
                    <a:pt x="0" y="4261"/>
                  </a:cubicBezTo>
                  <a:cubicBezTo>
                    <a:pt x="0" y="4336"/>
                    <a:pt x="76" y="4436"/>
                    <a:pt x="176" y="4436"/>
                  </a:cubicBezTo>
                  <a:cubicBezTo>
                    <a:pt x="3660" y="4612"/>
                    <a:pt x="7118" y="4937"/>
                    <a:pt x="10627" y="5163"/>
                  </a:cubicBezTo>
                  <a:cubicBezTo>
                    <a:pt x="12356" y="5288"/>
                    <a:pt x="14111" y="5389"/>
                    <a:pt x="15865" y="5464"/>
                  </a:cubicBezTo>
                  <a:cubicBezTo>
                    <a:pt x="17594" y="5539"/>
                    <a:pt x="19349" y="5514"/>
                    <a:pt x="21103" y="5539"/>
                  </a:cubicBezTo>
                  <a:cubicBezTo>
                    <a:pt x="21343" y="5542"/>
                    <a:pt x="21583" y="5544"/>
                    <a:pt x="21823" y="5544"/>
                  </a:cubicBezTo>
                  <a:cubicBezTo>
                    <a:pt x="23337" y="5544"/>
                    <a:pt x="24848" y="5482"/>
                    <a:pt x="26341" y="5439"/>
                  </a:cubicBezTo>
                  <a:cubicBezTo>
                    <a:pt x="28096" y="5363"/>
                    <a:pt x="29850" y="5313"/>
                    <a:pt x="31605" y="5113"/>
                  </a:cubicBezTo>
                  <a:cubicBezTo>
                    <a:pt x="33334" y="4937"/>
                    <a:pt x="35088" y="4662"/>
                    <a:pt x="36768" y="4160"/>
                  </a:cubicBezTo>
                  <a:cubicBezTo>
                    <a:pt x="37620" y="3885"/>
                    <a:pt x="38447" y="3584"/>
                    <a:pt x="39224" y="3133"/>
                  </a:cubicBezTo>
                  <a:cubicBezTo>
                    <a:pt x="39600" y="2907"/>
                    <a:pt x="39976" y="2632"/>
                    <a:pt x="40301" y="2331"/>
                  </a:cubicBezTo>
                  <a:cubicBezTo>
                    <a:pt x="40477" y="2155"/>
                    <a:pt x="40627" y="2005"/>
                    <a:pt x="40753" y="1805"/>
                  </a:cubicBezTo>
                  <a:cubicBezTo>
                    <a:pt x="40803" y="1704"/>
                    <a:pt x="40878" y="1629"/>
                    <a:pt x="40928" y="1504"/>
                  </a:cubicBezTo>
                  <a:lnTo>
                    <a:pt x="41003" y="1353"/>
                  </a:lnTo>
                  <a:lnTo>
                    <a:pt x="41053" y="1278"/>
                  </a:lnTo>
                  <a:lnTo>
                    <a:pt x="41078" y="1254"/>
                  </a:lnTo>
                  <a:lnTo>
                    <a:pt x="41078" y="1254"/>
                  </a:lnTo>
                  <a:cubicBezTo>
                    <a:pt x="41069" y="1262"/>
                    <a:pt x="41065" y="1266"/>
                    <a:pt x="41064" y="1266"/>
                  </a:cubicBezTo>
                  <a:cubicBezTo>
                    <a:pt x="41060" y="1266"/>
                    <a:pt x="41124" y="1180"/>
                    <a:pt x="41103" y="1078"/>
                  </a:cubicBezTo>
                  <a:cubicBezTo>
                    <a:pt x="41016" y="1067"/>
                    <a:pt x="40925" y="1056"/>
                    <a:pt x="40831" y="1045"/>
                  </a:cubicBezTo>
                  <a:lnTo>
                    <a:pt x="40831" y="1045"/>
                  </a:lnTo>
                  <a:cubicBezTo>
                    <a:pt x="40830" y="1047"/>
                    <a:pt x="40829" y="1050"/>
                    <a:pt x="40828" y="1053"/>
                  </a:cubicBezTo>
                  <a:lnTo>
                    <a:pt x="40818" y="1053"/>
                  </a:lnTo>
                  <a:cubicBezTo>
                    <a:pt x="40820" y="1049"/>
                    <a:pt x="40822" y="1047"/>
                    <a:pt x="40824" y="1045"/>
                  </a:cubicBezTo>
                  <a:lnTo>
                    <a:pt x="40824" y="1045"/>
                  </a:lnTo>
                  <a:cubicBezTo>
                    <a:pt x="40826" y="1045"/>
                    <a:pt x="40829" y="1045"/>
                    <a:pt x="40831" y="1045"/>
                  </a:cubicBezTo>
                  <a:lnTo>
                    <a:pt x="40831" y="1045"/>
                  </a:lnTo>
                  <a:cubicBezTo>
                    <a:pt x="40832" y="1041"/>
                    <a:pt x="40832" y="1039"/>
                    <a:pt x="40831" y="1039"/>
                  </a:cubicBezTo>
                  <a:lnTo>
                    <a:pt x="40831" y="1039"/>
                  </a:lnTo>
                  <a:cubicBezTo>
                    <a:pt x="40829" y="1039"/>
                    <a:pt x="40827" y="1041"/>
                    <a:pt x="40824" y="1045"/>
                  </a:cubicBezTo>
                  <a:lnTo>
                    <a:pt x="40824" y="1045"/>
                  </a:lnTo>
                  <a:cubicBezTo>
                    <a:pt x="40490" y="1008"/>
                    <a:pt x="40125" y="977"/>
                    <a:pt x="39775" y="977"/>
                  </a:cubicBezTo>
                  <a:lnTo>
                    <a:pt x="38597" y="1003"/>
                  </a:lnTo>
                  <a:lnTo>
                    <a:pt x="36266" y="1028"/>
                  </a:lnTo>
                  <a:lnTo>
                    <a:pt x="31605" y="1103"/>
                  </a:lnTo>
                  <a:cubicBezTo>
                    <a:pt x="29047" y="1144"/>
                    <a:pt x="26505" y="1185"/>
                    <a:pt x="23967" y="1185"/>
                  </a:cubicBezTo>
                  <a:cubicBezTo>
                    <a:pt x="23397" y="1185"/>
                    <a:pt x="22826" y="1183"/>
                    <a:pt x="22256" y="1178"/>
                  </a:cubicBezTo>
                  <a:cubicBezTo>
                    <a:pt x="21710" y="1174"/>
                    <a:pt x="21164" y="1172"/>
                    <a:pt x="20619" y="1172"/>
                  </a:cubicBezTo>
                  <a:cubicBezTo>
                    <a:pt x="19786" y="1172"/>
                    <a:pt x="18955" y="1175"/>
                    <a:pt x="18125" y="1175"/>
                  </a:cubicBezTo>
                  <a:cubicBezTo>
                    <a:pt x="16383" y="1175"/>
                    <a:pt x="14645" y="1162"/>
                    <a:pt x="12908" y="1078"/>
                  </a:cubicBezTo>
                  <a:cubicBezTo>
                    <a:pt x="9800" y="927"/>
                    <a:pt x="6717" y="551"/>
                    <a:pt x="3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748" name="Google Shape;2748;p79"/>
          <p:cNvGrpSpPr/>
          <p:nvPr/>
        </p:nvGrpSpPr>
        <p:grpSpPr>
          <a:xfrm rot="697126">
            <a:off x="8006999" y="50247"/>
            <a:ext cx="1305393" cy="1346461"/>
            <a:chOff x="1492000" y="427450"/>
            <a:chExt cx="1188000" cy="1225375"/>
          </a:xfrm>
        </p:grpSpPr>
        <p:sp>
          <p:nvSpPr>
            <p:cNvPr id="2749" name="Google Shape;2749;p79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79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79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79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79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79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79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79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79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79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79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5" name="Google Shape;1566;p59">
            <a:extLst>
              <a:ext uri="{FF2B5EF4-FFF2-40B4-BE49-F238E27FC236}">
                <a16:creationId xmlns:a16="http://schemas.microsoft.com/office/drawing/2014/main" id="{556ED2F6-C10C-8933-9826-54373D525579}"/>
              </a:ext>
            </a:extLst>
          </p:cNvPr>
          <p:cNvSpPr txBox="1">
            <a:spLocks/>
          </p:cNvSpPr>
          <p:nvPr/>
        </p:nvSpPr>
        <p:spPr>
          <a:xfrm>
            <a:off x="1752310" y="4538053"/>
            <a:ext cx="2241801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6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pPr>
              <a:buClr>
                <a:schemeClr val="dk2"/>
              </a:buClr>
              <a:buSzPts val="1100"/>
              <a:buFont typeface="Arial"/>
              <a:buNone/>
            </a:pPr>
            <a:r>
              <a:rPr lang="th-TH" sz="1100" b="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ข้อมูลจำนวนโพสต์</a:t>
            </a:r>
            <a:endParaRPr lang="en-US" sz="1100" b="0" dirty="0">
              <a:solidFill>
                <a:schemeClr val="bg2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  <a:p>
            <a:pPr>
              <a:buClr>
                <a:schemeClr val="dk2"/>
              </a:buClr>
              <a:buSzPts val="1100"/>
              <a:buFont typeface="Arial"/>
              <a:buNone/>
            </a:pPr>
            <a:r>
              <a:rPr lang="en-US" sz="1100" b="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(Post)</a:t>
            </a:r>
            <a:endParaRPr lang="th-TH" sz="1100" b="0" dirty="0">
              <a:solidFill>
                <a:schemeClr val="bg2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375D7EB-724D-0D34-E694-533AF77164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344" y="542246"/>
            <a:ext cx="1981734" cy="3877306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B3572A5B-C4CB-D308-207C-EEA740DCBF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5244" y="507287"/>
            <a:ext cx="1981733" cy="3840939"/>
          </a:xfrm>
          <a:prstGeom prst="rect">
            <a:avLst/>
          </a:prstGeom>
        </p:spPr>
      </p:pic>
      <p:sp>
        <p:nvSpPr>
          <p:cNvPr id="6" name="Google Shape;1566;p59">
            <a:extLst>
              <a:ext uri="{FF2B5EF4-FFF2-40B4-BE49-F238E27FC236}">
                <a16:creationId xmlns:a16="http://schemas.microsoft.com/office/drawing/2014/main" id="{70BE5A17-CB62-895E-4BDF-4A0308CBB06B}"/>
              </a:ext>
            </a:extLst>
          </p:cNvPr>
          <p:cNvSpPr txBox="1">
            <a:spLocks/>
          </p:cNvSpPr>
          <p:nvPr/>
        </p:nvSpPr>
        <p:spPr>
          <a:xfrm>
            <a:off x="5135244" y="4519213"/>
            <a:ext cx="2180247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6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pPr>
              <a:buClr>
                <a:schemeClr val="dk2"/>
              </a:buClr>
              <a:buSzPts val="1100"/>
              <a:buFont typeface="Arial"/>
              <a:buNone/>
            </a:pPr>
            <a:r>
              <a:rPr lang="th-TH" sz="1100" b="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ข้อมูลการตอบสนองของผู้เข้าชมเพจ</a:t>
            </a:r>
            <a:endParaRPr lang="en-US" sz="1100" b="0" dirty="0">
              <a:solidFill>
                <a:schemeClr val="bg2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  <a:p>
            <a:pPr>
              <a:buClr>
                <a:schemeClr val="dk2"/>
              </a:buClr>
              <a:buSzPts val="1100"/>
              <a:buFont typeface="Arial"/>
              <a:buNone/>
            </a:pPr>
            <a:r>
              <a:rPr lang="en-US" sz="1100" b="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(Reaction)</a:t>
            </a:r>
            <a:endParaRPr lang="th-TH" sz="1100" b="0" dirty="0">
              <a:solidFill>
                <a:schemeClr val="bg2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686671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9" name="Google Shape;2729;p79"/>
          <p:cNvGrpSpPr/>
          <p:nvPr/>
        </p:nvGrpSpPr>
        <p:grpSpPr>
          <a:xfrm rot="-900145">
            <a:off x="-673489" y="4442114"/>
            <a:ext cx="1346977" cy="1179420"/>
            <a:chOff x="2334325" y="3469775"/>
            <a:chExt cx="1136500" cy="995125"/>
          </a:xfrm>
        </p:grpSpPr>
        <p:sp>
          <p:nvSpPr>
            <p:cNvPr id="2730" name="Google Shape;2730;p79"/>
            <p:cNvSpPr/>
            <p:nvPr/>
          </p:nvSpPr>
          <p:spPr>
            <a:xfrm>
              <a:off x="2337450" y="3480425"/>
              <a:ext cx="1100925" cy="952600"/>
            </a:xfrm>
            <a:custGeom>
              <a:avLst/>
              <a:gdLst/>
              <a:ahLst/>
              <a:cxnLst/>
              <a:rect l="l" t="t" r="r" b="b"/>
              <a:pathLst>
                <a:path w="44037" h="38104" extrusionOk="0">
                  <a:moveTo>
                    <a:pt x="40703" y="0"/>
                  </a:moveTo>
                  <a:cubicBezTo>
                    <a:pt x="40678" y="0"/>
                    <a:pt x="40653" y="25"/>
                    <a:pt x="40603" y="25"/>
                  </a:cubicBezTo>
                  <a:cubicBezTo>
                    <a:pt x="33886" y="877"/>
                    <a:pt x="27069" y="1278"/>
                    <a:pt x="20302" y="1855"/>
                  </a:cubicBezTo>
                  <a:cubicBezTo>
                    <a:pt x="13585" y="2406"/>
                    <a:pt x="6868" y="3133"/>
                    <a:pt x="126" y="3434"/>
                  </a:cubicBezTo>
                  <a:cubicBezTo>
                    <a:pt x="1" y="9725"/>
                    <a:pt x="1079" y="15840"/>
                    <a:pt x="1279" y="22106"/>
                  </a:cubicBezTo>
                  <a:cubicBezTo>
                    <a:pt x="1379" y="25239"/>
                    <a:pt x="1329" y="28371"/>
                    <a:pt x="1279" y="31504"/>
                  </a:cubicBezTo>
                  <a:cubicBezTo>
                    <a:pt x="1229" y="33183"/>
                    <a:pt x="1003" y="35188"/>
                    <a:pt x="1906" y="36692"/>
                  </a:cubicBezTo>
                  <a:cubicBezTo>
                    <a:pt x="2463" y="37626"/>
                    <a:pt x="3364" y="38104"/>
                    <a:pt x="4290" y="38104"/>
                  </a:cubicBezTo>
                  <a:cubicBezTo>
                    <a:pt x="5154" y="38104"/>
                    <a:pt x="6040" y="37689"/>
                    <a:pt x="6693" y="36843"/>
                  </a:cubicBezTo>
                  <a:cubicBezTo>
                    <a:pt x="7319" y="36016"/>
                    <a:pt x="7570" y="34988"/>
                    <a:pt x="7820" y="34010"/>
                  </a:cubicBezTo>
                  <a:cubicBezTo>
                    <a:pt x="7851" y="33904"/>
                    <a:pt x="7936" y="33863"/>
                    <a:pt x="8021" y="33863"/>
                  </a:cubicBezTo>
                  <a:cubicBezTo>
                    <a:pt x="8076" y="33863"/>
                    <a:pt x="8132" y="33880"/>
                    <a:pt x="8171" y="33910"/>
                  </a:cubicBezTo>
                  <a:cubicBezTo>
                    <a:pt x="8188" y="33910"/>
                    <a:pt x="8216" y="33899"/>
                    <a:pt x="8247" y="33899"/>
                  </a:cubicBezTo>
                  <a:cubicBezTo>
                    <a:pt x="8263" y="33899"/>
                    <a:pt x="8280" y="33902"/>
                    <a:pt x="8297" y="33910"/>
                  </a:cubicBezTo>
                  <a:cubicBezTo>
                    <a:pt x="15223" y="35439"/>
                    <a:pt x="22419" y="35740"/>
                    <a:pt x="29615" y="35740"/>
                  </a:cubicBezTo>
                  <a:cubicBezTo>
                    <a:pt x="34276" y="35740"/>
                    <a:pt x="38937" y="35614"/>
                    <a:pt x="43525" y="35614"/>
                  </a:cubicBezTo>
                  <a:cubicBezTo>
                    <a:pt x="43696" y="35614"/>
                    <a:pt x="43866" y="35614"/>
                    <a:pt x="44036" y="35615"/>
                  </a:cubicBezTo>
                  <a:cubicBezTo>
                    <a:pt x="43811" y="29650"/>
                    <a:pt x="43560" y="23710"/>
                    <a:pt x="42984" y="17745"/>
                  </a:cubicBezTo>
                  <a:cubicBezTo>
                    <a:pt x="42407" y="11805"/>
                    <a:pt x="41304" y="5940"/>
                    <a:pt x="407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79"/>
            <p:cNvSpPr/>
            <p:nvPr/>
          </p:nvSpPr>
          <p:spPr>
            <a:xfrm>
              <a:off x="2334325" y="3469775"/>
              <a:ext cx="1107175" cy="965775"/>
            </a:xfrm>
            <a:custGeom>
              <a:avLst/>
              <a:gdLst/>
              <a:ahLst/>
              <a:cxnLst/>
              <a:rect l="l" t="t" r="r" b="b"/>
              <a:pathLst>
                <a:path w="44287" h="38631" extrusionOk="0">
                  <a:moveTo>
                    <a:pt x="40651" y="682"/>
                  </a:moveTo>
                  <a:cubicBezTo>
                    <a:pt x="41257" y="6544"/>
                    <a:pt x="42339" y="12358"/>
                    <a:pt x="42908" y="18196"/>
                  </a:cubicBezTo>
                  <a:cubicBezTo>
                    <a:pt x="43209" y="21178"/>
                    <a:pt x="43409" y="24136"/>
                    <a:pt x="43585" y="27118"/>
                  </a:cubicBezTo>
                  <a:cubicBezTo>
                    <a:pt x="43685" y="28597"/>
                    <a:pt x="43760" y="30101"/>
                    <a:pt x="43810" y="31579"/>
                  </a:cubicBezTo>
                  <a:lnTo>
                    <a:pt x="43911" y="33810"/>
                  </a:lnTo>
                  <a:lnTo>
                    <a:pt x="43961" y="34938"/>
                  </a:lnTo>
                  <a:cubicBezTo>
                    <a:pt x="43961" y="35264"/>
                    <a:pt x="43986" y="35589"/>
                    <a:pt x="44036" y="35940"/>
                  </a:cubicBezTo>
                  <a:cubicBezTo>
                    <a:pt x="43309" y="35915"/>
                    <a:pt x="42632" y="35890"/>
                    <a:pt x="41906" y="35890"/>
                  </a:cubicBezTo>
                  <a:lnTo>
                    <a:pt x="39650" y="35915"/>
                  </a:lnTo>
                  <a:lnTo>
                    <a:pt x="35164" y="35965"/>
                  </a:lnTo>
                  <a:cubicBezTo>
                    <a:pt x="33514" y="35993"/>
                    <a:pt x="31871" y="36013"/>
                    <a:pt x="30228" y="36013"/>
                  </a:cubicBezTo>
                  <a:cubicBezTo>
                    <a:pt x="28876" y="36013"/>
                    <a:pt x="27524" y="35999"/>
                    <a:pt x="26166" y="35965"/>
                  </a:cubicBezTo>
                  <a:cubicBezTo>
                    <a:pt x="23159" y="35915"/>
                    <a:pt x="20176" y="35790"/>
                    <a:pt x="17194" y="35514"/>
                  </a:cubicBezTo>
                  <a:lnTo>
                    <a:pt x="14963" y="35264"/>
                  </a:lnTo>
                  <a:lnTo>
                    <a:pt x="12732" y="34963"/>
                  </a:lnTo>
                  <a:lnTo>
                    <a:pt x="10527" y="34587"/>
                  </a:lnTo>
                  <a:lnTo>
                    <a:pt x="9424" y="34361"/>
                  </a:lnTo>
                  <a:lnTo>
                    <a:pt x="8873" y="34261"/>
                  </a:lnTo>
                  <a:lnTo>
                    <a:pt x="8597" y="34211"/>
                  </a:lnTo>
                  <a:lnTo>
                    <a:pt x="8472" y="34186"/>
                  </a:lnTo>
                  <a:cubicBezTo>
                    <a:pt x="8434" y="34173"/>
                    <a:pt x="8390" y="34167"/>
                    <a:pt x="8350" y="34167"/>
                  </a:cubicBezTo>
                  <a:cubicBezTo>
                    <a:pt x="8335" y="34167"/>
                    <a:pt x="8321" y="34168"/>
                    <a:pt x="8307" y="34169"/>
                  </a:cubicBezTo>
                  <a:lnTo>
                    <a:pt x="8307" y="34169"/>
                  </a:lnTo>
                  <a:cubicBezTo>
                    <a:pt x="8259" y="34145"/>
                    <a:pt x="8207" y="34136"/>
                    <a:pt x="8146" y="34136"/>
                  </a:cubicBezTo>
                  <a:cubicBezTo>
                    <a:pt x="8046" y="34136"/>
                    <a:pt x="7920" y="34186"/>
                    <a:pt x="7870" y="34261"/>
                  </a:cubicBezTo>
                  <a:cubicBezTo>
                    <a:pt x="7845" y="34311"/>
                    <a:pt x="7820" y="34361"/>
                    <a:pt x="7795" y="34386"/>
                  </a:cubicBezTo>
                  <a:lnTo>
                    <a:pt x="7795" y="34487"/>
                  </a:lnTo>
                  <a:lnTo>
                    <a:pt x="7745" y="34637"/>
                  </a:lnTo>
                  <a:lnTo>
                    <a:pt x="7570" y="35264"/>
                  </a:lnTo>
                  <a:cubicBezTo>
                    <a:pt x="7444" y="35690"/>
                    <a:pt x="7319" y="36116"/>
                    <a:pt x="7118" y="36492"/>
                  </a:cubicBezTo>
                  <a:cubicBezTo>
                    <a:pt x="6767" y="37269"/>
                    <a:pt x="6141" y="37945"/>
                    <a:pt x="5339" y="38246"/>
                  </a:cubicBezTo>
                  <a:cubicBezTo>
                    <a:pt x="5051" y="38363"/>
                    <a:pt x="4744" y="38419"/>
                    <a:pt x="4437" y="38419"/>
                  </a:cubicBezTo>
                  <a:cubicBezTo>
                    <a:pt x="3889" y="38419"/>
                    <a:pt x="3342" y="38241"/>
                    <a:pt x="2908" y="37920"/>
                  </a:cubicBezTo>
                  <a:cubicBezTo>
                    <a:pt x="2206" y="37419"/>
                    <a:pt x="1805" y="36592"/>
                    <a:pt x="1630" y="35740"/>
                  </a:cubicBezTo>
                  <a:cubicBezTo>
                    <a:pt x="1454" y="34888"/>
                    <a:pt x="1454" y="34010"/>
                    <a:pt x="1479" y="33108"/>
                  </a:cubicBezTo>
                  <a:cubicBezTo>
                    <a:pt x="1504" y="32231"/>
                    <a:pt x="1529" y="31329"/>
                    <a:pt x="1554" y="30451"/>
                  </a:cubicBezTo>
                  <a:cubicBezTo>
                    <a:pt x="1579" y="28672"/>
                    <a:pt x="1605" y="26893"/>
                    <a:pt x="1605" y="25113"/>
                  </a:cubicBezTo>
                  <a:cubicBezTo>
                    <a:pt x="1579" y="23359"/>
                    <a:pt x="1554" y="21579"/>
                    <a:pt x="1429" y="19800"/>
                  </a:cubicBezTo>
                  <a:cubicBezTo>
                    <a:pt x="1304" y="18020"/>
                    <a:pt x="1153" y="16241"/>
                    <a:pt x="978" y="14487"/>
                  </a:cubicBezTo>
                  <a:cubicBezTo>
                    <a:pt x="657" y="11001"/>
                    <a:pt x="360" y="7515"/>
                    <a:pt x="424" y="4029"/>
                  </a:cubicBezTo>
                  <a:lnTo>
                    <a:pt x="424" y="4029"/>
                  </a:lnTo>
                  <a:cubicBezTo>
                    <a:pt x="7166" y="3724"/>
                    <a:pt x="13859" y="3004"/>
                    <a:pt x="20577" y="2456"/>
                  </a:cubicBezTo>
                  <a:lnTo>
                    <a:pt x="30728" y="1654"/>
                  </a:lnTo>
                  <a:cubicBezTo>
                    <a:pt x="32407" y="1529"/>
                    <a:pt x="34111" y="1379"/>
                    <a:pt x="35790" y="1203"/>
                  </a:cubicBezTo>
                  <a:lnTo>
                    <a:pt x="38347" y="953"/>
                  </a:lnTo>
                  <a:lnTo>
                    <a:pt x="39600" y="802"/>
                  </a:lnTo>
                  <a:lnTo>
                    <a:pt x="40226" y="727"/>
                  </a:lnTo>
                  <a:lnTo>
                    <a:pt x="40552" y="702"/>
                  </a:lnTo>
                  <a:cubicBezTo>
                    <a:pt x="40586" y="693"/>
                    <a:pt x="40617" y="688"/>
                    <a:pt x="40651" y="682"/>
                  </a:cubicBezTo>
                  <a:close/>
                  <a:moveTo>
                    <a:pt x="41003" y="0"/>
                  </a:moveTo>
                  <a:lnTo>
                    <a:pt x="40753" y="226"/>
                  </a:lnTo>
                  <a:cubicBezTo>
                    <a:pt x="40728" y="251"/>
                    <a:pt x="40602" y="276"/>
                    <a:pt x="40502" y="276"/>
                  </a:cubicBezTo>
                  <a:lnTo>
                    <a:pt x="40176" y="326"/>
                  </a:lnTo>
                  <a:lnTo>
                    <a:pt x="39550" y="401"/>
                  </a:lnTo>
                  <a:lnTo>
                    <a:pt x="38296" y="552"/>
                  </a:lnTo>
                  <a:lnTo>
                    <a:pt x="35765" y="802"/>
                  </a:lnTo>
                  <a:cubicBezTo>
                    <a:pt x="34086" y="978"/>
                    <a:pt x="32382" y="1128"/>
                    <a:pt x="30702" y="1253"/>
                  </a:cubicBezTo>
                  <a:lnTo>
                    <a:pt x="20552" y="2080"/>
                  </a:lnTo>
                  <a:cubicBezTo>
                    <a:pt x="13785" y="2657"/>
                    <a:pt x="7018" y="3359"/>
                    <a:pt x="251" y="3684"/>
                  </a:cubicBezTo>
                  <a:lnTo>
                    <a:pt x="101" y="3710"/>
                  </a:lnTo>
                  <a:lnTo>
                    <a:pt x="101" y="3860"/>
                  </a:lnTo>
                  <a:cubicBezTo>
                    <a:pt x="1" y="7419"/>
                    <a:pt x="326" y="10978"/>
                    <a:pt x="652" y="14512"/>
                  </a:cubicBezTo>
                  <a:cubicBezTo>
                    <a:pt x="978" y="18045"/>
                    <a:pt x="1279" y="21579"/>
                    <a:pt x="1304" y="25138"/>
                  </a:cubicBezTo>
                  <a:cubicBezTo>
                    <a:pt x="1329" y="26893"/>
                    <a:pt x="1304" y="28672"/>
                    <a:pt x="1279" y="30451"/>
                  </a:cubicBezTo>
                  <a:cubicBezTo>
                    <a:pt x="1279" y="31329"/>
                    <a:pt x="1279" y="32231"/>
                    <a:pt x="1229" y="33108"/>
                  </a:cubicBezTo>
                  <a:cubicBezTo>
                    <a:pt x="1204" y="34010"/>
                    <a:pt x="1204" y="34913"/>
                    <a:pt x="1404" y="35790"/>
                  </a:cubicBezTo>
                  <a:cubicBezTo>
                    <a:pt x="1579" y="36667"/>
                    <a:pt x="2031" y="37544"/>
                    <a:pt x="2783" y="38096"/>
                  </a:cubicBezTo>
                  <a:cubicBezTo>
                    <a:pt x="3253" y="38452"/>
                    <a:pt x="3849" y="38631"/>
                    <a:pt x="4449" y="38631"/>
                  </a:cubicBezTo>
                  <a:cubicBezTo>
                    <a:pt x="4776" y="38631"/>
                    <a:pt x="5105" y="38578"/>
                    <a:pt x="5414" y="38472"/>
                  </a:cubicBezTo>
                  <a:cubicBezTo>
                    <a:pt x="6291" y="38146"/>
                    <a:pt x="6968" y="37419"/>
                    <a:pt x="7369" y="36617"/>
                  </a:cubicBezTo>
                  <a:cubicBezTo>
                    <a:pt x="7570" y="36216"/>
                    <a:pt x="7720" y="35790"/>
                    <a:pt x="7870" y="35364"/>
                  </a:cubicBezTo>
                  <a:lnTo>
                    <a:pt x="8046" y="34712"/>
                  </a:lnTo>
                  <a:lnTo>
                    <a:pt x="8096" y="34562"/>
                  </a:lnTo>
                  <a:lnTo>
                    <a:pt x="8121" y="34487"/>
                  </a:lnTo>
                  <a:cubicBezTo>
                    <a:pt x="8121" y="34462"/>
                    <a:pt x="8121" y="34462"/>
                    <a:pt x="8121" y="34462"/>
                  </a:cubicBezTo>
                  <a:cubicBezTo>
                    <a:pt x="8121" y="34462"/>
                    <a:pt x="8132" y="34450"/>
                    <a:pt x="8154" y="34450"/>
                  </a:cubicBezTo>
                  <a:cubicBezTo>
                    <a:pt x="8165" y="34450"/>
                    <a:pt x="8179" y="34453"/>
                    <a:pt x="8196" y="34462"/>
                  </a:cubicBezTo>
                  <a:lnTo>
                    <a:pt x="8246" y="34537"/>
                  </a:lnTo>
                  <a:lnTo>
                    <a:pt x="8346" y="34512"/>
                  </a:lnTo>
                  <a:cubicBezTo>
                    <a:pt x="8372" y="34487"/>
                    <a:pt x="8372" y="34487"/>
                    <a:pt x="8397" y="34487"/>
                  </a:cubicBezTo>
                  <a:lnTo>
                    <a:pt x="8547" y="34512"/>
                  </a:lnTo>
                  <a:lnTo>
                    <a:pt x="8798" y="34587"/>
                  </a:lnTo>
                  <a:lnTo>
                    <a:pt x="9349" y="34687"/>
                  </a:lnTo>
                  <a:lnTo>
                    <a:pt x="10477" y="34913"/>
                  </a:lnTo>
                  <a:lnTo>
                    <a:pt x="12682" y="35289"/>
                  </a:lnTo>
                  <a:lnTo>
                    <a:pt x="14913" y="35589"/>
                  </a:lnTo>
                  <a:lnTo>
                    <a:pt x="17169" y="35840"/>
                  </a:lnTo>
                  <a:cubicBezTo>
                    <a:pt x="20151" y="36116"/>
                    <a:pt x="23159" y="36266"/>
                    <a:pt x="26166" y="36316"/>
                  </a:cubicBezTo>
                  <a:cubicBezTo>
                    <a:pt x="27315" y="36335"/>
                    <a:pt x="28460" y="36344"/>
                    <a:pt x="29604" y="36344"/>
                  </a:cubicBezTo>
                  <a:cubicBezTo>
                    <a:pt x="31456" y="36344"/>
                    <a:pt x="33305" y="36322"/>
                    <a:pt x="35164" y="36291"/>
                  </a:cubicBezTo>
                  <a:lnTo>
                    <a:pt x="39650" y="36241"/>
                  </a:lnTo>
                  <a:lnTo>
                    <a:pt x="41906" y="36216"/>
                  </a:lnTo>
                  <a:cubicBezTo>
                    <a:pt x="42682" y="36216"/>
                    <a:pt x="43510" y="36191"/>
                    <a:pt x="44261" y="36166"/>
                  </a:cubicBezTo>
                  <a:cubicBezTo>
                    <a:pt x="44286" y="35765"/>
                    <a:pt x="44286" y="35339"/>
                    <a:pt x="44286" y="34938"/>
                  </a:cubicBezTo>
                  <a:lnTo>
                    <a:pt x="44236" y="33810"/>
                  </a:lnTo>
                  <a:lnTo>
                    <a:pt x="44161" y="31579"/>
                  </a:lnTo>
                  <a:cubicBezTo>
                    <a:pt x="44086" y="30076"/>
                    <a:pt x="44011" y="28597"/>
                    <a:pt x="43936" y="27093"/>
                  </a:cubicBezTo>
                  <a:cubicBezTo>
                    <a:pt x="43785" y="24111"/>
                    <a:pt x="43560" y="21128"/>
                    <a:pt x="43284" y="18171"/>
                  </a:cubicBezTo>
                  <a:cubicBezTo>
                    <a:pt x="42733" y="12206"/>
                    <a:pt x="41630" y="6341"/>
                    <a:pt x="41053" y="401"/>
                  </a:cubicBezTo>
                  <a:lnTo>
                    <a:pt x="41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79"/>
            <p:cNvSpPr/>
            <p:nvPr/>
          </p:nvSpPr>
          <p:spPr>
            <a:xfrm>
              <a:off x="2402775" y="3617550"/>
              <a:ext cx="865425" cy="115450"/>
            </a:xfrm>
            <a:custGeom>
              <a:avLst/>
              <a:gdLst/>
              <a:ahLst/>
              <a:cxnLst/>
              <a:rect l="l" t="t" r="r" b="b"/>
              <a:pathLst>
                <a:path w="34617" h="4618" extrusionOk="0">
                  <a:moveTo>
                    <a:pt x="34249" y="0"/>
                  </a:moveTo>
                  <a:cubicBezTo>
                    <a:pt x="34235" y="0"/>
                    <a:pt x="34220" y="2"/>
                    <a:pt x="34205" y="4"/>
                  </a:cubicBezTo>
                  <a:cubicBezTo>
                    <a:pt x="28240" y="806"/>
                    <a:pt x="22275" y="1633"/>
                    <a:pt x="16285" y="2385"/>
                  </a:cubicBezTo>
                  <a:cubicBezTo>
                    <a:pt x="10897" y="3062"/>
                    <a:pt x="5458" y="3513"/>
                    <a:pt x="95" y="4415"/>
                  </a:cubicBezTo>
                  <a:cubicBezTo>
                    <a:pt x="0" y="4439"/>
                    <a:pt x="17" y="4618"/>
                    <a:pt x="103" y="4618"/>
                  </a:cubicBezTo>
                  <a:cubicBezTo>
                    <a:pt x="108" y="4618"/>
                    <a:pt x="114" y="4617"/>
                    <a:pt x="120" y="4616"/>
                  </a:cubicBezTo>
                  <a:cubicBezTo>
                    <a:pt x="11523" y="4089"/>
                    <a:pt x="23052" y="2159"/>
                    <a:pt x="34330" y="480"/>
                  </a:cubicBezTo>
                  <a:cubicBezTo>
                    <a:pt x="34616" y="433"/>
                    <a:pt x="34517" y="0"/>
                    <a:pt x="34249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79"/>
            <p:cNvSpPr/>
            <p:nvPr/>
          </p:nvSpPr>
          <p:spPr>
            <a:xfrm>
              <a:off x="2447100" y="4330675"/>
              <a:ext cx="1019450" cy="130975"/>
            </a:xfrm>
            <a:custGeom>
              <a:avLst/>
              <a:gdLst/>
              <a:ahLst/>
              <a:cxnLst/>
              <a:rect l="l" t="t" r="r" b="b"/>
              <a:pathLst>
                <a:path w="40778" h="5239" extrusionOk="0">
                  <a:moveTo>
                    <a:pt x="3434" y="0"/>
                  </a:moveTo>
                  <a:cubicBezTo>
                    <a:pt x="3134" y="1529"/>
                    <a:pt x="2632" y="3509"/>
                    <a:pt x="1" y="4086"/>
                  </a:cubicBezTo>
                  <a:cubicBezTo>
                    <a:pt x="5916" y="4412"/>
                    <a:pt x="13209" y="5239"/>
                    <a:pt x="19149" y="5239"/>
                  </a:cubicBezTo>
                  <a:cubicBezTo>
                    <a:pt x="22432" y="5239"/>
                    <a:pt x="25690" y="5138"/>
                    <a:pt x="28973" y="4963"/>
                  </a:cubicBezTo>
                  <a:cubicBezTo>
                    <a:pt x="31931" y="4787"/>
                    <a:pt x="39374" y="4136"/>
                    <a:pt x="40728" y="1053"/>
                  </a:cubicBezTo>
                  <a:cubicBezTo>
                    <a:pt x="40728" y="1028"/>
                    <a:pt x="40753" y="1003"/>
                    <a:pt x="40778" y="978"/>
                  </a:cubicBezTo>
                  <a:cubicBezTo>
                    <a:pt x="35097" y="978"/>
                    <a:pt x="29179" y="1216"/>
                    <a:pt x="23445" y="1216"/>
                  </a:cubicBezTo>
                  <a:cubicBezTo>
                    <a:pt x="22728" y="1216"/>
                    <a:pt x="22014" y="1212"/>
                    <a:pt x="21304" y="1203"/>
                  </a:cubicBezTo>
                  <a:cubicBezTo>
                    <a:pt x="20561" y="1197"/>
                    <a:pt x="19846" y="1196"/>
                    <a:pt x="19147" y="1196"/>
                  </a:cubicBezTo>
                  <a:cubicBezTo>
                    <a:pt x="18790" y="1196"/>
                    <a:pt x="18438" y="1196"/>
                    <a:pt x="18088" y="1196"/>
                  </a:cubicBezTo>
                  <a:cubicBezTo>
                    <a:pt x="13767" y="1196"/>
                    <a:pt x="9865" y="1153"/>
                    <a:pt x="34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79"/>
            <p:cNvSpPr/>
            <p:nvPr/>
          </p:nvSpPr>
          <p:spPr>
            <a:xfrm>
              <a:off x="2442725" y="4326300"/>
              <a:ext cx="1028100" cy="138600"/>
            </a:xfrm>
            <a:custGeom>
              <a:avLst/>
              <a:gdLst/>
              <a:ahLst/>
              <a:cxnLst/>
              <a:rect l="l" t="t" r="r" b="b"/>
              <a:pathLst>
                <a:path w="41124" h="5544" extrusionOk="0">
                  <a:moveTo>
                    <a:pt x="3755" y="381"/>
                  </a:moveTo>
                  <a:cubicBezTo>
                    <a:pt x="6782" y="917"/>
                    <a:pt x="9832" y="1306"/>
                    <a:pt x="12883" y="1454"/>
                  </a:cubicBezTo>
                  <a:cubicBezTo>
                    <a:pt x="16016" y="1629"/>
                    <a:pt x="19123" y="1554"/>
                    <a:pt x="22256" y="1604"/>
                  </a:cubicBezTo>
                  <a:cubicBezTo>
                    <a:pt x="25364" y="1604"/>
                    <a:pt x="28497" y="1529"/>
                    <a:pt x="31605" y="1454"/>
                  </a:cubicBezTo>
                  <a:lnTo>
                    <a:pt x="36266" y="1353"/>
                  </a:lnTo>
                  <a:lnTo>
                    <a:pt x="38622" y="1328"/>
                  </a:lnTo>
                  <a:lnTo>
                    <a:pt x="39775" y="1303"/>
                  </a:lnTo>
                  <a:cubicBezTo>
                    <a:pt x="39824" y="1307"/>
                    <a:pt x="39872" y="1308"/>
                    <a:pt x="39919" y="1308"/>
                  </a:cubicBezTo>
                  <a:cubicBezTo>
                    <a:pt x="40187" y="1308"/>
                    <a:pt x="40435" y="1259"/>
                    <a:pt x="40724" y="1234"/>
                  </a:cubicBezTo>
                  <a:lnTo>
                    <a:pt x="40724" y="1234"/>
                  </a:lnTo>
                  <a:lnTo>
                    <a:pt x="40652" y="1353"/>
                  </a:lnTo>
                  <a:cubicBezTo>
                    <a:pt x="40602" y="1454"/>
                    <a:pt x="40527" y="1529"/>
                    <a:pt x="40477" y="1629"/>
                  </a:cubicBezTo>
                  <a:cubicBezTo>
                    <a:pt x="40352" y="1780"/>
                    <a:pt x="40226" y="1930"/>
                    <a:pt x="40076" y="2080"/>
                  </a:cubicBezTo>
                  <a:cubicBezTo>
                    <a:pt x="39775" y="2381"/>
                    <a:pt x="39424" y="2632"/>
                    <a:pt x="39048" y="2832"/>
                  </a:cubicBezTo>
                  <a:cubicBezTo>
                    <a:pt x="38321" y="3258"/>
                    <a:pt x="37494" y="3559"/>
                    <a:pt x="36667" y="3810"/>
                  </a:cubicBezTo>
                  <a:cubicBezTo>
                    <a:pt x="35013" y="4311"/>
                    <a:pt x="33284" y="4587"/>
                    <a:pt x="31554" y="4762"/>
                  </a:cubicBezTo>
                  <a:cubicBezTo>
                    <a:pt x="28096" y="5113"/>
                    <a:pt x="24587" y="5138"/>
                    <a:pt x="21103" y="5263"/>
                  </a:cubicBezTo>
                  <a:cubicBezTo>
                    <a:pt x="20464" y="5286"/>
                    <a:pt x="19824" y="5297"/>
                    <a:pt x="19183" y="5297"/>
                  </a:cubicBezTo>
                  <a:cubicBezTo>
                    <a:pt x="16333" y="5297"/>
                    <a:pt x="13476" y="5092"/>
                    <a:pt x="10652" y="4887"/>
                  </a:cubicBezTo>
                  <a:cubicBezTo>
                    <a:pt x="7482" y="4636"/>
                    <a:pt x="4311" y="4344"/>
                    <a:pt x="1122" y="4142"/>
                  </a:cubicBezTo>
                  <a:lnTo>
                    <a:pt x="1122" y="4142"/>
                  </a:lnTo>
                  <a:cubicBezTo>
                    <a:pt x="1284" y="4075"/>
                    <a:pt x="1444" y="3999"/>
                    <a:pt x="1604" y="3910"/>
                  </a:cubicBezTo>
                  <a:cubicBezTo>
                    <a:pt x="2030" y="3659"/>
                    <a:pt x="2431" y="3333"/>
                    <a:pt x="2732" y="2932"/>
                  </a:cubicBezTo>
                  <a:cubicBezTo>
                    <a:pt x="3324" y="2175"/>
                    <a:pt x="3580" y="1261"/>
                    <a:pt x="3755" y="381"/>
                  </a:cubicBezTo>
                  <a:close/>
                  <a:moveTo>
                    <a:pt x="3660" y="0"/>
                  </a:moveTo>
                  <a:cubicBezTo>
                    <a:pt x="3559" y="0"/>
                    <a:pt x="3459" y="50"/>
                    <a:pt x="3434" y="150"/>
                  </a:cubicBezTo>
                  <a:cubicBezTo>
                    <a:pt x="3259" y="1078"/>
                    <a:pt x="3008" y="2005"/>
                    <a:pt x="2457" y="2732"/>
                  </a:cubicBezTo>
                  <a:cubicBezTo>
                    <a:pt x="2181" y="3083"/>
                    <a:pt x="1830" y="3384"/>
                    <a:pt x="1429" y="3609"/>
                  </a:cubicBezTo>
                  <a:cubicBezTo>
                    <a:pt x="1028" y="3835"/>
                    <a:pt x="577" y="3985"/>
                    <a:pt x="126" y="4085"/>
                  </a:cubicBezTo>
                  <a:cubicBezTo>
                    <a:pt x="51" y="4110"/>
                    <a:pt x="0" y="4160"/>
                    <a:pt x="0" y="4261"/>
                  </a:cubicBezTo>
                  <a:cubicBezTo>
                    <a:pt x="0" y="4336"/>
                    <a:pt x="76" y="4436"/>
                    <a:pt x="176" y="4436"/>
                  </a:cubicBezTo>
                  <a:cubicBezTo>
                    <a:pt x="3660" y="4612"/>
                    <a:pt x="7118" y="4937"/>
                    <a:pt x="10627" y="5163"/>
                  </a:cubicBezTo>
                  <a:cubicBezTo>
                    <a:pt x="12356" y="5288"/>
                    <a:pt x="14111" y="5389"/>
                    <a:pt x="15865" y="5464"/>
                  </a:cubicBezTo>
                  <a:cubicBezTo>
                    <a:pt x="17594" y="5539"/>
                    <a:pt x="19349" y="5514"/>
                    <a:pt x="21103" y="5539"/>
                  </a:cubicBezTo>
                  <a:cubicBezTo>
                    <a:pt x="21343" y="5542"/>
                    <a:pt x="21583" y="5544"/>
                    <a:pt x="21823" y="5544"/>
                  </a:cubicBezTo>
                  <a:cubicBezTo>
                    <a:pt x="23337" y="5544"/>
                    <a:pt x="24848" y="5482"/>
                    <a:pt x="26341" y="5439"/>
                  </a:cubicBezTo>
                  <a:cubicBezTo>
                    <a:pt x="28096" y="5363"/>
                    <a:pt x="29850" y="5313"/>
                    <a:pt x="31605" y="5113"/>
                  </a:cubicBezTo>
                  <a:cubicBezTo>
                    <a:pt x="33334" y="4937"/>
                    <a:pt x="35088" y="4662"/>
                    <a:pt x="36768" y="4160"/>
                  </a:cubicBezTo>
                  <a:cubicBezTo>
                    <a:pt x="37620" y="3885"/>
                    <a:pt x="38447" y="3584"/>
                    <a:pt x="39224" y="3133"/>
                  </a:cubicBezTo>
                  <a:cubicBezTo>
                    <a:pt x="39600" y="2907"/>
                    <a:pt x="39976" y="2632"/>
                    <a:pt x="40301" y="2331"/>
                  </a:cubicBezTo>
                  <a:cubicBezTo>
                    <a:pt x="40477" y="2155"/>
                    <a:pt x="40627" y="2005"/>
                    <a:pt x="40753" y="1805"/>
                  </a:cubicBezTo>
                  <a:cubicBezTo>
                    <a:pt x="40803" y="1704"/>
                    <a:pt x="40878" y="1629"/>
                    <a:pt x="40928" y="1504"/>
                  </a:cubicBezTo>
                  <a:lnTo>
                    <a:pt x="41003" y="1353"/>
                  </a:lnTo>
                  <a:lnTo>
                    <a:pt x="41053" y="1278"/>
                  </a:lnTo>
                  <a:lnTo>
                    <a:pt x="41078" y="1254"/>
                  </a:lnTo>
                  <a:lnTo>
                    <a:pt x="41078" y="1254"/>
                  </a:lnTo>
                  <a:cubicBezTo>
                    <a:pt x="41069" y="1262"/>
                    <a:pt x="41065" y="1266"/>
                    <a:pt x="41064" y="1266"/>
                  </a:cubicBezTo>
                  <a:cubicBezTo>
                    <a:pt x="41060" y="1266"/>
                    <a:pt x="41124" y="1180"/>
                    <a:pt x="41103" y="1078"/>
                  </a:cubicBezTo>
                  <a:cubicBezTo>
                    <a:pt x="41016" y="1067"/>
                    <a:pt x="40925" y="1056"/>
                    <a:pt x="40831" y="1045"/>
                  </a:cubicBezTo>
                  <a:lnTo>
                    <a:pt x="40831" y="1045"/>
                  </a:lnTo>
                  <a:cubicBezTo>
                    <a:pt x="40830" y="1047"/>
                    <a:pt x="40829" y="1050"/>
                    <a:pt x="40828" y="1053"/>
                  </a:cubicBezTo>
                  <a:lnTo>
                    <a:pt x="40818" y="1053"/>
                  </a:lnTo>
                  <a:cubicBezTo>
                    <a:pt x="40820" y="1049"/>
                    <a:pt x="40822" y="1047"/>
                    <a:pt x="40824" y="1045"/>
                  </a:cubicBezTo>
                  <a:lnTo>
                    <a:pt x="40824" y="1045"/>
                  </a:lnTo>
                  <a:cubicBezTo>
                    <a:pt x="40826" y="1045"/>
                    <a:pt x="40829" y="1045"/>
                    <a:pt x="40831" y="1045"/>
                  </a:cubicBezTo>
                  <a:lnTo>
                    <a:pt x="40831" y="1045"/>
                  </a:lnTo>
                  <a:cubicBezTo>
                    <a:pt x="40832" y="1041"/>
                    <a:pt x="40832" y="1039"/>
                    <a:pt x="40831" y="1039"/>
                  </a:cubicBezTo>
                  <a:lnTo>
                    <a:pt x="40831" y="1039"/>
                  </a:lnTo>
                  <a:cubicBezTo>
                    <a:pt x="40829" y="1039"/>
                    <a:pt x="40827" y="1041"/>
                    <a:pt x="40824" y="1045"/>
                  </a:cubicBezTo>
                  <a:lnTo>
                    <a:pt x="40824" y="1045"/>
                  </a:lnTo>
                  <a:cubicBezTo>
                    <a:pt x="40490" y="1008"/>
                    <a:pt x="40125" y="977"/>
                    <a:pt x="39775" y="977"/>
                  </a:cubicBezTo>
                  <a:lnTo>
                    <a:pt x="38597" y="1003"/>
                  </a:lnTo>
                  <a:lnTo>
                    <a:pt x="36266" y="1028"/>
                  </a:lnTo>
                  <a:lnTo>
                    <a:pt x="31605" y="1103"/>
                  </a:lnTo>
                  <a:cubicBezTo>
                    <a:pt x="29047" y="1144"/>
                    <a:pt x="26505" y="1185"/>
                    <a:pt x="23967" y="1185"/>
                  </a:cubicBezTo>
                  <a:cubicBezTo>
                    <a:pt x="23397" y="1185"/>
                    <a:pt x="22826" y="1183"/>
                    <a:pt x="22256" y="1178"/>
                  </a:cubicBezTo>
                  <a:cubicBezTo>
                    <a:pt x="21710" y="1174"/>
                    <a:pt x="21164" y="1172"/>
                    <a:pt x="20619" y="1172"/>
                  </a:cubicBezTo>
                  <a:cubicBezTo>
                    <a:pt x="19786" y="1172"/>
                    <a:pt x="18955" y="1175"/>
                    <a:pt x="18125" y="1175"/>
                  </a:cubicBezTo>
                  <a:cubicBezTo>
                    <a:pt x="16383" y="1175"/>
                    <a:pt x="14645" y="1162"/>
                    <a:pt x="12908" y="1078"/>
                  </a:cubicBezTo>
                  <a:cubicBezTo>
                    <a:pt x="9800" y="927"/>
                    <a:pt x="6717" y="551"/>
                    <a:pt x="3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748" name="Google Shape;2748;p79"/>
          <p:cNvGrpSpPr/>
          <p:nvPr/>
        </p:nvGrpSpPr>
        <p:grpSpPr>
          <a:xfrm rot="697126">
            <a:off x="8006999" y="50247"/>
            <a:ext cx="1305393" cy="1346461"/>
            <a:chOff x="1492000" y="427450"/>
            <a:chExt cx="1188000" cy="1225375"/>
          </a:xfrm>
        </p:grpSpPr>
        <p:sp>
          <p:nvSpPr>
            <p:cNvPr id="2749" name="Google Shape;2749;p79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79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79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79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79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79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79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79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79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79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79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5" name="Google Shape;1566;p59">
            <a:extLst>
              <a:ext uri="{FF2B5EF4-FFF2-40B4-BE49-F238E27FC236}">
                <a16:creationId xmlns:a16="http://schemas.microsoft.com/office/drawing/2014/main" id="{556ED2F6-C10C-8933-9826-54373D525579}"/>
              </a:ext>
            </a:extLst>
          </p:cNvPr>
          <p:cNvSpPr txBox="1">
            <a:spLocks/>
          </p:cNvSpPr>
          <p:nvPr/>
        </p:nvSpPr>
        <p:spPr>
          <a:xfrm>
            <a:off x="1752310" y="4538053"/>
            <a:ext cx="2241801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6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pPr>
              <a:buClr>
                <a:schemeClr val="dk2"/>
              </a:buClr>
              <a:buSzPts val="1100"/>
              <a:buFont typeface="Arial"/>
              <a:buNone/>
            </a:pPr>
            <a:r>
              <a:rPr lang="th-TH" sz="1100" b="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ข้อมูลจำนวนการสดงความคิดเห็น</a:t>
            </a:r>
            <a:r>
              <a:rPr lang="en-US" sz="1100" b="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(Comment)</a:t>
            </a:r>
            <a:endParaRPr lang="th-TH" sz="1100" b="0" dirty="0">
              <a:solidFill>
                <a:schemeClr val="bg2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B3572A5B-C4CB-D308-207C-EEA740DCBF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5244" y="507287"/>
            <a:ext cx="1981733" cy="3840939"/>
          </a:xfrm>
          <a:prstGeom prst="rect">
            <a:avLst/>
          </a:prstGeom>
        </p:spPr>
      </p:pic>
      <p:sp>
        <p:nvSpPr>
          <p:cNvPr id="6" name="Google Shape;1566;p59">
            <a:extLst>
              <a:ext uri="{FF2B5EF4-FFF2-40B4-BE49-F238E27FC236}">
                <a16:creationId xmlns:a16="http://schemas.microsoft.com/office/drawing/2014/main" id="{70BE5A17-CB62-895E-4BDF-4A0308CBB06B}"/>
              </a:ext>
            </a:extLst>
          </p:cNvPr>
          <p:cNvSpPr txBox="1">
            <a:spLocks/>
          </p:cNvSpPr>
          <p:nvPr/>
        </p:nvSpPr>
        <p:spPr>
          <a:xfrm>
            <a:off x="5135244" y="4519213"/>
            <a:ext cx="2180247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6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pPr>
              <a:buClr>
                <a:schemeClr val="dk2"/>
              </a:buClr>
              <a:buSzPts val="1100"/>
              <a:buFont typeface="Arial"/>
              <a:buNone/>
            </a:pPr>
            <a:r>
              <a:rPr lang="th-TH" sz="1100" b="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ข้อมูลจำนวนการแชร์โพสต์</a:t>
            </a:r>
          </a:p>
          <a:p>
            <a:pPr>
              <a:buClr>
                <a:schemeClr val="dk2"/>
              </a:buClr>
              <a:buSzPts val="1100"/>
              <a:buFont typeface="Arial"/>
              <a:buNone/>
            </a:pPr>
            <a:r>
              <a:rPr lang="en-US" sz="1100" b="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(Share)</a:t>
            </a:r>
            <a:endParaRPr lang="th-TH" sz="1100" b="0" dirty="0">
              <a:solidFill>
                <a:schemeClr val="bg2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D903574D-0493-547C-50FE-3BC78A6AAF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343" y="507287"/>
            <a:ext cx="1981733" cy="384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0760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9" name="Google Shape;2729;p79"/>
          <p:cNvGrpSpPr/>
          <p:nvPr/>
        </p:nvGrpSpPr>
        <p:grpSpPr>
          <a:xfrm rot="-900145">
            <a:off x="-673489" y="4442114"/>
            <a:ext cx="1346977" cy="1179420"/>
            <a:chOff x="2334325" y="3469775"/>
            <a:chExt cx="1136500" cy="995125"/>
          </a:xfrm>
        </p:grpSpPr>
        <p:sp>
          <p:nvSpPr>
            <p:cNvPr id="2730" name="Google Shape;2730;p79"/>
            <p:cNvSpPr/>
            <p:nvPr/>
          </p:nvSpPr>
          <p:spPr>
            <a:xfrm>
              <a:off x="2337450" y="3480425"/>
              <a:ext cx="1100925" cy="952600"/>
            </a:xfrm>
            <a:custGeom>
              <a:avLst/>
              <a:gdLst/>
              <a:ahLst/>
              <a:cxnLst/>
              <a:rect l="l" t="t" r="r" b="b"/>
              <a:pathLst>
                <a:path w="44037" h="38104" extrusionOk="0">
                  <a:moveTo>
                    <a:pt x="40703" y="0"/>
                  </a:moveTo>
                  <a:cubicBezTo>
                    <a:pt x="40678" y="0"/>
                    <a:pt x="40653" y="25"/>
                    <a:pt x="40603" y="25"/>
                  </a:cubicBezTo>
                  <a:cubicBezTo>
                    <a:pt x="33886" y="877"/>
                    <a:pt x="27069" y="1278"/>
                    <a:pt x="20302" y="1855"/>
                  </a:cubicBezTo>
                  <a:cubicBezTo>
                    <a:pt x="13585" y="2406"/>
                    <a:pt x="6868" y="3133"/>
                    <a:pt x="126" y="3434"/>
                  </a:cubicBezTo>
                  <a:cubicBezTo>
                    <a:pt x="1" y="9725"/>
                    <a:pt x="1079" y="15840"/>
                    <a:pt x="1279" y="22106"/>
                  </a:cubicBezTo>
                  <a:cubicBezTo>
                    <a:pt x="1379" y="25239"/>
                    <a:pt x="1329" y="28371"/>
                    <a:pt x="1279" y="31504"/>
                  </a:cubicBezTo>
                  <a:cubicBezTo>
                    <a:pt x="1229" y="33183"/>
                    <a:pt x="1003" y="35188"/>
                    <a:pt x="1906" y="36692"/>
                  </a:cubicBezTo>
                  <a:cubicBezTo>
                    <a:pt x="2463" y="37626"/>
                    <a:pt x="3364" y="38104"/>
                    <a:pt x="4290" y="38104"/>
                  </a:cubicBezTo>
                  <a:cubicBezTo>
                    <a:pt x="5154" y="38104"/>
                    <a:pt x="6040" y="37689"/>
                    <a:pt x="6693" y="36843"/>
                  </a:cubicBezTo>
                  <a:cubicBezTo>
                    <a:pt x="7319" y="36016"/>
                    <a:pt x="7570" y="34988"/>
                    <a:pt x="7820" y="34010"/>
                  </a:cubicBezTo>
                  <a:cubicBezTo>
                    <a:pt x="7851" y="33904"/>
                    <a:pt x="7936" y="33863"/>
                    <a:pt x="8021" y="33863"/>
                  </a:cubicBezTo>
                  <a:cubicBezTo>
                    <a:pt x="8076" y="33863"/>
                    <a:pt x="8132" y="33880"/>
                    <a:pt x="8171" y="33910"/>
                  </a:cubicBezTo>
                  <a:cubicBezTo>
                    <a:pt x="8188" y="33910"/>
                    <a:pt x="8216" y="33899"/>
                    <a:pt x="8247" y="33899"/>
                  </a:cubicBezTo>
                  <a:cubicBezTo>
                    <a:pt x="8263" y="33899"/>
                    <a:pt x="8280" y="33902"/>
                    <a:pt x="8297" y="33910"/>
                  </a:cubicBezTo>
                  <a:cubicBezTo>
                    <a:pt x="15223" y="35439"/>
                    <a:pt x="22419" y="35740"/>
                    <a:pt x="29615" y="35740"/>
                  </a:cubicBezTo>
                  <a:cubicBezTo>
                    <a:pt x="34276" y="35740"/>
                    <a:pt x="38937" y="35614"/>
                    <a:pt x="43525" y="35614"/>
                  </a:cubicBezTo>
                  <a:cubicBezTo>
                    <a:pt x="43696" y="35614"/>
                    <a:pt x="43866" y="35614"/>
                    <a:pt x="44036" y="35615"/>
                  </a:cubicBezTo>
                  <a:cubicBezTo>
                    <a:pt x="43811" y="29650"/>
                    <a:pt x="43560" y="23710"/>
                    <a:pt x="42984" y="17745"/>
                  </a:cubicBezTo>
                  <a:cubicBezTo>
                    <a:pt x="42407" y="11805"/>
                    <a:pt x="41304" y="5940"/>
                    <a:pt x="407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79"/>
            <p:cNvSpPr/>
            <p:nvPr/>
          </p:nvSpPr>
          <p:spPr>
            <a:xfrm>
              <a:off x="2334325" y="3469775"/>
              <a:ext cx="1107175" cy="965775"/>
            </a:xfrm>
            <a:custGeom>
              <a:avLst/>
              <a:gdLst/>
              <a:ahLst/>
              <a:cxnLst/>
              <a:rect l="l" t="t" r="r" b="b"/>
              <a:pathLst>
                <a:path w="44287" h="38631" extrusionOk="0">
                  <a:moveTo>
                    <a:pt x="40651" y="682"/>
                  </a:moveTo>
                  <a:cubicBezTo>
                    <a:pt x="41257" y="6544"/>
                    <a:pt x="42339" y="12358"/>
                    <a:pt x="42908" y="18196"/>
                  </a:cubicBezTo>
                  <a:cubicBezTo>
                    <a:pt x="43209" y="21178"/>
                    <a:pt x="43409" y="24136"/>
                    <a:pt x="43585" y="27118"/>
                  </a:cubicBezTo>
                  <a:cubicBezTo>
                    <a:pt x="43685" y="28597"/>
                    <a:pt x="43760" y="30101"/>
                    <a:pt x="43810" y="31579"/>
                  </a:cubicBezTo>
                  <a:lnTo>
                    <a:pt x="43911" y="33810"/>
                  </a:lnTo>
                  <a:lnTo>
                    <a:pt x="43961" y="34938"/>
                  </a:lnTo>
                  <a:cubicBezTo>
                    <a:pt x="43961" y="35264"/>
                    <a:pt x="43986" y="35589"/>
                    <a:pt x="44036" y="35940"/>
                  </a:cubicBezTo>
                  <a:cubicBezTo>
                    <a:pt x="43309" y="35915"/>
                    <a:pt x="42632" y="35890"/>
                    <a:pt x="41906" y="35890"/>
                  </a:cubicBezTo>
                  <a:lnTo>
                    <a:pt x="39650" y="35915"/>
                  </a:lnTo>
                  <a:lnTo>
                    <a:pt x="35164" y="35965"/>
                  </a:lnTo>
                  <a:cubicBezTo>
                    <a:pt x="33514" y="35993"/>
                    <a:pt x="31871" y="36013"/>
                    <a:pt x="30228" y="36013"/>
                  </a:cubicBezTo>
                  <a:cubicBezTo>
                    <a:pt x="28876" y="36013"/>
                    <a:pt x="27524" y="35999"/>
                    <a:pt x="26166" y="35965"/>
                  </a:cubicBezTo>
                  <a:cubicBezTo>
                    <a:pt x="23159" y="35915"/>
                    <a:pt x="20176" y="35790"/>
                    <a:pt x="17194" y="35514"/>
                  </a:cubicBezTo>
                  <a:lnTo>
                    <a:pt x="14963" y="35264"/>
                  </a:lnTo>
                  <a:lnTo>
                    <a:pt x="12732" y="34963"/>
                  </a:lnTo>
                  <a:lnTo>
                    <a:pt x="10527" y="34587"/>
                  </a:lnTo>
                  <a:lnTo>
                    <a:pt x="9424" y="34361"/>
                  </a:lnTo>
                  <a:lnTo>
                    <a:pt x="8873" y="34261"/>
                  </a:lnTo>
                  <a:lnTo>
                    <a:pt x="8597" y="34211"/>
                  </a:lnTo>
                  <a:lnTo>
                    <a:pt x="8472" y="34186"/>
                  </a:lnTo>
                  <a:cubicBezTo>
                    <a:pt x="8434" y="34173"/>
                    <a:pt x="8390" y="34167"/>
                    <a:pt x="8350" y="34167"/>
                  </a:cubicBezTo>
                  <a:cubicBezTo>
                    <a:pt x="8335" y="34167"/>
                    <a:pt x="8321" y="34168"/>
                    <a:pt x="8307" y="34169"/>
                  </a:cubicBezTo>
                  <a:lnTo>
                    <a:pt x="8307" y="34169"/>
                  </a:lnTo>
                  <a:cubicBezTo>
                    <a:pt x="8259" y="34145"/>
                    <a:pt x="8207" y="34136"/>
                    <a:pt x="8146" y="34136"/>
                  </a:cubicBezTo>
                  <a:cubicBezTo>
                    <a:pt x="8046" y="34136"/>
                    <a:pt x="7920" y="34186"/>
                    <a:pt x="7870" y="34261"/>
                  </a:cubicBezTo>
                  <a:cubicBezTo>
                    <a:pt x="7845" y="34311"/>
                    <a:pt x="7820" y="34361"/>
                    <a:pt x="7795" y="34386"/>
                  </a:cubicBezTo>
                  <a:lnTo>
                    <a:pt x="7795" y="34487"/>
                  </a:lnTo>
                  <a:lnTo>
                    <a:pt x="7745" y="34637"/>
                  </a:lnTo>
                  <a:lnTo>
                    <a:pt x="7570" y="35264"/>
                  </a:lnTo>
                  <a:cubicBezTo>
                    <a:pt x="7444" y="35690"/>
                    <a:pt x="7319" y="36116"/>
                    <a:pt x="7118" y="36492"/>
                  </a:cubicBezTo>
                  <a:cubicBezTo>
                    <a:pt x="6767" y="37269"/>
                    <a:pt x="6141" y="37945"/>
                    <a:pt x="5339" y="38246"/>
                  </a:cubicBezTo>
                  <a:cubicBezTo>
                    <a:pt x="5051" y="38363"/>
                    <a:pt x="4744" y="38419"/>
                    <a:pt x="4437" y="38419"/>
                  </a:cubicBezTo>
                  <a:cubicBezTo>
                    <a:pt x="3889" y="38419"/>
                    <a:pt x="3342" y="38241"/>
                    <a:pt x="2908" y="37920"/>
                  </a:cubicBezTo>
                  <a:cubicBezTo>
                    <a:pt x="2206" y="37419"/>
                    <a:pt x="1805" y="36592"/>
                    <a:pt x="1630" y="35740"/>
                  </a:cubicBezTo>
                  <a:cubicBezTo>
                    <a:pt x="1454" y="34888"/>
                    <a:pt x="1454" y="34010"/>
                    <a:pt x="1479" y="33108"/>
                  </a:cubicBezTo>
                  <a:cubicBezTo>
                    <a:pt x="1504" y="32231"/>
                    <a:pt x="1529" y="31329"/>
                    <a:pt x="1554" y="30451"/>
                  </a:cubicBezTo>
                  <a:cubicBezTo>
                    <a:pt x="1579" y="28672"/>
                    <a:pt x="1605" y="26893"/>
                    <a:pt x="1605" y="25113"/>
                  </a:cubicBezTo>
                  <a:cubicBezTo>
                    <a:pt x="1579" y="23359"/>
                    <a:pt x="1554" y="21579"/>
                    <a:pt x="1429" y="19800"/>
                  </a:cubicBezTo>
                  <a:cubicBezTo>
                    <a:pt x="1304" y="18020"/>
                    <a:pt x="1153" y="16241"/>
                    <a:pt x="978" y="14487"/>
                  </a:cubicBezTo>
                  <a:cubicBezTo>
                    <a:pt x="657" y="11001"/>
                    <a:pt x="360" y="7515"/>
                    <a:pt x="424" y="4029"/>
                  </a:cubicBezTo>
                  <a:lnTo>
                    <a:pt x="424" y="4029"/>
                  </a:lnTo>
                  <a:cubicBezTo>
                    <a:pt x="7166" y="3724"/>
                    <a:pt x="13859" y="3004"/>
                    <a:pt x="20577" y="2456"/>
                  </a:cubicBezTo>
                  <a:lnTo>
                    <a:pt x="30728" y="1654"/>
                  </a:lnTo>
                  <a:cubicBezTo>
                    <a:pt x="32407" y="1529"/>
                    <a:pt x="34111" y="1379"/>
                    <a:pt x="35790" y="1203"/>
                  </a:cubicBezTo>
                  <a:lnTo>
                    <a:pt x="38347" y="953"/>
                  </a:lnTo>
                  <a:lnTo>
                    <a:pt x="39600" y="802"/>
                  </a:lnTo>
                  <a:lnTo>
                    <a:pt x="40226" y="727"/>
                  </a:lnTo>
                  <a:lnTo>
                    <a:pt x="40552" y="702"/>
                  </a:lnTo>
                  <a:cubicBezTo>
                    <a:pt x="40586" y="693"/>
                    <a:pt x="40617" y="688"/>
                    <a:pt x="40651" y="682"/>
                  </a:cubicBezTo>
                  <a:close/>
                  <a:moveTo>
                    <a:pt x="41003" y="0"/>
                  </a:moveTo>
                  <a:lnTo>
                    <a:pt x="40753" y="226"/>
                  </a:lnTo>
                  <a:cubicBezTo>
                    <a:pt x="40728" y="251"/>
                    <a:pt x="40602" y="276"/>
                    <a:pt x="40502" y="276"/>
                  </a:cubicBezTo>
                  <a:lnTo>
                    <a:pt x="40176" y="326"/>
                  </a:lnTo>
                  <a:lnTo>
                    <a:pt x="39550" y="401"/>
                  </a:lnTo>
                  <a:lnTo>
                    <a:pt x="38296" y="552"/>
                  </a:lnTo>
                  <a:lnTo>
                    <a:pt x="35765" y="802"/>
                  </a:lnTo>
                  <a:cubicBezTo>
                    <a:pt x="34086" y="978"/>
                    <a:pt x="32382" y="1128"/>
                    <a:pt x="30702" y="1253"/>
                  </a:cubicBezTo>
                  <a:lnTo>
                    <a:pt x="20552" y="2080"/>
                  </a:lnTo>
                  <a:cubicBezTo>
                    <a:pt x="13785" y="2657"/>
                    <a:pt x="7018" y="3359"/>
                    <a:pt x="251" y="3684"/>
                  </a:cubicBezTo>
                  <a:lnTo>
                    <a:pt x="101" y="3710"/>
                  </a:lnTo>
                  <a:lnTo>
                    <a:pt x="101" y="3860"/>
                  </a:lnTo>
                  <a:cubicBezTo>
                    <a:pt x="1" y="7419"/>
                    <a:pt x="326" y="10978"/>
                    <a:pt x="652" y="14512"/>
                  </a:cubicBezTo>
                  <a:cubicBezTo>
                    <a:pt x="978" y="18045"/>
                    <a:pt x="1279" y="21579"/>
                    <a:pt x="1304" y="25138"/>
                  </a:cubicBezTo>
                  <a:cubicBezTo>
                    <a:pt x="1329" y="26893"/>
                    <a:pt x="1304" y="28672"/>
                    <a:pt x="1279" y="30451"/>
                  </a:cubicBezTo>
                  <a:cubicBezTo>
                    <a:pt x="1279" y="31329"/>
                    <a:pt x="1279" y="32231"/>
                    <a:pt x="1229" y="33108"/>
                  </a:cubicBezTo>
                  <a:cubicBezTo>
                    <a:pt x="1204" y="34010"/>
                    <a:pt x="1204" y="34913"/>
                    <a:pt x="1404" y="35790"/>
                  </a:cubicBezTo>
                  <a:cubicBezTo>
                    <a:pt x="1579" y="36667"/>
                    <a:pt x="2031" y="37544"/>
                    <a:pt x="2783" y="38096"/>
                  </a:cubicBezTo>
                  <a:cubicBezTo>
                    <a:pt x="3253" y="38452"/>
                    <a:pt x="3849" y="38631"/>
                    <a:pt x="4449" y="38631"/>
                  </a:cubicBezTo>
                  <a:cubicBezTo>
                    <a:pt x="4776" y="38631"/>
                    <a:pt x="5105" y="38578"/>
                    <a:pt x="5414" y="38472"/>
                  </a:cubicBezTo>
                  <a:cubicBezTo>
                    <a:pt x="6291" y="38146"/>
                    <a:pt x="6968" y="37419"/>
                    <a:pt x="7369" y="36617"/>
                  </a:cubicBezTo>
                  <a:cubicBezTo>
                    <a:pt x="7570" y="36216"/>
                    <a:pt x="7720" y="35790"/>
                    <a:pt x="7870" y="35364"/>
                  </a:cubicBezTo>
                  <a:lnTo>
                    <a:pt x="8046" y="34712"/>
                  </a:lnTo>
                  <a:lnTo>
                    <a:pt x="8096" y="34562"/>
                  </a:lnTo>
                  <a:lnTo>
                    <a:pt x="8121" y="34487"/>
                  </a:lnTo>
                  <a:cubicBezTo>
                    <a:pt x="8121" y="34462"/>
                    <a:pt x="8121" y="34462"/>
                    <a:pt x="8121" y="34462"/>
                  </a:cubicBezTo>
                  <a:cubicBezTo>
                    <a:pt x="8121" y="34462"/>
                    <a:pt x="8132" y="34450"/>
                    <a:pt x="8154" y="34450"/>
                  </a:cubicBezTo>
                  <a:cubicBezTo>
                    <a:pt x="8165" y="34450"/>
                    <a:pt x="8179" y="34453"/>
                    <a:pt x="8196" y="34462"/>
                  </a:cubicBezTo>
                  <a:lnTo>
                    <a:pt x="8246" y="34537"/>
                  </a:lnTo>
                  <a:lnTo>
                    <a:pt x="8346" y="34512"/>
                  </a:lnTo>
                  <a:cubicBezTo>
                    <a:pt x="8372" y="34487"/>
                    <a:pt x="8372" y="34487"/>
                    <a:pt x="8397" y="34487"/>
                  </a:cubicBezTo>
                  <a:lnTo>
                    <a:pt x="8547" y="34512"/>
                  </a:lnTo>
                  <a:lnTo>
                    <a:pt x="8798" y="34587"/>
                  </a:lnTo>
                  <a:lnTo>
                    <a:pt x="9349" y="34687"/>
                  </a:lnTo>
                  <a:lnTo>
                    <a:pt x="10477" y="34913"/>
                  </a:lnTo>
                  <a:lnTo>
                    <a:pt x="12682" y="35289"/>
                  </a:lnTo>
                  <a:lnTo>
                    <a:pt x="14913" y="35589"/>
                  </a:lnTo>
                  <a:lnTo>
                    <a:pt x="17169" y="35840"/>
                  </a:lnTo>
                  <a:cubicBezTo>
                    <a:pt x="20151" y="36116"/>
                    <a:pt x="23159" y="36266"/>
                    <a:pt x="26166" y="36316"/>
                  </a:cubicBezTo>
                  <a:cubicBezTo>
                    <a:pt x="27315" y="36335"/>
                    <a:pt x="28460" y="36344"/>
                    <a:pt x="29604" y="36344"/>
                  </a:cubicBezTo>
                  <a:cubicBezTo>
                    <a:pt x="31456" y="36344"/>
                    <a:pt x="33305" y="36322"/>
                    <a:pt x="35164" y="36291"/>
                  </a:cubicBezTo>
                  <a:lnTo>
                    <a:pt x="39650" y="36241"/>
                  </a:lnTo>
                  <a:lnTo>
                    <a:pt x="41906" y="36216"/>
                  </a:lnTo>
                  <a:cubicBezTo>
                    <a:pt x="42682" y="36216"/>
                    <a:pt x="43510" y="36191"/>
                    <a:pt x="44261" y="36166"/>
                  </a:cubicBezTo>
                  <a:cubicBezTo>
                    <a:pt x="44286" y="35765"/>
                    <a:pt x="44286" y="35339"/>
                    <a:pt x="44286" y="34938"/>
                  </a:cubicBezTo>
                  <a:lnTo>
                    <a:pt x="44236" y="33810"/>
                  </a:lnTo>
                  <a:lnTo>
                    <a:pt x="44161" y="31579"/>
                  </a:lnTo>
                  <a:cubicBezTo>
                    <a:pt x="44086" y="30076"/>
                    <a:pt x="44011" y="28597"/>
                    <a:pt x="43936" y="27093"/>
                  </a:cubicBezTo>
                  <a:cubicBezTo>
                    <a:pt x="43785" y="24111"/>
                    <a:pt x="43560" y="21128"/>
                    <a:pt x="43284" y="18171"/>
                  </a:cubicBezTo>
                  <a:cubicBezTo>
                    <a:pt x="42733" y="12206"/>
                    <a:pt x="41630" y="6341"/>
                    <a:pt x="41053" y="401"/>
                  </a:cubicBezTo>
                  <a:lnTo>
                    <a:pt x="41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79"/>
            <p:cNvSpPr/>
            <p:nvPr/>
          </p:nvSpPr>
          <p:spPr>
            <a:xfrm>
              <a:off x="2402775" y="3617550"/>
              <a:ext cx="865425" cy="115450"/>
            </a:xfrm>
            <a:custGeom>
              <a:avLst/>
              <a:gdLst/>
              <a:ahLst/>
              <a:cxnLst/>
              <a:rect l="l" t="t" r="r" b="b"/>
              <a:pathLst>
                <a:path w="34617" h="4618" extrusionOk="0">
                  <a:moveTo>
                    <a:pt x="34249" y="0"/>
                  </a:moveTo>
                  <a:cubicBezTo>
                    <a:pt x="34235" y="0"/>
                    <a:pt x="34220" y="2"/>
                    <a:pt x="34205" y="4"/>
                  </a:cubicBezTo>
                  <a:cubicBezTo>
                    <a:pt x="28240" y="806"/>
                    <a:pt x="22275" y="1633"/>
                    <a:pt x="16285" y="2385"/>
                  </a:cubicBezTo>
                  <a:cubicBezTo>
                    <a:pt x="10897" y="3062"/>
                    <a:pt x="5458" y="3513"/>
                    <a:pt x="95" y="4415"/>
                  </a:cubicBezTo>
                  <a:cubicBezTo>
                    <a:pt x="0" y="4439"/>
                    <a:pt x="17" y="4618"/>
                    <a:pt x="103" y="4618"/>
                  </a:cubicBezTo>
                  <a:cubicBezTo>
                    <a:pt x="108" y="4618"/>
                    <a:pt x="114" y="4617"/>
                    <a:pt x="120" y="4616"/>
                  </a:cubicBezTo>
                  <a:cubicBezTo>
                    <a:pt x="11523" y="4089"/>
                    <a:pt x="23052" y="2159"/>
                    <a:pt x="34330" y="480"/>
                  </a:cubicBezTo>
                  <a:cubicBezTo>
                    <a:pt x="34616" y="433"/>
                    <a:pt x="34517" y="0"/>
                    <a:pt x="34249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79"/>
            <p:cNvSpPr/>
            <p:nvPr/>
          </p:nvSpPr>
          <p:spPr>
            <a:xfrm>
              <a:off x="2447100" y="4330675"/>
              <a:ext cx="1019450" cy="130975"/>
            </a:xfrm>
            <a:custGeom>
              <a:avLst/>
              <a:gdLst/>
              <a:ahLst/>
              <a:cxnLst/>
              <a:rect l="l" t="t" r="r" b="b"/>
              <a:pathLst>
                <a:path w="40778" h="5239" extrusionOk="0">
                  <a:moveTo>
                    <a:pt x="3434" y="0"/>
                  </a:moveTo>
                  <a:cubicBezTo>
                    <a:pt x="3134" y="1529"/>
                    <a:pt x="2632" y="3509"/>
                    <a:pt x="1" y="4086"/>
                  </a:cubicBezTo>
                  <a:cubicBezTo>
                    <a:pt x="5916" y="4412"/>
                    <a:pt x="13209" y="5239"/>
                    <a:pt x="19149" y="5239"/>
                  </a:cubicBezTo>
                  <a:cubicBezTo>
                    <a:pt x="22432" y="5239"/>
                    <a:pt x="25690" y="5138"/>
                    <a:pt x="28973" y="4963"/>
                  </a:cubicBezTo>
                  <a:cubicBezTo>
                    <a:pt x="31931" y="4787"/>
                    <a:pt x="39374" y="4136"/>
                    <a:pt x="40728" y="1053"/>
                  </a:cubicBezTo>
                  <a:cubicBezTo>
                    <a:pt x="40728" y="1028"/>
                    <a:pt x="40753" y="1003"/>
                    <a:pt x="40778" y="978"/>
                  </a:cubicBezTo>
                  <a:cubicBezTo>
                    <a:pt x="35097" y="978"/>
                    <a:pt x="29179" y="1216"/>
                    <a:pt x="23445" y="1216"/>
                  </a:cubicBezTo>
                  <a:cubicBezTo>
                    <a:pt x="22728" y="1216"/>
                    <a:pt x="22014" y="1212"/>
                    <a:pt x="21304" y="1203"/>
                  </a:cubicBezTo>
                  <a:cubicBezTo>
                    <a:pt x="20561" y="1197"/>
                    <a:pt x="19846" y="1196"/>
                    <a:pt x="19147" y="1196"/>
                  </a:cubicBezTo>
                  <a:cubicBezTo>
                    <a:pt x="18790" y="1196"/>
                    <a:pt x="18438" y="1196"/>
                    <a:pt x="18088" y="1196"/>
                  </a:cubicBezTo>
                  <a:cubicBezTo>
                    <a:pt x="13767" y="1196"/>
                    <a:pt x="9865" y="1153"/>
                    <a:pt x="34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79"/>
            <p:cNvSpPr/>
            <p:nvPr/>
          </p:nvSpPr>
          <p:spPr>
            <a:xfrm>
              <a:off x="2442725" y="4326300"/>
              <a:ext cx="1028100" cy="138600"/>
            </a:xfrm>
            <a:custGeom>
              <a:avLst/>
              <a:gdLst/>
              <a:ahLst/>
              <a:cxnLst/>
              <a:rect l="l" t="t" r="r" b="b"/>
              <a:pathLst>
                <a:path w="41124" h="5544" extrusionOk="0">
                  <a:moveTo>
                    <a:pt x="3755" y="381"/>
                  </a:moveTo>
                  <a:cubicBezTo>
                    <a:pt x="6782" y="917"/>
                    <a:pt x="9832" y="1306"/>
                    <a:pt x="12883" y="1454"/>
                  </a:cubicBezTo>
                  <a:cubicBezTo>
                    <a:pt x="16016" y="1629"/>
                    <a:pt x="19123" y="1554"/>
                    <a:pt x="22256" y="1604"/>
                  </a:cubicBezTo>
                  <a:cubicBezTo>
                    <a:pt x="25364" y="1604"/>
                    <a:pt x="28497" y="1529"/>
                    <a:pt x="31605" y="1454"/>
                  </a:cubicBezTo>
                  <a:lnTo>
                    <a:pt x="36266" y="1353"/>
                  </a:lnTo>
                  <a:lnTo>
                    <a:pt x="38622" y="1328"/>
                  </a:lnTo>
                  <a:lnTo>
                    <a:pt x="39775" y="1303"/>
                  </a:lnTo>
                  <a:cubicBezTo>
                    <a:pt x="39824" y="1307"/>
                    <a:pt x="39872" y="1308"/>
                    <a:pt x="39919" y="1308"/>
                  </a:cubicBezTo>
                  <a:cubicBezTo>
                    <a:pt x="40187" y="1308"/>
                    <a:pt x="40435" y="1259"/>
                    <a:pt x="40724" y="1234"/>
                  </a:cubicBezTo>
                  <a:lnTo>
                    <a:pt x="40724" y="1234"/>
                  </a:lnTo>
                  <a:lnTo>
                    <a:pt x="40652" y="1353"/>
                  </a:lnTo>
                  <a:cubicBezTo>
                    <a:pt x="40602" y="1454"/>
                    <a:pt x="40527" y="1529"/>
                    <a:pt x="40477" y="1629"/>
                  </a:cubicBezTo>
                  <a:cubicBezTo>
                    <a:pt x="40352" y="1780"/>
                    <a:pt x="40226" y="1930"/>
                    <a:pt x="40076" y="2080"/>
                  </a:cubicBezTo>
                  <a:cubicBezTo>
                    <a:pt x="39775" y="2381"/>
                    <a:pt x="39424" y="2632"/>
                    <a:pt x="39048" y="2832"/>
                  </a:cubicBezTo>
                  <a:cubicBezTo>
                    <a:pt x="38321" y="3258"/>
                    <a:pt x="37494" y="3559"/>
                    <a:pt x="36667" y="3810"/>
                  </a:cubicBezTo>
                  <a:cubicBezTo>
                    <a:pt x="35013" y="4311"/>
                    <a:pt x="33284" y="4587"/>
                    <a:pt x="31554" y="4762"/>
                  </a:cubicBezTo>
                  <a:cubicBezTo>
                    <a:pt x="28096" y="5113"/>
                    <a:pt x="24587" y="5138"/>
                    <a:pt x="21103" y="5263"/>
                  </a:cubicBezTo>
                  <a:cubicBezTo>
                    <a:pt x="20464" y="5286"/>
                    <a:pt x="19824" y="5297"/>
                    <a:pt x="19183" y="5297"/>
                  </a:cubicBezTo>
                  <a:cubicBezTo>
                    <a:pt x="16333" y="5297"/>
                    <a:pt x="13476" y="5092"/>
                    <a:pt x="10652" y="4887"/>
                  </a:cubicBezTo>
                  <a:cubicBezTo>
                    <a:pt x="7482" y="4636"/>
                    <a:pt x="4311" y="4344"/>
                    <a:pt x="1122" y="4142"/>
                  </a:cubicBezTo>
                  <a:lnTo>
                    <a:pt x="1122" y="4142"/>
                  </a:lnTo>
                  <a:cubicBezTo>
                    <a:pt x="1284" y="4075"/>
                    <a:pt x="1444" y="3999"/>
                    <a:pt x="1604" y="3910"/>
                  </a:cubicBezTo>
                  <a:cubicBezTo>
                    <a:pt x="2030" y="3659"/>
                    <a:pt x="2431" y="3333"/>
                    <a:pt x="2732" y="2932"/>
                  </a:cubicBezTo>
                  <a:cubicBezTo>
                    <a:pt x="3324" y="2175"/>
                    <a:pt x="3580" y="1261"/>
                    <a:pt x="3755" y="381"/>
                  </a:cubicBezTo>
                  <a:close/>
                  <a:moveTo>
                    <a:pt x="3660" y="0"/>
                  </a:moveTo>
                  <a:cubicBezTo>
                    <a:pt x="3559" y="0"/>
                    <a:pt x="3459" y="50"/>
                    <a:pt x="3434" y="150"/>
                  </a:cubicBezTo>
                  <a:cubicBezTo>
                    <a:pt x="3259" y="1078"/>
                    <a:pt x="3008" y="2005"/>
                    <a:pt x="2457" y="2732"/>
                  </a:cubicBezTo>
                  <a:cubicBezTo>
                    <a:pt x="2181" y="3083"/>
                    <a:pt x="1830" y="3384"/>
                    <a:pt x="1429" y="3609"/>
                  </a:cubicBezTo>
                  <a:cubicBezTo>
                    <a:pt x="1028" y="3835"/>
                    <a:pt x="577" y="3985"/>
                    <a:pt x="126" y="4085"/>
                  </a:cubicBezTo>
                  <a:cubicBezTo>
                    <a:pt x="51" y="4110"/>
                    <a:pt x="0" y="4160"/>
                    <a:pt x="0" y="4261"/>
                  </a:cubicBezTo>
                  <a:cubicBezTo>
                    <a:pt x="0" y="4336"/>
                    <a:pt x="76" y="4436"/>
                    <a:pt x="176" y="4436"/>
                  </a:cubicBezTo>
                  <a:cubicBezTo>
                    <a:pt x="3660" y="4612"/>
                    <a:pt x="7118" y="4937"/>
                    <a:pt x="10627" y="5163"/>
                  </a:cubicBezTo>
                  <a:cubicBezTo>
                    <a:pt x="12356" y="5288"/>
                    <a:pt x="14111" y="5389"/>
                    <a:pt x="15865" y="5464"/>
                  </a:cubicBezTo>
                  <a:cubicBezTo>
                    <a:pt x="17594" y="5539"/>
                    <a:pt x="19349" y="5514"/>
                    <a:pt x="21103" y="5539"/>
                  </a:cubicBezTo>
                  <a:cubicBezTo>
                    <a:pt x="21343" y="5542"/>
                    <a:pt x="21583" y="5544"/>
                    <a:pt x="21823" y="5544"/>
                  </a:cubicBezTo>
                  <a:cubicBezTo>
                    <a:pt x="23337" y="5544"/>
                    <a:pt x="24848" y="5482"/>
                    <a:pt x="26341" y="5439"/>
                  </a:cubicBezTo>
                  <a:cubicBezTo>
                    <a:pt x="28096" y="5363"/>
                    <a:pt x="29850" y="5313"/>
                    <a:pt x="31605" y="5113"/>
                  </a:cubicBezTo>
                  <a:cubicBezTo>
                    <a:pt x="33334" y="4937"/>
                    <a:pt x="35088" y="4662"/>
                    <a:pt x="36768" y="4160"/>
                  </a:cubicBezTo>
                  <a:cubicBezTo>
                    <a:pt x="37620" y="3885"/>
                    <a:pt x="38447" y="3584"/>
                    <a:pt x="39224" y="3133"/>
                  </a:cubicBezTo>
                  <a:cubicBezTo>
                    <a:pt x="39600" y="2907"/>
                    <a:pt x="39976" y="2632"/>
                    <a:pt x="40301" y="2331"/>
                  </a:cubicBezTo>
                  <a:cubicBezTo>
                    <a:pt x="40477" y="2155"/>
                    <a:pt x="40627" y="2005"/>
                    <a:pt x="40753" y="1805"/>
                  </a:cubicBezTo>
                  <a:cubicBezTo>
                    <a:pt x="40803" y="1704"/>
                    <a:pt x="40878" y="1629"/>
                    <a:pt x="40928" y="1504"/>
                  </a:cubicBezTo>
                  <a:lnTo>
                    <a:pt x="41003" y="1353"/>
                  </a:lnTo>
                  <a:lnTo>
                    <a:pt x="41053" y="1278"/>
                  </a:lnTo>
                  <a:lnTo>
                    <a:pt x="41078" y="1254"/>
                  </a:lnTo>
                  <a:lnTo>
                    <a:pt x="41078" y="1254"/>
                  </a:lnTo>
                  <a:cubicBezTo>
                    <a:pt x="41069" y="1262"/>
                    <a:pt x="41065" y="1266"/>
                    <a:pt x="41064" y="1266"/>
                  </a:cubicBezTo>
                  <a:cubicBezTo>
                    <a:pt x="41060" y="1266"/>
                    <a:pt x="41124" y="1180"/>
                    <a:pt x="41103" y="1078"/>
                  </a:cubicBezTo>
                  <a:cubicBezTo>
                    <a:pt x="41016" y="1067"/>
                    <a:pt x="40925" y="1056"/>
                    <a:pt x="40831" y="1045"/>
                  </a:cubicBezTo>
                  <a:lnTo>
                    <a:pt x="40831" y="1045"/>
                  </a:lnTo>
                  <a:cubicBezTo>
                    <a:pt x="40830" y="1047"/>
                    <a:pt x="40829" y="1050"/>
                    <a:pt x="40828" y="1053"/>
                  </a:cubicBezTo>
                  <a:lnTo>
                    <a:pt x="40818" y="1053"/>
                  </a:lnTo>
                  <a:cubicBezTo>
                    <a:pt x="40820" y="1049"/>
                    <a:pt x="40822" y="1047"/>
                    <a:pt x="40824" y="1045"/>
                  </a:cubicBezTo>
                  <a:lnTo>
                    <a:pt x="40824" y="1045"/>
                  </a:lnTo>
                  <a:cubicBezTo>
                    <a:pt x="40826" y="1045"/>
                    <a:pt x="40829" y="1045"/>
                    <a:pt x="40831" y="1045"/>
                  </a:cubicBezTo>
                  <a:lnTo>
                    <a:pt x="40831" y="1045"/>
                  </a:lnTo>
                  <a:cubicBezTo>
                    <a:pt x="40832" y="1041"/>
                    <a:pt x="40832" y="1039"/>
                    <a:pt x="40831" y="1039"/>
                  </a:cubicBezTo>
                  <a:lnTo>
                    <a:pt x="40831" y="1039"/>
                  </a:lnTo>
                  <a:cubicBezTo>
                    <a:pt x="40829" y="1039"/>
                    <a:pt x="40827" y="1041"/>
                    <a:pt x="40824" y="1045"/>
                  </a:cubicBezTo>
                  <a:lnTo>
                    <a:pt x="40824" y="1045"/>
                  </a:lnTo>
                  <a:cubicBezTo>
                    <a:pt x="40490" y="1008"/>
                    <a:pt x="40125" y="977"/>
                    <a:pt x="39775" y="977"/>
                  </a:cubicBezTo>
                  <a:lnTo>
                    <a:pt x="38597" y="1003"/>
                  </a:lnTo>
                  <a:lnTo>
                    <a:pt x="36266" y="1028"/>
                  </a:lnTo>
                  <a:lnTo>
                    <a:pt x="31605" y="1103"/>
                  </a:lnTo>
                  <a:cubicBezTo>
                    <a:pt x="29047" y="1144"/>
                    <a:pt x="26505" y="1185"/>
                    <a:pt x="23967" y="1185"/>
                  </a:cubicBezTo>
                  <a:cubicBezTo>
                    <a:pt x="23397" y="1185"/>
                    <a:pt x="22826" y="1183"/>
                    <a:pt x="22256" y="1178"/>
                  </a:cubicBezTo>
                  <a:cubicBezTo>
                    <a:pt x="21710" y="1174"/>
                    <a:pt x="21164" y="1172"/>
                    <a:pt x="20619" y="1172"/>
                  </a:cubicBezTo>
                  <a:cubicBezTo>
                    <a:pt x="19786" y="1172"/>
                    <a:pt x="18955" y="1175"/>
                    <a:pt x="18125" y="1175"/>
                  </a:cubicBezTo>
                  <a:cubicBezTo>
                    <a:pt x="16383" y="1175"/>
                    <a:pt x="14645" y="1162"/>
                    <a:pt x="12908" y="1078"/>
                  </a:cubicBezTo>
                  <a:cubicBezTo>
                    <a:pt x="9800" y="927"/>
                    <a:pt x="6717" y="551"/>
                    <a:pt x="3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748" name="Google Shape;2748;p79"/>
          <p:cNvGrpSpPr/>
          <p:nvPr/>
        </p:nvGrpSpPr>
        <p:grpSpPr>
          <a:xfrm rot="697126">
            <a:off x="8006999" y="50247"/>
            <a:ext cx="1305393" cy="1346461"/>
            <a:chOff x="1492000" y="427450"/>
            <a:chExt cx="1188000" cy="1225375"/>
          </a:xfrm>
        </p:grpSpPr>
        <p:sp>
          <p:nvSpPr>
            <p:cNvPr id="2749" name="Google Shape;2749;p79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79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79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79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79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79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79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79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79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79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79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5" name="Google Shape;1566;p59">
            <a:extLst>
              <a:ext uri="{FF2B5EF4-FFF2-40B4-BE49-F238E27FC236}">
                <a16:creationId xmlns:a16="http://schemas.microsoft.com/office/drawing/2014/main" id="{556ED2F6-C10C-8933-9826-54373D525579}"/>
              </a:ext>
            </a:extLst>
          </p:cNvPr>
          <p:cNvSpPr txBox="1">
            <a:spLocks/>
          </p:cNvSpPr>
          <p:nvPr/>
        </p:nvSpPr>
        <p:spPr>
          <a:xfrm>
            <a:off x="1752310" y="4538053"/>
            <a:ext cx="2241801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6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pPr>
              <a:buClr>
                <a:schemeClr val="dk2"/>
              </a:buClr>
              <a:buSzPts val="1100"/>
              <a:buFont typeface="Arial"/>
              <a:buNone/>
            </a:pPr>
            <a:r>
              <a:rPr lang="th-TH" sz="1100" b="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ข้อมูลจำนวน</a:t>
            </a:r>
            <a:r>
              <a:rPr lang="en-US" sz="1100" b="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 Interest</a:t>
            </a:r>
            <a:endParaRPr lang="th-TH" sz="1100" b="0" dirty="0">
              <a:solidFill>
                <a:schemeClr val="bg2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6" name="Google Shape;1566;p59">
            <a:extLst>
              <a:ext uri="{FF2B5EF4-FFF2-40B4-BE49-F238E27FC236}">
                <a16:creationId xmlns:a16="http://schemas.microsoft.com/office/drawing/2014/main" id="{70BE5A17-CB62-895E-4BDF-4A0308CBB06B}"/>
              </a:ext>
            </a:extLst>
          </p:cNvPr>
          <p:cNvSpPr txBox="1">
            <a:spLocks/>
          </p:cNvSpPr>
          <p:nvPr/>
        </p:nvSpPr>
        <p:spPr>
          <a:xfrm>
            <a:off x="5135244" y="4519213"/>
            <a:ext cx="2180247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6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pPr>
              <a:buClr>
                <a:schemeClr val="dk2"/>
              </a:buClr>
              <a:buSzPts val="1100"/>
              <a:buFont typeface="Arial"/>
              <a:buNone/>
            </a:pPr>
            <a:r>
              <a:rPr lang="th-TH" sz="1100" b="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ข้อมูลจำนวน </a:t>
            </a:r>
            <a:r>
              <a:rPr lang="en-US" sz="1100" b="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Intent</a:t>
            </a:r>
            <a:endParaRPr lang="th-TH" sz="1100" b="0" dirty="0">
              <a:solidFill>
                <a:schemeClr val="bg2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41DCFF-6200-3FE5-428A-7F4CD56D6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2343" y="560818"/>
            <a:ext cx="1981733" cy="3856634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B15E1366-6E5F-FA59-6E12-C01A2F37F7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9034" y="560819"/>
            <a:ext cx="1970813" cy="3856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0688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566;p59">
            <a:extLst>
              <a:ext uri="{FF2B5EF4-FFF2-40B4-BE49-F238E27FC236}">
                <a16:creationId xmlns:a16="http://schemas.microsoft.com/office/drawing/2014/main" id="{556ED2F6-C10C-8933-9826-54373D525579}"/>
              </a:ext>
            </a:extLst>
          </p:cNvPr>
          <p:cNvSpPr txBox="1">
            <a:spLocks/>
          </p:cNvSpPr>
          <p:nvPr/>
        </p:nvSpPr>
        <p:spPr>
          <a:xfrm>
            <a:off x="527305" y="593840"/>
            <a:ext cx="1933955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6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pPr algn="l">
              <a:buClr>
                <a:schemeClr val="dk2"/>
              </a:buClr>
              <a:buSzPts val="1100"/>
              <a:buFont typeface="Arial"/>
              <a:buNone/>
            </a:pPr>
            <a:r>
              <a:rPr lang="en-US" sz="1800" b="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4.</a:t>
            </a:r>
            <a:r>
              <a:rPr lang="th-TH" sz="1800" b="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 การจัดทำกลุ่มคำ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F29017-9383-AE69-4C60-ADC9CC05D3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658" y="1350873"/>
            <a:ext cx="6417699" cy="2981322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C4672C40-2C09-B388-E81B-C163A0AB0F22}"/>
              </a:ext>
            </a:extLst>
          </p:cNvPr>
          <p:cNvSpPr/>
          <p:nvPr/>
        </p:nvSpPr>
        <p:spPr>
          <a:xfrm>
            <a:off x="6878284" y="2647427"/>
            <a:ext cx="381000" cy="484632"/>
          </a:xfrm>
          <a:prstGeom prst="rightArrow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screenshot of a table&#10;&#10;Description automatically generated">
            <a:extLst>
              <a:ext uri="{FF2B5EF4-FFF2-40B4-BE49-F238E27FC236}">
                <a16:creationId xmlns:a16="http://schemas.microsoft.com/office/drawing/2014/main" id="{F85326A0-A858-DF70-A983-2161C0C6F4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8793" y="574176"/>
            <a:ext cx="1541985" cy="4245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4164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2" name="Google Shape;1692;p62"/>
          <p:cNvGrpSpPr/>
          <p:nvPr/>
        </p:nvGrpSpPr>
        <p:grpSpPr>
          <a:xfrm rot="-8593293">
            <a:off x="-1036156" y="-630274"/>
            <a:ext cx="2429474" cy="1577941"/>
            <a:chOff x="5118990" y="4122087"/>
            <a:chExt cx="1882464" cy="1222659"/>
          </a:xfrm>
        </p:grpSpPr>
        <p:sp>
          <p:nvSpPr>
            <p:cNvPr id="1693" name="Google Shape;1693;p62"/>
            <p:cNvSpPr/>
            <p:nvPr/>
          </p:nvSpPr>
          <p:spPr>
            <a:xfrm rot="787510">
              <a:off x="5385771" y="4227679"/>
              <a:ext cx="603559" cy="359284"/>
            </a:xfrm>
            <a:custGeom>
              <a:avLst/>
              <a:gdLst/>
              <a:ahLst/>
              <a:cxnLst/>
              <a:rect l="l" t="t" r="r" b="b"/>
              <a:pathLst>
                <a:path w="15749" h="9375" extrusionOk="0">
                  <a:moveTo>
                    <a:pt x="9397" y="3441"/>
                  </a:moveTo>
                  <a:cubicBezTo>
                    <a:pt x="9426" y="3441"/>
                    <a:pt x="9456" y="3446"/>
                    <a:pt x="9484" y="3453"/>
                  </a:cubicBezTo>
                  <a:cubicBezTo>
                    <a:pt x="9511" y="3453"/>
                    <a:pt x="9538" y="3462"/>
                    <a:pt x="9565" y="3471"/>
                  </a:cubicBezTo>
                  <a:cubicBezTo>
                    <a:pt x="9781" y="3561"/>
                    <a:pt x="9862" y="3705"/>
                    <a:pt x="9808" y="3930"/>
                  </a:cubicBezTo>
                  <a:cubicBezTo>
                    <a:pt x="9765" y="4109"/>
                    <a:pt x="9683" y="4191"/>
                    <a:pt x="9539" y="4191"/>
                  </a:cubicBezTo>
                  <a:cubicBezTo>
                    <a:pt x="9501" y="4191"/>
                    <a:pt x="9459" y="4185"/>
                    <a:pt x="9412" y="4174"/>
                  </a:cubicBezTo>
                  <a:cubicBezTo>
                    <a:pt x="9267" y="4147"/>
                    <a:pt x="9186" y="4066"/>
                    <a:pt x="9168" y="3939"/>
                  </a:cubicBezTo>
                  <a:cubicBezTo>
                    <a:pt x="9159" y="3795"/>
                    <a:pt x="9159" y="3714"/>
                    <a:pt x="9159" y="3705"/>
                  </a:cubicBezTo>
                  <a:cubicBezTo>
                    <a:pt x="9207" y="3492"/>
                    <a:pt x="9303" y="3441"/>
                    <a:pt x="9397" y="3441"/>
                  </a:cubicBezTo>
                  <a:close/>
                  <a:moveTo>
                    <a:pt x="8451" y="3776"/>
                  </a:moveTo>
                  <a:cubicBezTo>
                    <a:pt x="8510" y="3776"/>
                    <a:pt x="8562" y="3781"/>
                    <a:pt x="8609" y="3786"/>
                  </a:cubicBezTo>
                  <a:cubicBezTo>
                    <a:pt x="8717" y="3813"/>
                    <a:pt x="8844" y="3885"/>
                    <a:pt x="8781" y="4147"/>
                  </a:cubicBezTo>
                  <a:cubicBezTo>
                    <a:pt x="8763" y="4183"/>
                    <a:pt x="8582" y="4336"/>
                    <a:pt x="7095" y="4733"/>
                  </a:cubicBezTo>
                  <a:cubicBezTo>
                    <a:pt x="6230" y="4952"/>
                    <a:pt x="5579" y="5062"/>
                    <a:pt x="5151" y="5062"/>
                  </a:cubicBezTo>
                  <a:cubicBezTo>
                    <a:pt x="5017" y="5062"/>
                    <a:pt x="4905" y="5052"/>
                    <a:pt x="4814" y="5030"/>
                  </a:cubicBezTo>
                  <a:cubicBezTo>
                    <a:pt x="4445" y="4949"/>
                    <a:pt x="4436" y="4769"/>
                    <a:pt x="4472" y="4616"/>
                  </a:cubicBezTo>
                  <a:cubicBezTo>
                    <a:pt x="4517" y="4435"/>
                    <a:pt x="4697" y="4336"/>
                    <a:pt x="5031" y="4300"/>
                  </a:cubicBezTo>
                  <a:cubicBezTo>
                    <a:pt x="5851" y="4237"/>
                    <a:pt x="6500" y="4156"/>
                    <a:pt x="6942" y="4066"/>
                  </a:cubicBezTo>
                  <a:cubicBezTo>
                    <a:pt x="7257" y="4003"/>
                    <a:pt x="7726" y="3903"/>
                    <a:pt x="8312" y="3786"/>
                  </a:cubicBezTo>
                  <a:cubicBezTo>
                    <a:pt x="8361" y="3779"/>
                    <a:pt x="8408" y="3776"/>
                    <a:pt x="8451" y="3776"/>
                  </a:cubicBezTo>
                  <a:close/>
                  <a:moveTo>
                    <a:pt x="587" y="3687"/>
                  </a:moveTo>
                  <a:lnTo>
                    <a:pt x="1" y="6238"/>
                  </a:lnTo>
                  <a:lnTo>
                    <a:pt x="1416" y="6563"/>
                  </a:lnTo>
                  <a:lnTo>
                    <a:pt x="2002" y="4012"/>
                  </a:lnTo>
                  <a:lnTo>
                    <a:pt x="587" y="3687"/>
                  </a:lnTo>
                  <a:close/>
                  <a:moveTo>
                    <a:pt x="13116" y="1235"/>
                  </a:moveTo>
                  <a:lnTo>
                    <a:pt x="12972" y="1289"/>
                  </a:lnTo>
                  <a:cubicBezTo>
                    <a:pt x="12008" y="1668"/>
                    <a:pt x="10556" y="2110"/>
                    <a:pt x="8654" y="2623"/>
                  </a:cubicBezTo>
                  <a:cubicBezTo>
                    <a:pt x="5806" y="3399"/>
                    <a:pt x="3922" y="3795"/>
                    <a:pt x="3075" y="3795"/>
                  </a:cubicBezTo>
                  <a:lnTo>
                    <a:pt x="3012" y="3795"/>
                  </a:lnTo>
                  <a:lnTo>
                    <a:pt x="2327" y="6770"/>
                  </a:lnTo>
                  <a:lnTo>
                    <a:pt x="11368" y="8843"/>
                  </a:lnTo>
                  <a:lnTo>
                    <a:pt x="13116" y="1235"/>
                  </a:lnTo>
                  <a:close/>
                  <a:moveTo>
                    <a:pt x="14288" y="0"/>
                  </a:moveTo>
                  <a:lnTo>
                    <a:pt x="12215" y="9041"/>
                  </a:lnTo>
                  <a:lnTo>
                    <a:pt x="13675" y="9375"/>
                  </a:lnTo>
                  <a:lnTo>
                    <a:pt x="15748" y="334"/>
                  </a:lnTo>
                  <a:lnTo>
                    <a:pt x="14288" y="0"/>
                  </a:lnTo>
                  <a:close/>
                </a:path>
              </a:pathLst>
            </a:custGeom>
            <a:solidFill>
              <a:srgbClr val="3C3E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62"/>
            <p:cNvSpPr/>
            <p:nvPr/>
          </p:nvSpPr>
          <p:spPr>
            <a:xfrm rot="787510">
              <a:off x="5335021" y="4244664"/>
              <a:ext cx="556881" cy="639813"/>
            </a:xfrm>
            <a:custGeom>
              <a:avLst/>
              <a:gdLst/>
              <a:ahLst/>
              <a:cxnLst/>
              <a:rect l="l" t="t" r="r" b="b"/>
              <a:pathLst>
                <a:path w="14531" h="16695" extrusionOk="0">
                  <a:moveTo>
                    <a:pt x="14531" y="1"/>
                  </a:moveTo>
                  <a:cubicBezTo>
                    <a:pt x="14279" y="172"/>
                    <a:pt x="13891" y="370"/>
                    <a:pt x="13350" y="587"/>
                  </a:cubicBezTo>
                  <a:lnTo>
                    <a:pt x="11646" y="7978"/>
                  </a:lnTo>
                  <a:lnTo>
                    <a:pt x="2759" y="5941"/>
                  </a:lnTo>
                  <a:lnTo>
                    <a:pt x="3318" y="3534"/>
                  </a:lnTo>
                  <a:lnTo>
                    <a:pt x="2254" y="3291"/>
                  </a:lnTo>
                  <a:lnTo>
                    <a:pt x="1704" y="5697"/>
                  </a:lnTo>
                  <a:lnTo>
                    <a:pt x="433" y="5400"/>
                  </a:lnTo>
                  <a:lnTo>
                    <a:pt x="109" y="6842"/>
                  </a:lnTo>
                  <a:lnTo>
                    <a:pt x="0" y="7311"/>
                  </a:lnTo>
                  <a:lnTo>
                    <a:pt x="2326" y="7852"/>
                  </a:lnTo>
                  <a:lnTo>
                    <a:pt x="2236" y="8248"/>
                  </a:lnTo>
                  <a:cubicBezTo>
                    <a:pt x="2984" y="8501"/>
                    <a:pt x="4507" y="9645"/>
                    <a:pt x="6797" y="11683"/>
                  </a:cubicBezTo>
                  <a:cubicBezTo>
                    <a:pt x="9014" y="13648"/>
                    <a:pt x="10384" y="15027"/>
                    <a:pt x="10907" y="15811"/>
                  </a:cubicBezTo>
                  <a:lnTo>
                    <a:pt x="10772" y="16397"/>
                  </a:lnTo>
                  <a:lnTo>
                    <a:pt x="12079" y="16694"/>
                  </a:lnTo>
                  <a:lnTo>
                    <a:pt x="13954" y="8510"/>
                  </a:lnTo>
                  <a:lnTo>
                    <a:pt x="12656" y="8203"/>
                  </a:lnTo>
                  <a:lnTo>
                    <a:pt x="14531" y="1"/>
                  </a:lnTo>
                  <a:close/>
                </a:path>
              </a:pathLst>
            </a:custGeom>
            <a:solidFill>
              <a:srgbClr val="303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62"/>
            <p:cNvSpPr/>
            <p:nvPr/>
          </p:nvSpPr>
          <p:spPr>
            <a:xfrm rot="787510">
              <a:off x="5274233" y="4284717"/>
              <a:ext cx="108494" cy="89486"/>
            </a:xfrm>
            <a:custGeom>
              <a:avLst/>
              <a:gdLst/>
              <a:ahLst/>
              <a:cxnLst/>
              <a:rect l="l" t="t" r="r" b="b"/>
              <a:pathLst>
                <a:path w="2831" h="2335" extrusionOk="0">
                  <a:moveTo>
                    <a:pt x="0" y="0"/>
                  </a:moveTo>
                  <a:lnTo>
                    <a:pt x="198" y="1118"/>
                  </a:lnTo>
                  <a:lnTo>
                    <a:pt x="325" y="1848"/>
                  </a:lnTo>
                  <a:lnTo>
                    <a:pt x="2443" y="2335"/>
                  </a:lnTo>
                  <a:lnTo>
                    <a:pt x="2831" y="6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62"/>
            <p:cNvSpPr/>
            <p:nvPr/>
          </p:nvSpPr>
          <p:spPr>
            <a:xfrm rot="787510">
              <a:off x="5276253" y="4313238"/>
              <a:ext cx="125778" cy="126468"/>
            </a:xfrm>
            <a:custGeom>
              <a:avLst/>
              <a:gdLst/>
              <a:ahLst/>
              <a:cxnLst/>
              <a:rect l="l" t="t" r="r" b="b"/>
              <a:pathLst>
                <a:path w="3282" h="3300" extrusionOk="0">
                  <a:moveTo>
                    <a:pt x="2507" y="0"/>
                  </a:moveTo>
                  <a:lnTo>
                    <a:pt x="2119" y="1686"/>
                  </a:lnTo>
                  <a:lnTo>
                    <a:pt x="1" y="1199"/>
                  </a:lnTo>
                  <a:lnTo>
                    <a:pt x="298" y="2776"/>
                  </a:lnTo>
                  <a:lnTo>
                    <a:pt x="2570" y="3299"/>
                  </a:lnTo>
                  <a:lnTo>
                    <a:pt x="2894" y="1857"/>
                  </a:lnTo>
                  <a:lnTo>
                    <a:pt x="3282" y="180"/>
                  </a:lnTo>
                  <a:lnTo>
                    <a:pt x="25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62"/>
            <p:cNvSpPr/>
            <p:nvPr/>
          </p:nvSpPr>
          <p:spPr>
            <a:xfrm rot="787510">
              <a:off x="5556472" y="4350491"/>
              <a:ext cx="214919" cy="68331"/>
            </a:xfrm>
            <a:custGeom>
              <a:avLst/>
              <a:gdLst/>
              <a:ahLst/>
              <a:cxnLst/>
              <a:rect l="l" t="t" r="r" b="b"/>
              <a:pathLst>
                <a:path w="5608" h="1783" extrusionOk="0">
                  <a:moveTo>
                    <a:pt x="5066" y="0"/>
                  </a:moveTo>
                  <a:cubicBezTo>
                    <a:pt x="4904" y="0"/>
                    <a:pt x="4798" y="107"/>
                    <a:pt x="4751" y="327"/>
                  </a:cubicBezTo>
                  <a:cubicBezTo>
                    <a:pt x="4751" y="336"/>
                    <a:pt x="4751" y="426"/>
                    <a:pt x="4751" y="579"/>
                  </a:cubicBezTo>
                  <a:cubicBezTo>
                    <a:pt x="4778" y="751"/>
                    <a:pt x="4886" y="850"/>
                    <a:pt x="5057" y="895"/>
                  </a:cubicBezTo>
                  <a:cubicBezTo>
                    <a:pt x="5106" y="907"/>
                    <a:pt x="5152" y="913"/>
                    <a:pt x="5194" y="913"/>
                  </a:cubicBezTo>
                  <a:cubicBezTo>
                    <a:pt x="5379" y="913"/>
                    <a:pt x="5500" y="801"/>
                    <a:pt x="5544" y="588"/>
                  </a:cubicBezTo>
                  <a:cubicBezTo>
                    <a:pt x="5607" y="318"/>
                    <a:pt x="5508" y="138"/>
                    <a:pt x="5256" y="39"/>
                  </a:cubicBezTo>
                  <a:cubicBezTo>
                    <a:pt x="5186" y="13"/>
                    <a:pt x="5123" y="0"/>
                    <a:pt x="5066" y="0"/>
                  </a:cubicBezTo>
                  <a:close/>
                  <a:moveTo>
                    <a:pt x="4110" y="337"/>
                  </a:moveTo>
                  <a:cubicBezTo>
                    <a:pt x="4066" y="337"/>
                    <a:pt x="4018" y="340"/>
                    <a:pt x="3967" y="345"/>
                  </a:cubicBezTo>
                  <a:cubicBezTo>
                    <a:pt x="3372" y="471"/>
                    <a:pt x="2912" y="561"/>
                    <a:pt x="2588" y="625"/>
                  </a:cubicBezTo>
                  <a:cubicBezTo>
                    <a:pt x="2146" y="724"/>
                    <a:pt x="1506" y="805"/>
                    <a:pt x="686" y="868"/>
                  </a:cubicBezTo>
                  <a:cubicBezTo>
                    <a:pt x="316" y="904"/>
                    <a:pt x="109" y="1021"/>
                    <a:pt x="64" y="1237"/>
                  </a:cubicBezTo>
                  <a:cubicBezTo>
                    <a:pt x="1" y="1508"/>
                    <a:pt x="136" y="1670"/>
                    <a:pt x="460" y="1751"/>
                  </a:cubicBezTo>
                  <a:cubicBezTo>
                    <a:pt x="551" y="1772"/>
                    <a:pt x="662" y="1782"/>
                    <a:pt x="792" y="1782"/>
                  </a:cubicBezTo>
                  <a:cubicBezTo>
                    <a:pt x="1230" y="1782"/>
                    <a:pt x="1890" y="1667"/>
                    <a:pt x="2786" y="1445"/>
                  </a:cubicBezTo>
                  <a:cubicBezTo>
                    <a:pt x="3913" y="1147"/>
                    <a:pt x="4490" y="931"/>
                    <a:pt x="4517" y="805"/>
                  </a:cubicBezTo>
                  <a:cubicBezTo>
                    <a:pt x="4589" y="493"/>
                    <a:pt x="4455" y="337"/>
                    <a:pt x="4110" y="337"/>
                  </a:cubicBezTo>
                  <a:close/>
                </a:path>
              </a:pathLst>
            </a:custGeom>
            <a:solidFill>
              <a:srgbClr val="4547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62"/>
            <p:cNvSpPr/>
            <p:nvPr/>
          </p:nvSpPr>
          <p:spPr>
            <a:xfrm rot="787510">
              <a:off x="5858154" y="4388382"/>
              <a:ext cx="1087855" cy="605590"/>
            </a:xfrm>
            <a:custGeom>
              <a:avLst/>
              <a:gdLst/>
              <a:ahLst/>
              <a:cxnLst/>
              <a:rect l="l" t="t" r="r" b="b"/>
              <a:pathLst>
                <a:path w="28386" h="15802" extrusionOk="0">
                  <a:moveTo>
                    <a:pt x="4413" y="2577"/>
                  </a:moveTo>
                  <a:cubicBezTo>
                    <a:pt x="4514" y="2577"/>
                    <a:pt x="4667" y="2596"/>
                    <a:pt x="4895" y="2650"/>
                  </a:cubicBezTo>
                  <a:cubicBezTo>
                    <a:pt x="4986" y="2668"/>
                    <a:pt x="5085" y="2695"/>
                    <a:pt x="5193" y="2722"/>
                  </a:cubicBezTo>
                  <a:cubicBezTo>
                    <a:pt x="5833" y="2912"/>
                    <a:pt x="7771" y="3497"/>
                    <a:pt x="10944" y="4462"/>
                  </a:cubicBezTo>
                  <a:cubicBezTo>
                    <a:pt x="13432" y="5219"/>
                    <a:pt x="15865" y="5922"/>
                    <a:pt x="18164" y="6553"/>
                  </a:cubicBezTo>
                  <a:cubicBezTo>
                    <a:pt x="19137" y="6878"/>
                    <a:pt x="19579" y="7283"/>
                    <a:pt x="19471" y="7752"/>
                  </a:cubicBezTo>
                  <a:cubicBezTo>
                    <a:pt x="19426" y="7923"/>
                    <a:pt x="19327" y="8067"/>
                    <a:pt x="19155" y="8185"/>
                  </a:cubicBezTo>
                  <a:cubicBezTo>
                    <a:pt x="19012" y="8280"/>
                    <a:pt x="18869" y="8324"/>
                    <a:pt x="18725" y="8324"/>
                  </a:cubicBezTo>
                  <a:cubicBezTo>
                    <a:pt x="18679" y="8324"/>
                    <a:pt x="18633" y="8320"/>
                    <a:pt x="18588" y="8311"/>
                  </a:cubicBezTo>
                  <a:cubicBezTo>
                    <a:pt x="13179" y="6652"/>
                    <a:pt x="10241" y="5769"/>
                    <a:pt x="9862" y="5670"/>
                  </a:cubicBezTo>
                  <a:cubicBezTo>
                    <a:pt x="6752" y="4777"/>
                    <a:pt x="4922" y="4219"/>
                    <a:pt x="4436" y="4002"/>
                  </a:cubicBezTo>
                  <a:cubicBezTo>
                    <a:pt x="4030" y="3822"/>
                    <a:pt x="3868" y="3552"/>
                    <a:pt x="3958" y="3173"/>
                  </a:cubicBezTo>
                  <a:cubicBezTo>
                    <a:pt x="4030" y="2848"/>
                    <a:pt x="4138" y="2659"/>
                    <a:pt x="4273" y="2596"/>
                  </a:cubicBezTo>
                  <a:cubicBezTo>
                    <a:pt x="4302" y="2585"/>
                    <a:pt x="4346" y="2577"/>
                    <a:pt x="4413" y="2577"/>
                  </a:cubicBezTo>
                  <a:close/>
                  <a:moveTo>
                    <a:pt x="2200" y="0"/>
                  </a:moveTo>
                  <a:lnTo>
                    <a:pt x="1" y="9573"/>
                  </a:lnTo>
                  <a:lnTo>
                    <a:pt x="27133" y="15801"/>
                  </a:lnTo>
                  <a:lnTo>
                    <a:pt x="27151" y="15729"/>
                  </a:lnTo>
                  <a:cubicBezTo>
                    <a:pt x="27619" y="13755"/>
                    <a:pt x="27971" y="11718"/>
                    <a:pt x="28196" y="9699"/>
                  </a:cubicBezTo>
                  <a:cubicBezTo>
                    <a:pt x="28386" y="8825"/>
                    <a:pt x="27926" y="8248"/>
                    <a:pt x="26853" y="7977"/>
                  </a:cubicBezTo>
                  <a:cubicBezTo>
                    <a:pt x="18768" y="5048"/>
                    <a:pt x="10493" y="2371"/>
                    <a:pt x="2272" y="27"/>
                  </a:cubicBezTo>
                  <a:lnTo>
                    <a:pt x="22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62"/>
            <p:cNvSpPr/>
            <p:nvPr/>
          </p:nvSpPr>
          <p:spPr>
            <a:xfrm rot="787510">
              <a:off x="6027045" y="4465191"/>
              <a:ext cx="608388" cy="226071"/>
            </a:xfrm>
            <a:custGeom>
              <a:avLst/>
              <a:gdLst/>
              <a:ahLst/>
              <a:cxnLst/>
              <a:rect l="l" t="t" r="r" b="b"/>
              <a:pathLst>
                <a:path w="15875" h="5899" extrusionOk="0">
                  <a:moveTo>
                    <a:pt x="630" y="1"/>
                  </a:moveTo>
                  <a:cubicBezTo>
                    <a:pt x="562" y="1"/>
                    <a:pt x="505" y="8"/>
                    <a:pt x="460" y="23"/>
                  </a:cubicBezTo>
                  <a:cubicBezTo>
                    <a:pt x="298" y="95"/>
                    <a:pt x="181" y="302"/>
                    <a:pt x="100" y="663"/>
                  </a:cubicBezTo>
                  <a:cubicBezTo>
                    <a:pt x="1" y="1078"/>
                    <a:pt x="172" y="1384"/>
                    <a:pt x="623" y="1573"/>
                  </a:cubicBezTo>
                  <a:cubicBezTo>
                    <a:pt x="1118" y="1799"/>
                    <a:pt x="2921" y="2349"/>
                    <a:pt x="6049" y="3241"/>
                  </a:cubicBezTo>
                  <a:cubicBezTo>
                    <a:pt x="6437" y="3340"/>
                    <a:pt x="9348" y="4223"/>
                    <a:pt x="14784" y="5882"/>
                  </a:cubicBezTo>
                  <a:cubicBezTo>
                    <a:pt x="14838" y="5893"/>
                    <a:pt x="14891" y="5899"/>
                    <a:pt x="14944" y="5899"/>
                  </a:cubicBezTo>
                  <a:cubicBezTo>
                    <a:pt x="15103" y="5899"/>
                    <a:pt x="15257" y="5848"/>
                    <a:pt x="15405" y="5747"/>
                  </a:cubicBezTo>
                  <a:cubicBezTo>
                    <a:pt x="15595" y="5621"/>
                    <a:pt x="15712" y="5458"/>
                    <a:pt x="15757" y="5269"/>
                  </a:cubicBezTo>
                  <a:cubicBezTo>
                    <a:pt x="15874" y="4755"/>
                    <a:pt x="15424" y="4323"/>
                    <a:pt x="14405" y="3980"/>
                  </a:cubicBezTo>
                  <a:cubicBezTo>
                    <a:pt x="12088" y="3349"/>
                    <a:pt x="9682" y="2646"/>
                    <a:pt x="7176" y="1889"/>
                  </a:cubicBezTo>
                  <a:cubicBezTo>
                    <a:pt x="3976" y="915"/>
                    <a:pt x="2065" y="329"/>
                    <a:pt x="1425" y="149"/>
                  </a:cubicBezTo>
                  <a:cubicBezTo>
                    <a:pt x="1073" y="51"/>
                    <a:pt x="810" y="1"/>
                    <a:pt x="6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62"/>
            <p:cNvSpPr/>
            <p:nvPr/>
          </p:nvSpPr>
          <p:spPr>
            <a:xfrm rot="787510">
              <a:off x="5717956" y="4731255"/>
              <a:ext cx="1111348" cy="477015"/>
            </a:xfrm>
            <a:custGeom>
              <a:avLst/>
              <a:gdLst/>
              <a:ahLst/>
              <a:cxnLst/>
              <a:rect l="l" t="t" r="r" b="b"/>
              <a:pathLst>
                <a:path w="28999" h="12447" extrusionOk="0">
                  <a:moveTo>
                    <a:pt x="2011" y="1"/>
                  </a:moveTo>
                  <a:lnTo>
                    <a:pt x="136" y="8185"/>
                  </a:lnTo>
                  <a:lnTo>
                    <a:pt x="1" y="8753"/>
                  </a:lnTo>
                  <a:cubicBezTo>
                    <a:pt x="8672" y="10592"/>
                    <a:pt x="17172" y="11818"/>
                    <a:pt x="25501" y="12413"/>
                  </a:cubicBezTo>
                  <a:cubicBezTo>
                    <a:pt x="25660" y="12435"/>
                    <a:pt x="25809" y="12446"/>
                    <a:pt x="25949" y="12446"/>
                  </a:cubicBezTo>
                  <a:cubicBezTo>
                    <a:pt x="26720" y="12446"/>
                    <a:pt x="27220" y="12112"/>
                    <a:pt x="27448" y="11448"/>
                  </a:cubicBezTo>
                  <a:cubicBezTo>
                    <a:pt x="28061" y="9718"/>
                    <a:pt x="28575" y="7969"/>
                    <a:pt x="28999" y="6193"/>
                  </a:cubicBezTo>
                  <a:lnTo>
                    <a:pt x="20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62"/>
            <p:cNvSpPr/>
            <p:nvPr/>
          </p:nvSpPr>
          <p:spPr>
            <a:xfrm rot="787510">
              <a:off x="5192958" y="4307909"/>
              <a:ext cx="1734529" cy="851015"/>
            </a:xfrm>
            <a:custGeom>
              <a:avLst/>
              <a:gdLst/>
              <a:ahLst/>
              <a:cxnLst/>
              <a:rect l="l" t="t" r="r" b="b"/>
              <a:pathLst>
                <a:path w="45260" h="22206" extrusionOk="0">
                  <a:moveTo>
                    <a:pt x="19277" y="430"/>
                  </a:moveTo>
                  <a:cubicBezTo>
                    <a:pt x="20268" y="625"/>
                    <a:pt x="21223" y="951"/>
                    <a:pt x="22193" y="1230"/>
                  </a:cubicBezTo>
                  <a:cubicBezTo>
                    <a:pt x="23221" y="1545"/>
                    <a:pt x="24248" y="1852"/>
                    <a:pt x="25276" y="2185"/>
                  </a:cubicBezTo>
                  <a:cubicBezTo>
                    <a:pt x="27331" y="2834"/>
                    <a:pt x="29377" y="3501"/>
                    <a:pt x="31414" y="4177"/>
                  </a:cubicBezTo>
                  <a:cubicBezTo>
                    <a:pt x="33460" y="4844"/>
                    <a:pt x="35489" y="5565"/>
                    <a:pt x="37544" y="6205"/>
                  </a:cubicBezTo>
                  <a:cubicBezTo>
                    <a:pt x="39599" y="6836"/>
                    <a:pt x="41627" y="7567"/>
                    <a:pt x="43637" y="8315"/>
                  </a:cubicBezTo>
                  <a:lnTo>
                    <a:pt x="43655" y="8324"/>
                  </a:lnTo>
                  <a:cubicBezTo>
                    <a:pt x="44016" y="8423"/>
                    <a:pt x="44367" y="8567"/>
                    <a:pt x="44602" y="8810"/>
                  </a:cubicBezTo>
                  <a:cubicBezTo>
                    <a:pt x="44710" y="8937"/>
                    <a:pt x="44782" y="9081"/>
                    <a:pt x="44818" y="9234"/>
                  </a:cubicBezTo>
                  <a:cubicBezTo>
                    <a:pt x="44845" y="9396"/>
                    <a:pt x="44836" y="9568"/>
                    <a:pt x="44800" y="9739"/>
                  </a:cubicBezTo>
                  <a:cubicBezTo>
                    <a:pt x="44791" y="9748"/>
                    <a:pt x="44791" y="9748"/>
                    <a:pt x="44791" y="9757"/>
                  </a:cubicBezTo>
                  <a:cubicBezTo>
                    <a:pt x="44728" y="10262"/>
                    <a:pt x="44665" y="10766"/>
                    <a:pt x="44593" y="11271"/>
                  </a:cubicBezTo>
                  <a:lnTo>
                    <a:pt x="44358" y="12777"/>
                  </a:lnTo>
                  <a:cubicBezTo>
                    <a:pt x="44268" y="13281"/>
                    <a:pt x="44196" y="13777"/>
                    <a:pt x="44097" y="14282"/>
                  </a:cubicBezTo>
                  <a:cubicBezTo>
                    <a:pt x="44016" y="14778"/>
                    <a:pt x="43908" y="15282"/>
                    <a:pt x="43799" y="15778"/>
                  </a:cubicBezTo>
                  <a:cubicBezTo>
                    <a:pt x="43637" y="16454"/>
                    <a:pt x="43457" y="17130"/>
                    <a:pt x="43259" y="17797"/>
                  </a:cubicBezTo>
                  <a:cubicBezTo>
                    <a:pt x="43051" y="18473"/>
                    <a:pt x="42853" y="19140"/>
                    <a:pt x="42646" y="19807"/>
                  </a:cubicBezTo>
                  <a:cubicBezTo>
                    <a:pt x="42546" y="20141"/>
                    <a:pt x="42438" y="20474"/>
                    <a:pt x="42321" y="20808"/>
                  </a:cubicBezTo>
                  <a:cubicBezTo>
                    <a:pt x="42294" y="20889"/>
                    <a:pt x="42267" y="20970"/>
                    <a:pt x="42240" y="21051"/>
                  </a:cubicBezTo>
                  <a:cubicBezTo>
                    <a:pt x="42213" y="21123"/>
                    <a:pt x="42177" y="21196"/>
                    <a:pt x="42141" y="21268"/>
                  </a:cubicBezTo>
                  <a:cubicBezTo>
                    <a:pt x="42069" y="21412"/>
                    <a:pt x="41970" y="21529"/>
                    <a:pt x="41852" y="21628"/>
                  </a:cubicBezTo>
                  <a:cubicBezTo>
                    <a:pt x="41618" y="21827"/>
                    <a:pt x="41294" y="21917"/>
                    <a:pt x="40969" y="21935"/>
                  </a:cubicBezTo>
                  <a:cubicBezTo>
                    <a:pt x="40798" y="21935"/>
                    <a:pt x="40636" y="21926"/>
                    <a:pt x="40455" y="21908"/>
                  </a:cubicBezTo>
                  <a:lnTo>
                    <a:pt x="39932" y="21872"/>
                  </a:lnTo>
                  <a:cubicBezTo>
                    <a:pt x="38526" y="21799"/>
                    <a:pt x="37138" y="21673"/>
                    <a:pt x="35741" y="21538"/>
                  </a:cubicBezTo>
                  <a:cubicBezTo>
                    <a:pt x="34344" y="21385"/>
                    <a:pt x="32947" y="21241"/>
                    <a:pt x="31559" y="21051"/>
                  </a:cubicBezTo>
                  <a:cubicBezTo>
                    <a:pt x="30864" y="20961"/>
                    <a:pt x="30170" y="20853"/>
                    <a:pt x="29485" y="20754"/>
                  </a:cubicBezTo>
                  <a:cubicBezTo>
                    <a:pt x="28791" y="20646"/>
                    <a:pt x="28097" y="20547"/>
                    <a:pt x="27403" y="20438"/>
                  </a:cubicBezTo>
                  <a:cubicBezTo>
                    <a:pt x="26015" y="20222"/>
                    <a:pt x="24636" y="19988"/>
                    <a:pt x="23257" y="19753"/>
                  </a:cubicBezTo>
                  <a:cubicBezTo>
                    <a:pt x="20562" y="19287"/>
                    <a:pt x="17868" y="18768"/>
                    <a:pt x="15191" y="18224"/>
                  </a:cubicBezTo>
                  <a:lnTo>
                    <a:pt x="15191" y="18224"/>
                  </a:lnTo>
                  <a:lnTo>
                    <a:pt x="15279" y="17851"/>
                  </a:lnTo>
                  <a:cubicBezTo>
                    <a:pt x="15297" y="17743"/>
                    <a:pt x="15234" y="17644"/>
                    <a:pt x="15135" y="17617"/>
                  </a:cubicBezTo>
                  <a:lnTo>
                    <a:pt x="14017" y="17362"/>
                  </a:lnTo>
                  <a:lnTo>
                    <a:pt x="14017" y="17362"/>
                  </a:lnTo>
                  <a:lnTo>
                    <a:pt x="14108" y="16968"/>
                  </a:lnTo>
                  <a:lnTo>
                    <a:pt x="14108" y="16959"/>
                  </a:lnTo>
                  <a:cubicBezTo>
                    <a:pt x="14117" y="16905"/>
                    <a:pt x="14108" y="16860"/>
                    <a:pt x="14081" y="16815"/>
                  </a:cubicBezTo>
                  <a:cubicBezTo>
                    <a:pt x="13774" y="16409"/>
                    <a:pt x="13441" y="16058"/>
                    <a:pt x="13098" y="15706"/>
                  </a:cubicBezTo>
                  <a:cubicBezTo>
                    <a:pt x="12756" y="15364"/>
                    <a:pt x="12413" y="15030"/>
                    <a:pt x="12061" y="14697"/>
                  </a:cubicBezTo>
                  <a:cubicBezTo>
                    <a:pt x="11349" y="14039"/>
                    <a:pt x="10628" y="13399"/>
                    <a:pt x="9907" y="12759"/>
                  </a:cubicBezTo>
                  <a:cubicBezTo>
                    <a:pt x="9177" y="12119"/>
                    <a:pt x="8447" y="11497"/>
                    <a:pt x="7708" y="10866"/>
                  </a:cubicBezTo>
                  <a:cubicBezTo>
                    <a:pt x="7338" y="10559"/>
                    <a:pt x="6969" y="10244"/>
                    <a:pt x="6581" y="9946"/>
                  </a:cubicBezTo>
                  <a:cubicBezTo>
                    <a:pt x="6392" y="9802"/>
                    <a:pt x="6184" y="9658"/>
                    <a:pt x="5977" y="9532"/>
                  </a:cubicBezTo>
                  <a:cubicBezTo>
                    <a:pt x="5818" y="9428"/>
                    <a:pt x="5653" y="9329"/>
                    <a:pt x="5471" y="9244"/>
                  </a:cubicBezTo>
                  <a:lnTo>
                    <a:pt x="5471" y="9244"/>
                  </a:lnTo>
                  <a:cubicBezTo>
                    <a:pt x="5490" y="9164"/>
                    <a:pt x="5510" y="9082"/>
                    <a:pt x="5526" y="9000"/>
                  </a:cubicBezTo>
                  <a:lnTo>
                    <a:pt x="5535" y="8955"/>
                  </a:lnTo>
                  <a:cubicBezTo>
                    <a:pt x="5535" y="8946"/>
                    <a:pt x="5535" y="8937"/>
                    <a:pt x="5535" y="8928"/>
                  </a:cubicBezTo>
                  <a:cubicBezTo>
                    <a:pt x="5535" y="8838"/>
                    <a:pt x="5463" y="8774"/>
                    <a:pt x="5382" y="8774"/>
                  </a:cubicBezTo>
                  <a:cubicBezTo>
                    <a:pt x="5175" y="8774"/>
                    <a:pt x="4976" y="8747"/>
                    <a:pt x="4778" y="8720"/>
                  </a:cubicBezTo>
                  <a:cubicBezTo>
                    <a:pt x="4580" y="8693"/>
                    <a:pt x="4382" y="8657"/>
                    <a:pt x="4192" y="8612"/>
                  </a:cubicBezTo>
                  <a:cubicBezTo>
                    <a:pt x="3994" y="8567"/>
                    <a:pt x="3805" y="8513"/>
                    <a:pt x="3615" y="8450"/>
                  </a:cubicBezTo>
                  <a:cubicBezTo>
                    <a:pt x="3488" y="8413"/>
                    <a:pt x="3360" y="8369"/>
                    <a:pt x="3236" y="8316"/>
                  </a:cubicBezTo>
                  <a:lnTo>
                    <a:pt x="3236" y="8316"/>
                  </a:lnTo>
                  <a:lnTo>
                    <a:pt x="3309" y="7999"/>
                  </a:lnTo>
                  <a:lnTo>
                    <a:pt x="3318" y="7963"/>
                  </a:lnTo>
                  <a:cubicBezTo>
                    <a:pt x="3318" y="7954"/>
                    <a:pt x="3318" y="7945"/>
                    <a:pt x="3318" y="7936"/>
                  </a:cubicBezTo>
                  <a:cubicBezTo>
                    <a:pt x="3318" y="7846"/>
                    <a:pt x="3255" y="7765"/>
                    <a:pt x="3165" y="7765"/>
                  </a:cubicBezTo>
                  <a:cubicBezTo>
                    <a:pt x="2966" y="7756"/>
                    <a:pt x="2768" y="7729"/>
                    <a:pt x="2579" y="7702"/>
                  </a:cubicBezTo>
                  <a:cubicBezTo>
                    <a:pt x="2390" y="7666"/>
                    <a:pt x="2200" y="7630"/>
                    <a:pt x="2011" y="7585"/>
                  </a:cubicBezTo>
                  <a:cubicBezTo>
                    <a:pt x="1680" y="7506"/>
                    <a:pt x="1350" y="7420"/>
                    <a:pt x="1031" y="7298"/>
                  </a:cubicBezTo>
                  <a:lnTo>
                    <a:pt x="1031" y="7298"/>
                  </a:lnTo>
                  <a:cubicBezTo>
                    <a:pt x="992" y="6753"/>
                    <a:pt x="915" y="6209"/>
                    <a:pt x="821" y="5665"/>
                  </a:cubicBezTo>
                  <a:cubicBezTo>
                    <a:pt x="746" y="5190"/>
                    <a:pt x="677" y="4708"/>
                    <a:pt x="519" y="4242"/>
                  </a:cubicBezTo>
                  <a:lnTo>
                    <a:pt x="519" y="4242"/>
                  </a:lnTo>
                  <a:cubicBezTo>
                    <a:pt x="712" y="4272"/>
                    <a:pt x="903" y="4309"/>
                    <a:pt x="1092" y="4349"/>
                  </a:cubicBezTo>
                  <a:cubicBezTo>
                    <a:pt x="1398" y="4403"/>
                    <a:pt x="1695" y="4475"/>
                    <a:pt x="1993" y="4547"/>
                  </a:cubicBezTo>
                  <a:cubicBezTo>
                    <a:pt x="2597" y="4691"/>
                    <a:pt x="3201" y="4844"/>
                    <a:pt x="3787" y="5025"/>
                  </a:cubicBezTo>
                  <a:lnTo>
                    <a:pt x="3805" y="5025"/>
                  </a:lnTo>
                  <a:cubicBezTo>
                    <a:pt x="3820" y="5029"/>
                    <a:pt x="3836" y="5031"/>
                    <a:pt x="3851" y="5031"/>
                  </a:cubicBezTo>
                  <a:cubicBezTo>
                    <a:pt x="3931" y="5031"/>
                    <a:pt x="3998" y="4973"/>
                    <a:pt x="4021" y="4889"/>
                  </a:cubicBezTo>
                  <a:lnTo>
                    <a:pt x="4021" y="4880"/>
                  </a:lnTo>
                  <a:lnTo>
                    <a:pt x="4148" y="4317"/>
                  </a:lnTo>
                  <a:lnTo>
                    <a:pt x="4148" y="4317"/>
                  </a:lnTo>
                  <a:cubicBezTo>
                    <a:pt x="4481" y="4347"/>
                    <a:pt x="4813" y="4416"/>
                    <a:pt x="5139" y="4484"/>
                  </a:cubicBezTo>
                  <a:cubicBezTo>
                    <a:pt x="5526" y="4583"/>
                    <a:pt x="5905" y="4682"/>
                    <a:pt x="6284" y="4835"/>
                  </a:cubicBezTo>
                  <a:cubicBezTo>
                    <a:pt x="6293" y="4844"/>
                    <a:pt x="6302" y="4844"/>
                    <a:pt x="6311" y="4844"/>
                  </a:cubicBezTo>
                  <a:cubicBezTo>
                    <a:pt x="6322" y="4847"/>
                    <a:pt x="6334" y="4848"/>
                    <a:pt x="6345" y="4848"/>
                  </a:cubicBezTo>
                  <a:cubicBezTo>
                    <a:pt x="6421" y="4848"/>
                    <a:pt x="6485" y="4797"/>
                    <a:pt x="6509" y="4718"/>
                  </a:cubicBezTo>
                  <a:lnTo>
                    <a:pt x="6509" y="4691"/>
                  </a:lnTo>
                  <a:lnTo>
                    <a:pt x="6584" y="4392"/>
                  </a:lnTo>
                  <a:lnTo>
                    <a:pt x="6584" y="4392"/>
                  </a:lnTo>
                  <a:cubicBezTo>
                    <a:pt x="7031" y="4355"/>
                    <a:pt x="7460" y="4267"/>
                    <a:pt x="7888" y="4186"/>
                  </a:cubicBezTo>
                  <a:cubicBezTo>
                    <a:pt x="8366" y="4087"/>
                    <a:pt x="8834" y="3970"/>
                    <a:pt x="9303" y="3862"/>
                  </a:cubicBezTo>
                  <a:cubicBezTo>
                    <a:pt x="9781" y="3745"/>
                    <a:pt x="10250" y="3627"/>
                    <a:pt x="10718" y="3501"/>
                  </a:cubicBezTo>
                  <a:lnTo>
                    <a:pt x="12116" y="3132"/>
                  </a:lnTo>
                  <a:cubicBezTo>
                    <a:pt x="13053" y="2888"/>
                    <a:pt x="13981" y="2627"/>
                    <a:pt x="14919" y="2348"/>
                  </a:cubicBezTo>
                  <a:cubicBezTo>
                    <a:pt x="15379" y="2203"/>
                    <a:pt x="15838" y="2050"/>
                    <a:pt x="16298" y="1888"/>
                  </a:cubicBezTo>
                  <a:cubicBezTo>
                    <a:pt x="16758" y="1717"/>
                    <a:pt x="17217" y="1545"/>
                    <a:pt x="17659" y="1275"/>
                  </a:cubicBezTo>
                  <a:cubicBezTo>
                    <a:pt x="17695" y="1248"/>
                    <a:pt x="17722" y="1212"/>
                    <a:pt x="17731" y="1167"/>
                  </a:cubicBezTo>
                  <a:lnTo>
                    <a:pt x="17731" y="1158"/>
                  </a:lnTo>
                  <a:lnTo>
                    <a:pt x="17858" y="621"/>
                  </a:lnTo>
                  <a:lnTo>
                    <a:pt x="17858" y="621"/>
                  </a:lnTo>
                  <a:cubicBezTo>
                    <a:pt x="18019" y="634"/>
                    <a:pt x="18172" y="666"/>
                    <a:pt x="18326" y="698"/>
                  </a:cubicBezTo>
                  <a:cubicBezTo>
                    <a:pt x="18542" y="761"/>
                    <a:pt x="18759" y="824"/>
                    <a:pt x="18966" y="923"/>
                  </a:cubicBezTo>
                  <a:cubicBezTo>
                    <a:pt x="18975" y="923"/>
                    <a:pt x="18984" y="932"/>
                    <a:pt x="19002" y="932"/>
                  </a:cubicBezTo>
                  <a:cubicBezTo>
                    <a:pt x="19013" y="935"/>
                    <a:pt x="19023" y="936"/>
                    <a:pt x="19034" y="936"/>
                  </a:cubicBezTo>
                  <a:cubicBezTo>
                    <a:pt x="19103" y="936"/>
                    <a:pt x="19168" y="886"/>
                    <a:pt x="19191" y="815"/>
                  </a:cubicBezTo>
                  <a:lnTo>
                    <a:pt x="19200" y="779"/>
                  </a:lnTo>
                  <a:lnTo>
                    <a:pt x="19277" y="430"/>
                  </a:lnTo>
                  <a:close/>
                  <a:moveTo>
                    <a:pt x="19118" y="0"/>
                  </a:moveTo>
                  <a:cubicBezTo>
                    <a:pt x="19034" y="0"/>
                    <a:pt x="18964" y="53"/>
                    <a:pt x="18948" y="139"/>
                  </a:cubicBezTo>
                  <a:lnTo>
                    <a:pt x="18939" y="157"/>
                  </a:lnTo>
                  <a:lnTo>
                    <a:pt x="18855" y="537"/>
                  </a:lnTo>
                  <a:lnTo>
                    <a:pt x="18855" y="537"/>
                  </a:lnTo>
                  <a:cubicBezTo>
                    <a:pt x="18695" y="524"/>
                    <a:pt x="18535" y="496"/>
                    <a:pt x="18380" y="464"/>
                  </a:cubicBezTo>
                  <a:cubicBezTo>
                    <a:pt x="18164" y="410"/>
                    <a:pt x="17948" y="355"/>
                    <a:pt x="17749" y="238"/>
                  </a:cubicBezTo>
                  <a:cubicBezTo>
                    <a:pt x="17731" y="238"/>
                    <a:pt x="17722" y="229"/>
                    <a:pt x="17704" y="229"/>
                  </a:cubicBezTo>
                  <a:cubicBezTo>
                    <a:pt x="17692" y="227"/>
                    <a:pt x="17680" y="225"/>
                    <a:pt x="17669" y="225"/>
                  </a:cubicBezTo>
                  <a:cubicBezTo>
                    <a:pt x="17601" y="225"/>
                    <a:pt x="17539" y="269"/>
                    <a:pt x="17524" y="346"/>
                  </a:cubicBezTo>
                  <a:lnTo>
                    <a:pt x="17515" y="391"/>
                  </a:lnTo>
                  <a:lnTo>
                    <a:pt x="17379" y="989"/>
                  </a:lnTo>
                  <a:lnTo>
                    <a:pt x="17379" y="989"/>
                  </a:lnTo>
                  <a:cubicBezTo>
                    <a:pt x="17029" y="1231"/>
                    <a:pt x="16601" y="1419"/>
                    <a:pt x="16181" y="1590"/>
                  </a:cubicBezTo>
                  <a:cubicBezTo>
                    <a:pt x="15739" y="1771"/>
                    <a:pt x="15288" y="1924"/>
                    <a:pt x="14829" y="2077"/>
                  </a:cubicBezTo>
                  <a:cubicBezTo>
                    <a:pt x="13918" y="2384"/>
                    <a:pt x="12990" y="2645"/>
                    <a:pt x="12052" y="2897"/>
                  </a:cubicBezTo>
                  <a:cubicBezTo>
                    <a:pt x="11593" y="3024"/>
                    <a:pt x="11124" y="3159"/>
                    <a:pt x="10655" y="3276"/>
                  </a:cubicBezTo>
                  <a:cubicBezTo>
                    <a:pt x="10187" y="3393"/>
                    <a:pt x="9718" y="3510"/>
                    <a:pt x="9249" y="3618"/>
                  </a:cubicBezTo>
                  <a:cubicBezTo>
                    <a:pt x="8780" y="3727"/>
                    <a:pt x="8303" y="3808"/>
                    <a:pt x="7834" y="3889"/>
                  </a:cubicBezTo>
                  <a:cubicBezTo>
                    <a:pt x="7600" y="3934"/>
                    <a:pt x="7356" y="3961"/>
                    <a:pt x="7122" y="3988"/>
                  </a:cubicBezTo>
                  <a:cubicBezTo>
                    <a:pt x="6953" y="4008"/>
                    <a:pt x="6784" y="4022"/>
                    <a:pt x="6618" y="4022"/>
                  </a:cubicBezTo>
                  <a:cubicBezTo>
                    <a:pt x="6554" y="4022"/>
                    <a:pt x="6491" y="4020"/>
                    <a:pt x="6428" y="4015"/>
                  </a:cubicBezTo>
                  <a:cubicBezTo>
                    <a:pt x="6338" y="4015"/>
                    <a:pt x="6256" y="4069"/>
                    <a:pt x="6238" y="4159"/>
                  </a:cubicBezTo>
                  <a:lnTo>
                    <a:pt x="6238" y="4168"/>
                  </a:lnTo>
                  <a:lnTo>
                    <a:pt x="6176" y="4441"/>
                  </a:lnTo>
                  <a:lnTo>
                    <a:pt x="6176" y="4441"/>
                  </a:lnTo>
                  <a:cubicBezTo>
                    <a:pt x="5842" y="4407"/>
                    <a:pt x="5510" y="4345"/>
                    <a:pt x="5184" y="4276"/>
                  </a:cubicBezTo>
                  <a:cubicBezTo>
                    <a:pt x="4796" y="4186"/>
                    <a:pt x="4418" y="4078"/>
                    <a:pt x="4039" y="3925"/>
                  </a:cubicBezTo>
                  <a:cubicBezTo>
                    <a:pt x="4030" y="3925"/>
                    <a:pt x="4021" y="3916"/>
                    <a:pt x="4012" y="3916"/>
                  </a:cubicBezTo>
                  <a:cubicBezTo>
                    <a:pt x="4000" y="3914"/>
                    <a:pt x="3989" y="3912"/>
                    <a:pt x="3978" y="3912"/>
                  </a:cubicBezTo>
                  <a:cubicBezTo>
                    <a:pt x="3902" y="3912"/>
                    <a:pt x="3837" y="3964"/>
                    <a:pt x="3814" y="4042"/>
                  </a:cubicBezTo>
                  <a:lnTo>
                    <a:pt x="3805" y="4069"/>
                  </a:lnTo>
                  <a:lnTo>
                    <a:pt x="3683" y="4611"/>
                  </a:lnTo>
                  <a:lnTo>
                    <a:pt x="3683" y="4611"/>
                  </a:lnTo>
                  <a:cubicBezTo>
                    <a:pt x="3136" y="4513"/>
                    <a:pt x="2596" y="4406"/>
                    <a:pt x="2056" y="4285"/>
                  </a:cubicBezTo>
                  <a:cubicBezTo>
                    <a:pt x="1759" y="4222"/>
                    <a:pt x="1452" y="4159"/>
                    <a:pt x="1155" y="4078"/>
                  </a:cubicBezTo>
                  <a:cubicBezTo>
                    <a:pt x="857" y="3997"/>
                    <a:pt x="560" y="3916"/>
                    <a:pt x="262" y="3817"/>
                  </a:cubicBezTo>
                  <a:cubicBezTo>
                    <a:pt x="253" y="3808"/>
                    <a:pt x="235" y="3808"/>
                    <a:pt x="217" y="3808"/>
                  </a:cubicBezTo>
                  <a:cubicBezTo>
                    <a:pt x="212" y="3807"/>
                    <a:pt x="206" y="3807"/>
                    <a:pt x="200" y="3807"/>
                  </a:cubicBezTo>
                  <a:cubicBezTo>
                    <a:pt x="109" y="3807"/>
                    <a:pt x="37" y="3876"/>
                    <a:pt x="37" y="3970"/>
                  </a:cubicBezTo>
                  <a:lnTo>
                    <a:pt x="28" y="4042"/>
                  </a:lnTo>
                  <a:cubicBezTo>
                    <a:pt x="1" y="4637"/>
                    <a:pt x="127" y="5205"/>
                    <a:pt x="235" y="5773"/>
                  </a:cubicBezTo>
                  <a:cubicBezTo>
                    <a:pt x="352" y="6341"/>
                    <a:pt x="488" y="6909"/>
                    <a:pt x="659" y="7467"/>
                  </a:cubicBezTo>
                  <a:lnTo>
                    <a:pt x="677" y="7521"/>
                  </a:lnTo>
                  <a:cubicBezTo>
                    <a:pt x="686" y="7576"/>
                    <a:pt x="740" y="7621"/>
                    <a:pt x="803" y="7621"/>
                  </a:cubicBezTo>
                  <a:cubicBezTo>
                    <a:pt x="1200" y="7648"/>
                    <a:pt x="1578" y="7720"/>
                    <a:pt x="1957" y="7801"/>
                  </a:cubicBezTo>
                  <a:cubicBezTo>
                    <a:pt x="2146" y="7846"/>
                    <a:pt x="2335" y="7891"/>
                    <a:pt x="2525" y="7945"/>
                  </a:cubicBezTo>
                  <a:cubicBezTo>
                    <a:pt x="2646" y="7981"/>
                    <a:pt x="2771" y="8022"/>
                    <a:pt x="2894" y="8069"/>
                  </a:cubicBezTo>
                  <a:lnTo>
                    <a:pt x="2894" y="8069"/>
                  </a:lnTo>
                  <a:lnTo>
                    <a:pt x="2822" y="8387"/>
                  </a:lnTo>
                  <a:lnTo>
                    <a:pt x="2813" y="8423"/>
                  </a:lnTo>
                  <a:cubicBezTo>
                    <a:pt x="2804" y="8432"/>
                    <a:pt x="2804" y="8441"/>
                    <a:pt x="2804" y="8450"/>
                  </a:cubicBezTo>
                  <a:cubicBezTo>
                    <a:pt x="2804" y="8540"/>
                    <a:pt x="2876" y="8612"/>
                    <a:pt x="2966" y="8612"/>
                  </a:cubicBezTo>
                  <a:cubicBezTo>
                    <a:pt x="3174" y="8612"/>
                    <a:pt x="3372" y="8639"/>
                    <a:pt x="3570" y="8666"/>
                  </a:cubicBezTo>
                  <a:cubicBezTo>
                    <a:pt x="3760" y="8693"/>
                    <a:pt x="3958" y="8729"/>
                    <a:pt x="4156" y="8774"/>
                  </a:cubicBezTo>
                  <a:cubicBezTo>
                    <a:pt x="4346" y="8819"/>
                    <a:pt x="4535" y="8874"/>
                    <a:pt x="4733" y="8928"/>
                  </a:cubicBezTo>
                  <a:cubicBezTo>
                    <a:pt x="4859" y="8970"/>
                    <a:pt x="4986" y="9016"/>
                    <a:pt x="5109" y="9069"/>
                  </a:cubicBezTo>
                  <a:lnTo>
                    <a:pt x="5109" y="9069"/>
                  </a:lnTo>
                  <a:cubicBezTo>
                    <a:pt x="5091" y="9149"/>
                    <a:pt x="5074" y="9232"/>
                    <a:pt x="5058" y="9315"/>
                  </a:cubicBezTo>
                  <a:cubicBezTo>
                    <a:pt x="5031" y="9414"/>
                    <a:pt x="5085" y="9514"/>
                    <a:pt x="5184" y="9541"/>
                  </a:cubicBezTo>
                  <a:cubicBezTo>
                    <a:pt x="5382" y="9604"/>
                    <a:pt x="5598" y="9712"/>
                    <a:pt x="5797" y="9829"/>
                  </a:cubicBezTo>
                  <a:cubicBezTo>
                    <a:pt x="6004" y="9937"/>
                    <a:pt x="6211" y="10063"/>
                    <a:pt x="6410" y="10199"/>
                  </a:cubicBezTo>
                  <a:cubicBezTo>
                    <a:pt x="6806" y="10460"/>
                    <a:pt x="7194" y="10739"/>
                    <a:pt x="7582" y="11028"/>
                  </a:cubicBezTo>
                  <a:cubicBezTo>
                    <a:pt x="8348" y="11614"/>
                    <a:pt x="9069" y="12254"/>
                    <a:pt x="9790" y="12894"/>
                  </a:cubicBezTo>
                  <a:cubicBezTo>
                    <a:pt x="10502" y="13534"/>
                    <a:pt x="11214" y="14192"/>
                    <a:pt x="11890" y="14868"/>
                  </a:cubicBezTo>
                  <a:cubicBezTo>
                    <a:pt x="12233" y="15210"/>
                    <a:pt x="12566" y="15553"/>
                    <a:pt x="12882" y="15913"/>
                  </a:cubicBezTo>
                  <a:cubicBezTo>
                    <a:pt x="13178" y="16252"/>
                    <a:pt x="13474" y="16590"/>
                    <a:pt x="13710" y="16958"/>
                  </a:cubicBezTo>
                  <a:lnTo>
                    <a:pt x="13710" y="16958"/>
                  </a:lnTo>
                  <a:lnTo>
                    <a:pt x="13594" y="17464"/>
                  </a:lnTo>
                  <a:cubicBezTo>
                    <a:pt x="13567" y="17572"/>
                    <a:pt x="13639" y="17671"/>
                    <a:pt x="13738" y="17698"/>
                  </a:cubicBezTo>
                  <a:lnTo>
                    <a:pt x="14855" y="17952"/>
                  </a:lnTo>
                  <a:lnTo>
                    <a:pt x="14855" y="17952"/>
                  </a:lnTo>
                  <a:lnTo>
                    <a:pt x="14766" y="18329"/>
                  </a:lnTo>
                  <a:lnTo>
                    <a:pt x="14766" y="18338"/>
                  </a:lnTo>
                  <a:cubicBezTo>
                    <a:pt x="14748" y="18437"/>
                    <a:pt x="14811" y="18545"/>
                    <a:pt x="14919" y="18563"/>
                  </a:cubicBezTo>
                  <a:cubicBezTo>
                    <a:pt x="17659" y="19167"/>
                    <a:pt x="20417" y="19690"/>
                    <a:pt x="23194" y="20150"/>
                  </a:cubicBezTo>
                  <a:cubicBezTo>
                    <a:pt x="23879" y="20258"/>
                    <a:pt x="24573" y="20375"/>
                    <a:pt x="25267" y="20474"/>
                  </a:cubicBezTo>
                  <a:cubicBezTo>
                    <a:pt x="25961" y="20583"/>
                    <a:pt x="26655" y="20682"/>
                    <a:pt x="27358" y="20772"/>
                  </a:cubicBezTo>
                  <a:cubicBezTo>
                    <a:pt x="28746" y="20961"/>
                    <a:pt x="30143" y="21132"/>
                    <a:pt x="31531" y="21286"/>
                  </a:cubicBezTo>
                  <a:cubicBezTo>
                    <a:pt x="34326" y="21601"/>
                    <a:pt x="37120" y="21863"/>
                    <a:pt x="39905" y="22115"/>
                  </a:cubicBezTo>
                  <a:lnTo>
                    <a:pt x="40428" y="22160"/>
                  </a:lnTo>
                  <a:cubicBezTo>
                    <a:pt x="40608" y="22187"/>
                    <a:pt x="40789" y="22205"/>
                    <a:pt x="40969" y="22205"/>
                  </a:cubicBezTo>
                  <a:cubicBezTo>
                    <a:pt x="41339" y="22196"/>
                    <a:pt x="41735" y="22115"/>
                    <a:pt x="42051" y="21872"/>
                  </a:cubicBezTo>
                  <a:cubicBezTo>
                    <a:pt x="42204" y="21745"/>
                    <a:pt x="42330" y="21592"/>
                    <a:pt x="42429" y="21421"/>
                  </a:cubicBezTo>
                  <a:cubicBezTo>
                    <a:pt x="42474" y="21340"/>
                    <a:pt x="42510" y="21250"/>
                    <a:pt x="42546" y="21159"/>
                  </a:cubicBezTo>
                  <a:cubicBezTo>
                    <a:pt x="42583" y="21078"/>
                    <a:pt x="42610" y="20997"/>
                    <a:pt x="42637" y="20916"/>
                  </a:cubicBezTo>
                  <a:cubicBezTo>
                    <a:pt x="42754" y="20583"/>
                    <a:pt x="42871" y="20249"/>
                    <a:pt x="42988" y="19916"/>
                  </a:cubicBezTo>
                  <a:cubicBezTo>
                    <a:pt x="43214" y="19249"/>
                    <a:pt x="43421" y="18582"/>
                    <a:pt x="43601" y="17896"/>
                  </a:cubicBezTo>
                  <a:cubicBezTo>
                    <a:pt x="43772" y="17220"/>
                    <a:pt x="43944" y="16535"/>
                    <a:pt x="44106" y="15850"/>
                  </a:cubicBezTo>
                  <a:cubicBezTo>
                    <a:pt x="44232" y="15355"/>
                    <a:pt x="44340" y="14850"/>
                    <a:pt x="44457" y="14354"/>
                  </a:cubicBezTo>
                  <a:cubicBezTo>
                    <a:pt x="44575" y="13858"/>
                    <a:pt x="44683" y="13353"/>
                    <a:pt x="44773" y="12849"/>
                  </a:cubicBezTo>
                  <a:cubicBezTo>
                    <a:pt x="44872" y="12344"/>
                    <a:pt x="44944" y="11839"/>
                    <a:pt x="45016" y="11334"/>
                  </a:cubicBezTo>
                  <a:cubicBezTo>
                    <a:pt x="45088" y="10821"/>
                    <a:pt x="45152" y="10316"/>
                    <a:pt x="45206" y="9802"/>
                  </a:cubicBezTo>
                  <a:lnTo>
                    <a:pt x="45206" y="9802"/>
                  </a:lnTo>
                  <a:lnTo>
                    <a:pt x="45197" y="9829"/>
                  </a:lnTo>
                  <a:cubicBezTo>
                    <a:pt x="45242" y="9613"/>
                    <a:pt x="45260" y="9387"/>
                    <a:pt x="45206" y="9153"/>
                  </a:cubicBezTo>
                  <a:cubicBezTo>
                    <a:pt x="45161" y="8928"/>
                    <a:pt x="45034" y="8711"/>
                    <a:pt x="44881" y="8549"/>
                  </a:cubicBezTo>
                  <a:cubicBezTo>
                    <a:pt x="44719" y="8387"/>
                    <a:pt x="44530" y="8270"/>
                    <a:pt x="44331" y="8179"/>
                  </a:cubicBezTo>
                  <a:cubicBezTo>
                    <a:pt x="44142" y="8089"/>
                    <a:pt x="43944" y="8026"/>
                    <a:pt x="43745" y="7981"/>
                  </a:cubicBezTo>
                  <a:lnTo>
                    <a:pt x="43763" y="7981"/>
                  </a:lnTo>
                  <a:cubicBezTo>
                    <a:pt x="41726" y="7278"/>
                    <a:pt x="39689" y="6566"/>
                    <a:pt x="37679" y="5809"/>
                  </a:cubicBezTo>
                  <a:cubicBezTo>
                    <a:pt x="35660" y="5052"/>
                    <a:pt x="33605" y="4412"/>
                    <a:pt x="31550" y="3754"/>
                  </a:cubicBezTo>
                  <a:cubicBezTo>
                    <a:pt x="29494" y="3105"/>
                    <a:pt x="27439" y="2483"/>
                    <a:pt x="25366" y="1879"/>
                  </a:cubicBezTo>
                  <a:lnTo>
                    <a:pt x="22265" y="977"/>
                  </a:lnTo>
                  <a:lnTo>
                    <a:pt x="20715" y="527"/>
                  </a:lnTo>
                  <a:cubicBezTo>
                    <a:pt x="20201" y="382"/>
                    <a:pt x="19687" y="220"/>
                    <a:pt x="19182" y="13"/>
                  </a:cubicBezTo>
                  <a:cubicBezTo>
                    <a:pt x="19173" y="13"/>
                    <a:pt x="19164" y="13"/>
                    <a:pt x="19155" y="4"/>
                  </a:cubicBezTo>
                  <a:cubicBezTo>
                    <a:pt x="19143" y="2"/>
                    <a:pt x="19130" y="0"/>
                    <a:pt x="19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62"/>
            <p:cNvSpPr/>
            <p:nvPr/>
          </p:nvSpPr>
          <p:spPr>
            <a:xfrm rot="787510">
              <a:off x="5746899" y="4608508"/>
              <a:ext cx="88489" cy="329239"/>
            </a:xfrm>
            <a:custGeom>
              <a:avLst/>
              <a:gdLst/>
              <a:ahLst/>
              <a:cxnLst/>
              <a:rect l="l" t="t" r="r" b="b"/>
              <a:pathLst>
                <a:path w="2309" h="8591" extrusionOk="0">
                  <a:moveTo>
                    <a:pt x="2095" y="1"/>
                  </a:moveTo>
                  <a:cubicBezTo>
                    <a:pt x="2000" y="1"/>
                    <a:pt x="1919" y="69"/>
                    <a:pt x="1903" y="166"/>
                  </a:cubicBezTo>
                  <a:cubicBezTo>
                    <a:pt x="1795" y="860"/>
                    <a:pt x="1623" y="1536"/>
                    <a:pt x="1470" y="2221"/>
                  </a:cubicBezTo>
                  <a:lnTo>
                    <a:pt x="992" y="4267"/>
                  </a:lnTo>
                  <a:cubicBezTo>
                    <a:pt x="677" y="5628"/>
                    <a:pt x="352" y="6989"/>
                    <a:pt x="28" y="8350"/>
                  </a:cubicBezTo>
                  <a:cubicBezTo>
                    <a:pt x="28" y="8350"/>
                    <a:pt x="28" y="8359"/>
                    <a:pt x="28" y="8359"/>
                  </a:cubicBezTo>
                  <a:cubicBezTo>
                    <a:pt x="1" y="8458"/>
                    <a:pt x="73" y="8567"/>
                    <a:pt x="172" y="8585"/>
                  </a:cubicBezTo>
                  <a:cubicBezTo>
                    <a:pt x="189" y="8589"/>
                    <a:pt x="206" y="8591"/>
                    <a:pt x="222" y="8591"/>
                  </a:cubicBezTo>
                  <a:cubicBezTo>
                    <a:pt x="309" y="8591"/>
                    <a:pt x="384" y="8532"/>
                    <a:pt x="406" y="8440"/>
                  </a:cubicBezTo>
                  <a:cubicBezTo>
                    <a:pt x="704" y="7070"/>
                    <a:pt x="1010" y="5709"/>
                    <a:pt x="1317" y="4339"/>
                  </a:cubicBezTo>
                  <a:lnTo>
                    <a:pt x="1786" y="2293"/>
                  </a:lnTo>
                  <a:cubicBezTo>
                    <a:pt x="1939" y="1608"/>
                    <a:pt x="2083" y="923"/>
                    <a:pt x="2281" y="247"/>
                  </a:cubicBezTo>
                  <a:cubicBezTo>
                    <a:pt x="2290" y="247"/>
                    <a:pt x="2290" y="238"/>
                    <a:pt x="2290" y="229"/>
                  </a:cubicBezTo>
                  <a:cubicBezTo>
                    <a:pt x="2308" y="121"/>
                    <a:pt x="2236" y="21"/>
                    <a:pt x="2128" y="3"/>
                  </a:cubicBezTo>
                  <a:cubicBezTo>
                    <a:pt x="2117" y="2"/>
                    <a:pt x="2106" y="1"/>
                    <a:pt x="20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62"/>
            <p:cNvSpPr/>
            <p:nvPr/>
          </p:nvSpPr>
          <p:spPr>
            <a:xfrm rot="787510">
              <a:off x="5433551" y="4425988"/>
              <a:ext cx="32192" cy="86573"/>
            </a:xfrm>
            <a:custGeom>
              <a:avLst/>
              <a:gdLst/>
              <a:ahLst/>
              <a:cxnLst/>
              <a:rect l="l" t="t" r="r" b="b"/>
              <a:pathLst>
                <a:path w="840" h="2259" extrusionOk="0">
                  <a:moveTo>
                    <a:pt x="640" y="0"/>
                  </a:moveTo>
                  <a:cubicBezTo>
                    <a:pt x="562" y="0"/>
                    <a:pt x="487" y="50"/>
                    <a:pt x="451" y="129"/>
                  </a:cubicBezTo>
                  <a:cubicBezTo>
                    <a:pt x="334" y="435"/>
                    <a:pt x="262" y="751"/>
                    <a:pt x="190" y="1075"/>
                  </a:cubicBezTo>
                  <a:cubicBezTo>
                    <a:pt x="118" y="1391"/>
                    <a:pt x="55" y="1715"/>
                    <a:pt x="19" y="2040"/>
                  </a:cubicBezTo>
                  <a:cubicBezTo>
                    <a:pt x="1" y="2130"/>
                    <a:pt x="55" y="2220"/>
                    <a:pt x="145" y="2247"/>
                  </a:cubicBezTo>
                  <a:cubicBezTo>
                    <a:pt x="168" y="2254"/>
                    <a:pt x="190" y="2258"/>
                    <a:pt x="212" y="2258"/>
                  </a:cubicBezTo>
                  <a:cubicBezTo>
                    <a:pt x="295" y="2258"/>
                    <a:pt x="369" y="2206"/>
                    <a:pt x="397" y="2121"/>
                  </a:cubicBezTo>
                  <a:cubicBezTo>
                    <a:pt x="497" y="1814"/>
                    <a:pt x="587" y="1499"/>
                    <a:pt x="659" y="1183"/>
                  </a:cubicBezTo>
                  <a:cubicBezTo>
                    <a:pt x="740" y="859"/>
                    <a:pt x="803" y="543"/>
                    <a:pt x="830" y="210"/>
                  </a:cubicBezTo>
                  <a:cubicBezTo>
                    <a:pt x="839" y="129"/>
                    <a:pt x="794" y="48"/>
                    <a:pt x="704" y="12"/>
                  </a:cubicBezTo>
                  <a:cubicBezTo>
                    <a:pt x="683" y="4"/>
                    <a:pt x="662" y="0"/>
                    <a:pt x="6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62"/>
            <p:cNvSpPr/>
            <p:nvPr/>
          </p:nvSpPr>
          <p:spPr>
            <a:xfrm rot="787510">
              <a:off x="5891335" y="4294059"/>
              <a:ext cx="94353" cy="355835"/>
            </a:xfrm>
            <a:custGeom>
              <a:avLst/>
              <a:gdLst/>
              <a:ahLst/>
              <a:cxnLst/>
              <a:rect l="l" t="t" r="r" b="b"/>
              <a:pathLst>
                <a:path w="2462" h="9285" extrusionOk="0">
                  <a:moveTo>
                    <a:pt x="2244" y="0"/>
                  </a:moveTo>
                  <a:cubicBezTo>
                    <a:pt x="2159" y="0"/>
                    <a:pt x="2080" y="60"/>
                    <a:pt x="2065" y="151"/>
                  </a:cubicBezTo>
                  <a:lnTo>
                    <a:pt x="1046" y="4595"/>
                  </a:lnTo>
                  <a:lnTo>
                    <a:pt x="542" y="6821"/>
                  </a:lnTo>
                  <a:lnTo>
                    <a:pt x="289" y="7930"/>
                  </a:lnTo>
                  <a:cubicBezTo>
                    <a:pt x="199" y="8300"/>
                    <a:pt x="127" y="8669"/>
                    <a:pt x="19" y="9039"/>
                  </a:cubicBezTo>
                  <a:cubicBezTo>
                    <a:pt x="19" y="9048"/>
                    <a:pt x="19" y="9048"/>
                    <a:pt x="19" y="9057"/>
                  </a:cubicBezTo>
                  <a:cubicBezTo>
                    <a:pt x="1" y="9165"/>
                    <a:pt x="73" y="9264"/>
                    <a:pt x="172" y="9282"/>
                  </a:cubicBezTo>
                  <a:cubicBezTo>
                    <a:pt x="183" y="9284"/>
                    <a:pt x="194" y="9285"/>
                    <a:pt x="205" y="9285"/>
                  </a:cubicBezTo>
                  <a:cubicBezTo>
                    <a:pt x="300" y="9285"/>
                    <a:pt x="381" y="9217"/>
                    <a:pt x="397" y="9120"/>
                  </a:cubicBezTo>
                  <a:cubicBezTo>
                    <a:pt x="469" y="8750"/>
                    <a:pt x="560" y="8381"/>
                    <a:pt x="641" y="8011"/>
                  </a:cubicBezTo>
                  <a:lnTo>
                    <a:pt x="902" y="6902"/>
                  </a:lnTo>
                  <a:lnTo>
                    <a:pt x="1416" y="4676"/>
                  </a:lnTo>
                  <a:lnTo>
                    <a:pt x="2443" y="241"/>
                  </a:lnTo>
                  <a:lnTo>
                    <a:pt x="2443" y="232"/>
                  </a:lnTo>
                  <a:cubicBezTo>
                    <a:pt x="2461" y="133"/>
                    <a:pt x="2398" y="25"/>
                    <a:pt x="2290" y="7"/>
                  </a:cubicBezTo>
                  <a:cubicBezTo>
                    <a:pt x="2275" y="3"/>
                    <a:pt x="2259" y="0"/>
                    <a:pt x="2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62"/>
            <p:cNvSpPr/>
            <p:nvPr/>
          </p:nvSpPr>
          <p:spPr>
            <a:xfrm rot="787510">
              <a:off x="5743083" y="4284862"/>
              <a:ext cx="155517" cy="621380"/>
            </a:xfrm>
            <a:custGeom>
              <a:avLst/>
              <a:gdLst/>
              <a:ahLst/>
              <a:cxnLst/>
              <a:rect l="l" t="t" r="r" b="b"/>
              <a:pathLst>
                <a:path w="4058" h="16214" extrusionOk="0">
                  <a:moveTo>
                    <a:pt x="3853" y="1"/>
                  </a:moveTo>
                  <a:cubicBezTo>
                    <a:pt x="3758" y="1"/>
                    <a:pt x="3676" y="68"/>
                    <a:pt x="3652" y="157"/>
                  </a:cubicBezTo>
                  <a:cubicBezTo>
                    <a:pt x="3390" y="1482"/>
                    <a:pt x="3111" y="2807"/>
                    <a:pt x="2822" y="4132"/>
                  </a:cubicBezTo>
                  <a:cubicBezTo>
                    <a:pt x="2543" y="5448"/>
                    <a:pt x="2236" y="6764"/>
                    <a:pt x="1948" y="8089"/>
                  </a:cubicBezTo>
                  <a:cubicBezTo>
                    <a:pt x="1641" y="9405"/>
                    <a:pt x="1335" y="10721"/>
                    <a:pt x="1020" y="12037"/>
                  </a:cubicBezTo>
                  <a:lnTo>
                    <a:pt x="533" y="14002"/>
                  </a:lnTo>
                  <a:cubicBezTo>
                    <a:pt x="371" y="14660"/>
                    <a:pt x="199" y="15318"/>
                    <a:pt x="28" y="15967"/>
                  </a:cubicBezTo>
                  <a:cubicBezTo>
                    <a:pt x="28" y="15976"/>
                    <a:pt x="28" y="15976"/>
                    <a:pt x="28" y="15985"/>
                  </a:cubicBezTo>
                  <a:cubicBezTo>
                    <a:pt x="1" y="16084"/>
                    <a:pt x="73" y="16192"/>
                    <a:pt x="181" y="16210"/>
                  </a:cubicBezTo>
                  <a:cubicBezTo>
                    <a:pt x="192" y="16212"/>
                    <a:pt x="202" y="16213"/>
                    <a:pt x="212" y="16213"/>
                  </a:cubicBezTo>
                  <a:cubicBezTo>
                    <a:pt x="302" y="16213"/>
                    <a:pt x="390" y="16146"/>
                    <a:pt x="407" y="16057"/>
                  </a:cubicBezTo>
                  <a:cubicBezTo>
                    <a:pt x="533" y="15390"/>
                    <a:pt x="668" y="14732"/>
                    <a:pt x="803" y="14065"/>
                  </a:cubicBezTo>
                  <a:lnTo>
                    <a:pt x="1227" y="12082"/>
                  </a:lnTo>
                  <a:cubicBezTo>
                    <a:pt x="1524" y="10766"/>
                    <a:pt x="1813" y="9441"/>
                    <a:pt x="2119" y="8125"/>
                  </a:cubicBezTo>
                  <a:cubicBezTo>
                    <a:pt x="2426" y="6809"/>
                    <a:pt x="2723" y="5493"/>
                    <a:pt x="3048" y="4177"/>
                  </a:cubicBezTo>
                  <a:cubicBezTo>
                    <a:pt x="3372" y="2870"/>
                    <a:pt x="3688" y="1554"/>
                    <a:pt x="4030" y="247"/>
                  </a:cubicBezTo>
                  <a:cubicBezTo>
                    <a:pt x="4039" y="238"/>
                    <a:pt x="4039" y="238"/>
                    <a:pt x="4039" y="238"/>
                  </a:cubicBezTo>
                  <a:cubicBezTo>
                    <a:pt x="4057" y="129"/>
                    <a:pt x="3985" y="30"/>
                    <a:pt x="3886" y="3"/>
                  </a:cubicBezTo>
                  <a:cubicBezTo>
                    <a:pt x="3875" y="1"/>
                    <a:pt x="3864" y="1"/>
                    <a:pt x="3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62"/>
            <p:cNvSpPr/>
            <p:nvPr/>
          </p:nvSpPr>
          <p:spPr>
            <a:xfrm rot="787510">
              <a:off x="5468329" y="4339170"/>
              <a:ext cx="37327" cy="108648"/>
            </a:xfrm>
            <a:custGeom>
              <a:avLst/>
              <a:gdLst/>
              <a:ahLst/>
              <a:cxnLst/>
              <a:rect l="l" t="t" r="r" b="b"/>
              <a:pathLst>
                <a:path w="974" h="2835" extrusionOk="0">
                  <a:moveTo>
                    <a:pt x="763" y="1"/>
                  </a:moveTo>
                  <a:cubicBezTo>
                    <a:pt x="675" y="1"/>
                    <a:pt x="593" y="68"/>
                    <a:pt x="577" y="157"/>
                  </a:cubicBezTo>
                  <a:cubicBezTo>
                    <a:pt x="541" y="364"/>
                    <a:pt x="505" y="563"/>
                    <a:pt x="460" y="770"/>
                  </a:cubicBezTo>
                  <a:cubicBezTo>
                    <a:pt x="424" y="968"/>
                    <a:pt x="379" y="1167"/>
                    <a:pt x="334" y="1374"/>
                  </a:cubicBezTo>
                  <a:cubicBezTo>
                    <a:pt x="244" y="1770"/>
                    <a:pt x="181" y="2176"/>
                    <a:pt x="18" y="2564"/>
                  </a:cubicBezTo>
                  <a:cubicBezTo>
                    <a:pt x="9" y="2582"/>
                    <a:pt x="9" y="2600"/>
                    <a:pt x="9" y="2627"/>
                  </a:cubicBezTo>
                  <a:cubicBezTo>
                    <a:pt x="0" y="2735"/>
                    <a:pt x="82" y="2825"/>
                    <a:pt x="190" y="2834"/>
                  </a:cubicBezTo>
                  <a:cubicBezTo>
                    <a:pt x="195" y="2835"/>
                    <a:pt x="200" y="2835"/>
                    <a:pt x="205" y="2835"/>
                  </a:cubicBezTo>
                  <a:cubicBezTo>
                    <a:pt x="307" y="2835"/>
                    <a:pt x="397" y="2748"/>
                    <a:pt x="397" y="2645"/>
                  </a:cubicBezTo>
                  <a:cubicBezTo>
                    <a:pt x="424" y="2230"/>
                    <a:pt x="541" y="1843"/>
                    <a:pt x="631" y="1437"/>
                  </a:cubicBezTo>
                  <a:cubicBezTo>
                    <a:pt x="685" y="1239"/>
                    <a:pt x="740" y="1040"/>
                    <a:pt x="785" y="842"/>
                  </a:cubicBezTo>
                  <a:cubicBezTo>
                    <a:pt x="839" y="644"/>
                    <a:pt x="893" y="445"/>
                    <a:pt x="947" y="247"/>
                  </a:cubicBezTo>
                  <a:cubicBezTo>
                    <a:pt x="956" y="238"/>
                    <a:pt x="956" y="229"/>
                    <a:pt x="956" y="229"/>
                  </a:cubicBezTo>
                  <a:cubicBezTo>
                    <a:pt x="974" y="121"/>
                    <a:pt x="902" y="22"/>
                    <a:pt x="794" y="4"/>
                  </a:cubicBezTo>
                  <a:cubicBezTo>
                    <a:pt x="783" y="2"/>
                    <a:pt x="773" y="1"/>
                    <a:pt x="7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62"/>
            <p:cNvSpPr/>
            <p:nvPr/>
          </p:nvSpPr>
          <p:spPr>
            <a:xfrm rot="787510">
              <a:off x="5364359" y="4323181"/>
              <a:ext cx="43919" cy="135666"/>
            </a:xfrm>
            <a:custGeom>
              <a:avLst/>
              <a:gdLst/>
              <a:ahLst/>
              <a:cxnLst/>
              <a:rect l="l" t="t" r="r" b="b"/>
              <a:pathLst>
                <a:path w="1146" h="3540" extrusionOk="0">
                  <a:moveTo>
                    <a:pt x="932" y="0"/>
                  </a:moveTo>
                  <a:cubicBezTo>
                    <a:pt x="837" y="0"/>
                    <a:pt x="756" y="68"/>
                    <a:pt x="739" y="165"/>
                  </a:cubicBezTo>
                  <a:cubicBezTo>
                    <a:pt x="703" y="427"/>
                    <a:pt x="649" y="688"/>
                    <a:pt x="604" y="949"/>
                  </a:cubicBezTo>
                  <a:cubicBezTo>
                    <a:pt x="550" y="1211"/>
                    <a:pt x="487" y="1472"/>
                    <a:pt x="433" y="1734"/>
                  </a:cubicBezTo>
                  <a:cubicBezTo>
                    <a:pt x="370" y="1995"/>
                    <a:pt x="307" y="2256"/>
                    <a:pt x="244" y="2518"/>
                  </a:cubicBezTo>
                  <a:cubicBezTo>
                    <a:pt x="172" y="2770"/>
                    <a:pt x="108" y="3032"/>
                    <a:pt x="27" y="3284"/>
                  </a:cubicBezTo>
                  <a:cubicBezTo>
                    <a:pt x="18" y="3293"/>
                    <a:pt x="18" y="3302"/>
                    <a:pt x="18" y="3311"/>
                  </a:cubicBezTo>
                  <a:cubicBezTo>
                    <a:pt x="0" y="3419"/>
                    <a:pt x="72" y="3518"/>
                    <a:pt x="181" y="3536"/>
                  </a:cubicBezTo>
                  <a:cubicBezTo>
                    <a:pt x="192" y="3538"/>
                    <a:pt x="203" y="3539"/>
                    <a:pt x="214" y="3539"/>
                  </a:cubicBezTo>
                  <a:cubicBezTo>
                    <a:pt x="308" y="3539"/>
                    <a:pt x="390" y="3471"/>
                    <a:pt x="406" y="3374"/>
                  </a:cubicBezTo>
                  <a:cubicBezTo>
                    <a:pt x="442" y="3104"/>
                    <a:pt x="496" y="2842"/>
                    <a:pt x="541" y="2581"/>
                  </a:cubicBezTo>
                  <a:cubicBezTo>
                    <a:pt x="595" y="2320"/>
                    <a:pt x="658" y="2058"/>
                    <a:pt x="712" y="1797"/>
                  </a:cubicBezTo>
                  <a:cubicBezTo>
                    <a:pt x="775" y="1544"/>
                    <a:pt x="839" y="1283"/>
                    <a:pt x="902" y="1022"/>
                  </a:cubicBezTo>
                  <a:cubicBezTo>
                    <a:pt x="974" y="769"/>
                    <a:pt x="1037" y="508"/>
                    <a:pt x="1118" y="255"/>
                  </a:cubicBezTo>
                  <a:cubicBezTo>
                    <a:pt x="1118" y="246"/>
                    <a:pt x="1127" y="228"/>
                    <a:pt x="1127" y="219"/>
                  </a:cubicBezTo>
                  <a:cubicBezTo>
                    <a:pt x="1145" y="111"/>
                    <a:pt x="1073" y="12"/>
                    <a:pt x="965" y="3"/>
                  </a:cubicBezTo>
                  <a:cubicBezTo>
                    <a:pt x="954" y="1"/>
                    <a:pt x="943" y="0"/>
                    <a:pt x="9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708" name="Google Shape;1708;p62"/>
          <p:cNvGrpSpPr/>
          <p:nvPr/>
        </p:nvGrpSpPr>
        <p:grpSpPr>
          <a:xfrm>
            <a:off x="5046357" y="4665804"/>
            <a:ext cx="2433812" cy="320922"/>
            <a:chOff x="1394800" y="3522000"/>
            <a:chExt cx="1048650" cy="138275"/>
          </a:xfrm>
        </p:grpSpPr>
        <p:sp>
          <p:nvSpPr>
            <p:cNvPr id="1709" name="Google Shape;1709;p62"/>
            <p:cNvSpPr/>
            <p:nvPr/>
          </p:nvSpPr>
          <p:spPr>
            <a:xfrm>
              <a:off x="1394800" y="3522000"/>
              <a:ext cx="1048650" cy="125000"/>
            </a:xfrm>
            <a:custGeom>
              <a:avLst/>
              <a:gdLst/>
              <a:ahLst/>
              <a:cxnLst/>
              <a:rect l="l" t="t" r="r" b="b"/>
              <a:pathLst>
                <a:path w="41946" h="5000" extrusionOk="0">
                  <a:moveTo>
                    <a:pt x="39862" y="375"/>
                  </a:moveTo>
                  <a:cubicBezTo>
                    <a:pt x="39752" y="375"/>
                    <a:pt x="39641" y="393"/>
                    <a:pt x="39545" y="429"/>
                  </a:cubicBezTo>
                  <a:cubicBezTo>
                    <a:pt x="38422" y="860"/>
                    <a:pt x="37231" y="1220"/>
                    <a:pt x="36143" y="1737"/>
                  </a:cubicBezTo>
                  <a:cubicBezTo>
                    <a:pt x="35848" y="1880"/>
                    <a:pt x="35723" y="1951"/>
                    <a:pt x="35630" y="1951"/>
                  </a:cubicBezTo>
                  <a:cubicBezTo>
                    <a:pt x="35516" y="1951"/>
                    <a:pt x="35452" y="1837"/>
                    <a:pt x="35173" y="1598"/>
                  </a:cubicBezTo>
                  <a:cubicBezTo>
                    <a:pt x="34984" y="1431"/>
                    <a:pt x="34785" y="1277"/>
                    <a:pt x="34571" y="1141"/>
                  </a:cubicBezTo>
                  <a:lnTo>
                    <a:pt x="34571" y="1141"/>
                  </a:lnTo>
                  <a:cubicBezTo>
                    <a:pt x="34760" y="1337"/>
                    <a:pt x="34920" y="1576"/>
                    <a:pt x="35020" y="1741"/>
                  </a:cubicBezTo>
                  <a:cubicBezTo>
                    <a:pt x="35131" y="1926"/>
                    <a:pt x="35491" y="2693"/>
                    <a:pt x="35038" y="2721"/>
                  </a:cubicBezTo>
                  <a:cubicBezTo>
                    <a:pt x="34856" y="2736"/>
                    <a:pt x="34678" y="2739"/>
                    <a:pt x="34500" y="2739"/>
                  </a:cubicBezTo>
                  <a:cubicBezTo>
                    <a:pt x="34336" y="2739"/>
                    <a:pt x="34171" y="2736"/>
                    <a:pt x="34008" y="2725"/>
                  </a:cubicBezTo>
                  <a:lnTo>
                    <a:pt x="34008" y="2725"/>
                  </a:lnTo>
                  <a:cubicBezTo>
                    <a:pt x="34282" y="3003"/>
                    <a:pt x="34556" y="3274"/>
                    <a:pt x="34974" y="3420"/>
                  </a:cubicBezTo>
                  <a:cubicBezTo>
                    <a:pt x="35244" y="3516"/>
                    <a:pt x="35509" y="3559"/>
                    <a:pt x="35766" y="3559"/>
                  </a:cubicBezTo>
                  <a:cubicBezTo>
                    <a:pt x="36322" y="3559"/>
                    <a:pt x="36853" y="3370"/>
                    <a:pt x="37410" y="3164"/>
                  </a:cubicBezTo>
                  <a:cubicBezTo>
                    <a:pt x="38547" y="2736"/>
                    <a:pt x="39677" y="2290"/>
                    <a:pt x="40811" y="1851"/>
                  </a:cubicBezTo>
                  <a:cubicBezTo>
                    <a:pt x="41945" y="1416"/>
                    <a:pt x="40747" y="375"/>
                    <a:pt x="39862" y="375"/>
                  </a:cubicBezTo>
                  <a:close/>
                  <a:moveTo>
                    <a:pt x="1498" y="1719"/>
                  </a:moveTo>
                  <a:cubicBezTo>
                    <a:pt x="1242" y="1894"/>
                    <a:pt x="996" y="2076"/>
                    <a:pt x="761" y="2265"/>
                  </a:cubicBezTo>
                  <a:cubicBezTo>
                    <a:pt x="1" y="2874"/>
                    <a:pt x="1103" y="3669"/>
                    <a:pt x="1926" y="3669"/>
                  </a:cubicBezTo>
                  <a:cubicBezTo>
                    <a:pt x="2130" y="3669"/>
                    <a:pt x="2311" y="3623"/>
                    <a:pt x="2451" y="3513"/>
                  </a:cubicBezTo>
                  <a:cubicBezTo>
                    <a:pt x="2618" y="3381"/>
                    <a:pt x="2793" y="3242"/>
                    <a:pt x="2975" y="3106"/>
                  </a:cubicBezTo>
                  <a:cubicBezTo>
                    <a:pt x="2436" y="3031"/>
                    <a:pt x="1502" y="2211"/>
                    <a:pt x="1498" y="1719"/>
                  </a:cubicBezTo>
                  <a:close/>
                  <a:moveTo>
                    <a:pt x="6376" y="1"/>
                  </a:moveTo>
                  <a:cubicBezTo>
                    <a:pt x="5271" y="1"/>
                    <a:pt x="4137" y="310"/>
                    <a:pt x="3064" y="814"/>
                  </a:cubicBezTo>
                  <a:cubicBezTo>
                    <a:pt x="3998" y="475"/>
                    <a:pt x="4989" y="264"/>
                    <a:pt x="5977" y="264"/>
                  </a:cubicBezTo>
                  <a:cubicBezTo>
                    <a:pt x="6366" y="264"/>
                    <a:pt x="6755" y="297"/>
                    <a:pt x="7136" y="368"/>
                  </a:cubicBezTo>
                  <a:cubicBezTo>
                    <a:pt x="7849" y="500"/>
                    <a:pt x="8519" y="789"/>
                    <a:pt x="9090" y="1242"/>
                  </a:cubicBezTo>
                  <a:cubicBezTo>
                    <a:pt x="9771" y="1780"/>
                    <a:pt x="10310" y="2889"/>
                    <a:pt x="11236" y="3003"/>
                  </a:cubicBezTo>
                  <a:cubicBezTo>
                    <a:pt x="11843" y="3082"/>
                    <a:pt x="13137" y="4686"/>
                    <a:pt x="12449" y="4686"/>
                  </a:cubicBezTo>
                  <a:cubicBezTo>
                    <a:pt x="12428" y="4686"/>
                    <a:pt x="12403" y="4686"/>
                    <a:pt x="12378" y="4683"/>
                  </a:cubicBezTo>
                  <a:cubicBezTo>
                    <a:pt x="10777" y="4479"/>
                    <a:pt x="10120" y="3574"/>
                    <a:pt x="9033" y="2557"/>
                  </a:cubicBezTo>
                  <a:cubicBezTo>
                    <a:pt x="8787" y="2329"/>
                    <a:pt x="8501" y="2168"/>
                    <a:pt x="8191" y="2061"/>
                  </a:cubicBezTo>
                  <a:lnTo>
                    <a:pt x="8191" y="2061"/>
                  </a:lnTo>
                  <a:cubicBezTo>
                    <a:pt x="8366" y="2204"/>
                    <a:pt x="8534" y="2372"/>
                    <a:pt x="8698" y="2571"/>
                  </a:cubicBezTo>
                  <a:cubicBezTo>
                    <a:pt x="9742" y="3855"/>
                    <a:pt x="10719" y="4903"/>
                    <a:pt x="12481" y="4903"/>
                  </a:cubicBezTo>
                  <a:cubicBezTo>
                    <a:pt x="12528" y="4903"/>
                    <a:pt x="12574" y="4903"/>
                    <a:pt x="12620" y="4900"/>
                  </a:cubicBezTo>
                  <a:cubicBezTo>
                    <a:pt x="14603" y="4843"/>
                    <a:pt x="15879" y="3509"/>
                    <a:pt x="17384" y="2415"/>
                  </a:cubicBezTo>
                  <a:cubicBezTo>
                    <a:pt x="17687" y="2193"/>
                    <a:pt x="17983" y="2001"/>
                    <a:pt x="18268" y="1862"/>
                  </a:cubicBezTo>
                  <a:lnTo>
                    <a:pt x="18268" y="1862"/>
                  </a:lnTo>
                  <a:cubicBezTo>
                    <a:pt x="18140" y="1880"/>
                    <a:pt x="17997" y="1923"/>
                    <a:pt x="17826" y="2001"/>
                  </a:cubicBezTo>
                  <a:cubicBezTo>
                    <a:pt x="17259" y="2261"/>
                    <a:pt x="16703" y="2860"/>
                    <a:pt x="16157" y="3188"/>
                  </a:cubicBezTo>
                  <a:cubicBezTo>
                    <a:pt x="15630" y="3502"/>
                    <a:pt x="15081" y="3763"/>
                    <a:pt x="14521" y="4008"/>
                  </a:cubicBezTo>
                  <a:cubicBezTo>
                    <a:pt x="14381" y="4069"/>
                    <a:pt x="14125" y="4158"/>
                    <a:pt x="13914" y="4158"/>
                  </a:cubicBezTo>
                  <a:cubicBezTo>
                    <a:pt x="13740" y="4158"/>
                    <a:pt x="13593" y="4097"/>
                    <a:pt x="13565" y="3908"/>
                  </a:cubicBezTo>
                  <a:cubicBezTo>
                    <a:pt x="13501" y="3506"/>
                    <a:pt x="14389" y="3103"/>
                    <a:pt x="14663" y="2985"/>
                  </a:cubicBezTo>
                  <a:cubicBezTo>
                    <a:pt x="16246" y="2293"/>
                    <a:pt x="17441" y="703"/>
                    <a:pt x="19241" y="493"/>
                  </a:cubicBezTo>
                  <a:cubicBezTo>
                    <a:pt x="19366" y="478"/>
                    <a:pt x="19495" y="468"/>
                    <a:pt x="19623" y="468"/>
                  </a:cubicBezTo>
                  <a:cubicBezTo>
                    <a:pt x="20097" y="468"/>
                    <a:pt x="20582" y="585"/>
                    <a:pt x="20936" y="921"/>
                  </a:cubicBezTo>
                  <a:cubicBezTo>
                    <a:pt x="21221" y="1195"/>
                    <a:pt x="21278" y="1566"/>
                    <a:pt x="21535" y="1859"/>
                  </a:cubicBezTo>
                  <a:cubicBezTo>
                    <a:pt x="21848" y="2211"/>
                    <a:pt x="22233" y="2346"/>
                    <a:pt x="22672" y="2504"/>
                  </a:cubicBezTo>
                  <a:cubicBezTo>
                    <a:pt x="23003" y="2621"/>
                    <a:pt x="22255" y="3313"/>
                    <a:pt x="21563" y="3620"/>
                  </a:cubicBezTo>
                  <a:cubicBezTo>
                    <a:pt x="21749" y="3773"/>
                    <a:pt x="21945" y="3919"/>
                    <a:pt x="22159" y="4055"/>
                  </a:cubicBezTo>
                  <a:cubicBezTo>
                    <a:pt x="23121" y="4661"/>
                    <a:pt x="24266" y="4986"/>
                    <a:pt x="25407" y="4999"/>
                  </a:cubicBezTo>
                  <a:cubicBezTo>
                    <a:pt x="24968" y="4464"/>
                    <a:pt x="24783" y="3694"/>
                    <a:pt x="25393" y="3541"/>
                  </a:cubicBezTo>
                  <a:cubicBezTo>
                    <a:pt x="26395" y="3288"/>
                    <a:pt x="27272" y="2835"/>
                    <a:pt x="28034" y="2137"/>
                  </a:cubicBezTo>
                  <a:cubicBezTo>
                    <a:pt x="28666" y="1555"/>
                    <a:pt x="29183" y="960"/>
                    <a:pt x="30024" y="689"/>
                  </a:cubicBezTo>
                  <a:cubicBezTo>
                    <a:pt x="30085" y="671"/>
                    <a:pt x="30146" y="664"/>
                    <a:pt x="30206" y="664"/>
                  </a:cubicBezTo>
                  <a:cubicBezTo>
                    <a:pt x="30723" y="664"/>
                    <a:pt x="31291" y="1302"/>
                    <a:pt x="31433" y="1865"/>
                  </a:cubicBezTo>
                  <a:cubicBezTo>
                    <a:pt x="31647" y="1812"/>
                    <a:pt x="31864" y="1787"/>
                    <a:pt x="32082" y="1787"/>
                  </a:cubicBezTo>
                  <a:lnTo>
                    <a:pt x="32193" y="1787"/>
                  </a:lnTo>
                  <a:cubicBezTo>
                    <a:pt x="32175" y="1762"/>
                    <a:pt x="32160" y="1737"/>
                    <a:pt x="32142" y="1712"/>
                  </a:cubicBezTo>
                  <a:cubicBezTo>
                    <a:pt x="32071" y="1591"/>
                    <a:pt x="31697" y="725"/>
                    <a:pt x="32078" y="725"/>
                  </a:cubicBezTo>
                  <a:cubicBezTo>
                    <a:pt x="32093" y="725"/>
                    <a:pt x="32111" y="725"/>
                    <a:pt x="32125" y="728"/>
                  </a:cubicBezTo>
                  <a:cubicBezTo>
                    <a:pt x="32545" y="792"/>
                    <a:pt x="32963" y="824"/>
                    <a:pt x="33380" y="824"/>
                  </a:cubicBezTo>
                  <a:cubicBezTo>
                    <a:pt x="33559" y="824"/>
                    <a:pt x="33740" y="817"/>
                    <a:pt x="33918" y="806"/>
                  </a:cubicBezTo>
                  <a:lnTo>
                    <a:pt x="33947" y="806"/>
                  </a:lnTo>
                  <a:cubicBezTo>
                    <a:pt x="33195" y="457"/>
                    <a:pt x="32356" y="271"/>
                    <a:pt x="31522" y="271"/>
                  </a:cubicBezTo>
                  <a:cubicBezTo>
                    <a:pt x="30919" y="271"/>
                    <a:pt x="30320" y="368"/>
                    <a:pt x="29754" y="575"/>
                  </a:cubicBezTo>
                  <a:cubicBezTo>
                    <a:pt x="27928" y="1242"/>
                    <a:pt x="27186" y="3406"/>
                    <a:pt x="25090" y="3491"/>
                  </a:cubicBezTo>
                  <a:cubicBezTo>
                    <a:pt x="25044" y="3495"/>
                    <a:pt x="24996" y="3495"/>
                    <a:pt x="24950" y="3495"/>
                  </a:cubicBezTo>
                  <a:cubicBezTo>
                    <a:pt x="22857" y="3495"/>
                    <a:pt x="22544" y="1462"/>
                    <a:pt x="20967" y="542"/>
                  </a:cubicBezTo>
                  <a:cubicBezTo>
                    <a:pt x="20340" y="175"/>
                    <a:pt x="19641" y="11"/>
                    <a:pt x="18938" y="11"/>
                  </a:cubicBezTo>
                  <a:cubicBezTo>
                    <a:pt x="18072" y="11"/>
                    <a:pt x="17202" y="257"/>
                    <a:pt x="16446" y="671"/>
                  </a:cubicBezTo>
                  <a:cubicBezTo>
                    <a:pt x="15515" y="1177"/>
                    <a:pt x="14781" y="1966"/>
                    <a:pt x="13918" y="2568"/>
                  </a:cubicBezTo>
                  <a:cubicBezTo>
                    <a:pt x="13369" y="2950"/>
                    <a:pt x="12941" y="3224"/>
                    <a:pt x="12352" y="3224"/>
                  </a:cubicBezTo>
                  <a:cubicBezTo>
                    <a:pt x="12210" y="3224"/>
                    <a:pt x="12057" y="3210"/>
                    <a:pt x="11889" y="3174"/>
                  </a:cubicBezTo>
                  <a:cubicBezTo>
                    <a:pt x="11090" y="3003"/>
                    <a:pt x="11012" y="2667"/>
                    <a:pt x="10534" y="2061"/>
                  </a:cubicBezTo>
                  <a:cubicBezTo>
                    <a:pt x="9365" y="589"/>
                    <a:pt x="7899" y="1"/>
                    <a:pt x="6376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62"/>
            <p:cNvSpPr/>
            <p:nvPr/>
          </p:nvSpPr>
          <p:spPr>
            <a:xfrm>
              <a:off x="1432150" y="3542325"/>
              <a:ext cx="167450" cy="57425"/>
            </a:xfrm>
            <a:custGeom>
              <a:avLst/>
              <a:gdLst/>
              <a:ahLst/>
              <a:cxnLst/>
              <a:rect l="l" t="t" r="r" b="b"/>
              <a:pathLst>
                <a:path w="6698" h="2297" extrusionOk="0">
                  <a:moveTo>
                    <a:pt x="1570" y="1"/>
                  </a:moveTo>
                  <a:lnTo>
                    <a:pt x="1570" y="1"/>
                  </a:lnTo>
                  <a:cubicBezTo>
                    <a:pt x="1278" y="108"/>
                    <a:pt x="989" y="228"/>
                    <a:pt x="707" y="361"/>
                  </a:cubicBezTo>
                  <a:cubicBezTo>
                    <a:pt x="682" y="368"/>
                    <a:pt x="657" y="378"/>
                    <a:pt x="636" y="393"/>
                  </a:cubicBezTo>
                  <a:cubicBezTo>
                    <a:pt x="482" y="468"/>
                    <a:pt x="329" y="542"/>
                    <a:pt x="176" y="625"/>
                  </a:cubicBezTo>
                  <a:cubicBezTo>
                    <a:pt x="54" y="689"/>
                    <a:pt x="1" y="789"/>
                    <a:pt x="4" y="906"/>
                  </a:cubicBezTo>
                  <a:cubicBezTo>
                    <a:pt x="500" y="564"/>
                    <a:pt x="1028" y="257"/>
                    <a:pt x="1570" y="1"/>
                  </a:cubicBezTo>
                  <a:close/>
                  <a:moveTo>
                    <a:pt x="5093" y="685"/>
                  </a:moveTo>
                  <a:cubicBezTo>
                    <a:pt x="3862" y="685"/>
                    <a:pt x="2557" y="1480"/>
                    <a:pt x="1481" y="2293"/>
                  </a:cubicBezTo>
                  <a:cubicBezTo>
                    <a:pt x="1505" y="2297"/>
                    <a:pt x="1530" y="2297"/>
                    <a:pt x="1556" y="2297"/>
                  </a:cubicBezTo>
                  <a:cubicBezTo>
                    <a:pt x="1588" y="2297"/>
                    <a:pt x="1616" y="2293"/>
                    <a:pt x="1645" y="2286"/>
                  </a:cubicBezTo>
                  <a:cubicBezTo>
                    <a:pt x="1984" y="2204"/>
                    <a:pt x="2009" y="2186"/>
                    <a:pt x="2254" y="1983"/>
                  </a:cubicBezTo>
                  <a:cubicBezTo>
                    <a:pt x="3232" y="1530"/>
                    <a:pt x="4497" y="1092"/>
                    <a:pt x="5631" y="1092"/>
                  </a:cubicBezTo>
                  <a:cubicBezTo>
                    <a:pt x="6006" y="1092"/>
                    <a:pt x="6365" y="1138"/>
                    <a:pt x="6697" y="1248"/>
                  </a:cubicBezTo>
                  <a:cubicBezTo>
                    <a:pt x="6199" y="849"/>
                    <a:pt x="5653" y="685"/>
                    <a:pt x="5093" y="685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62"/>
            <p:cNvSpPr/>
            <p:nvPr/>
          </p:nvSpPr>
          <p:spPr>
            <a:xfrm>
              <a:off x="1432250" y="3528600"/>
              <a:ext cx="291000" cy="110575"/>
            </a:xfrm>
            <a:custGeom>
              <a:avLst/>
              <a:gdLst/>
              <a:ahLst/>
              <a:cxnLst/>
              <a:rect l="l" t="t" r="r" b="b"/>
              <a:pathLst>
                <a:path w="11640" h="4423" extrusionOk="0">
                  <a:moveTo>
                    <a:pt x="4479" y="0"/>
                  </a:moveTo>
                  <a:cubicBezTo>
                    <a:pt x="3491" y="0"/>
                    <a:pt x="2500" y="211"/>
                    <a:pt x="1566" y="550"/>
                  </a:cubicBezTo>
                  <a:cubicBezTo>
                    <a:pt x="1024" y="806"/>
                    <a:pt x="496" y="1113"/>
                    <a:pt x="0" y="1455"/>
                  </a:cubicBezTo>
                  <a:cubicBezTo>
                    <a:pt x="4" y="1947"/>
                    <a:pt x="938" y="2767"/>
                    <a:pt x="1477" y="2842"/>
                  </a:cubicBezTo>
                  <a:cubicBezTo>
                    <a:pt x="2553" y="2029"/>
                    <a:pt x="3858" y="1234"/>
                    <a:pt x="5089" y="1234"/>
                  </a:cubicBezTo>
                  <a:cubicBezTo>
                    <a:pt x="5649" y="1234"/>
                    <a:pt x="6195" y="1398"/>
                    <a:pt x="6693" y="1797"/>
                  </a:cubicBezTo>
                  <a:cubicBezTo>
                    <a:pt x="7003" y="1904"/>
                    <a:pt x="7289" y="2065"/>
                    <a:pt x="7535" y="2293"/>
                  </a:cubicBezTo>
                  <a:cubicBezTo>
                    <a:pt x="8622" y="3310"/>
                    <a:pt x="9279" y="4215"/>
                    <a:pt x="10880" y="4419"/>
                  </a:cubicBezTo>
                  <a:cubicBezTo>
                    <a:pt x="10905" y="4422"/>
                    <a:pt x="10930" y="4422"/>
                    <a:pt x="10951" y="4422"/>
                  </a:cubicBezTo>
                  <a:cubicBezTo>
                    <a:pt x="11639" y="4422"/>
                    <a:pt x="10345" y="2818"/>
                    <a:pt x="9738" y="2739"/>
                  </a:cubicBezTo>
                  <a:cubicBezTo>
                    <a:pt x="8812" y="2625"/>
                    <a:pt x="8273" y="1516"/>
                    <a:pt x="7592" y="978"/>
                  </a:cubicBezTo>
                  <a:cubicBezTo>
                    <a:pt x="7021" y="525"/>
                    <a:pt x="6351" y="236"/>
                    <a:pt x="5638" y="104"/>
                  </a:cubicBezTo>
                  <a:cubicBezTo>
                    <a:pt x="5257" y="33"/>
                    <a:pt x="4868" y="0"/>
                    <a:pt x="4479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62"/>
            <p:cNvSpPr/>
            <p:nvPr/>
          </p:nvSpPr>
          <p:spPr>
            <a:xfrm>
              <a:off x="1851500" y="3562750"/>
              <a:ext cx="82400" cy="53425"/>
            </a:xfrm>
            <a:custGeom>
              <a:avLst/>
              <a:gdLst/>
              <a:ahLst/>
              <a:cxnLst/>
              <a:rect l="l" t="t" r="r" b="b"/>
              <a:pathLst>
                <a:path w="3296" h="2137" extrusionOk="0">
                  <a:moveTo>
                    <a:pt x="881" y="0"/>
                  </a:moveTo>
                  <a:cubicBezTo>
                    <a:pt x="596" y="0"/>
                    <a:pt x="300" y="86"/>
                    <a:pt x="0" y="232"/>
                  </a:cubicBezTo>
                  <a:cubicBezTo>
                    <a:pt x="36" y="229"/>
                    <a:pt x="68" y="224"/>
                    <a:pt x="104" y="224"/>
                  </a:cubicBezTo>
                  <a:cubicBezTo>
                    <a:pt x="667" y="224"/>
                    <a:pt x="817" y="852"/>
                    <a:pt x="1259" y="1369"/>
                  </a:cubicBezTo>
                  <a:cubicBezTo>
                    <a:pt x="1594" y="1758"/>
                    <a:pt x="2097" y="1940"/>
                    <a:pt x="2564" y="2107"/>
                  </a:cubicBezTo>
                  <a:cubicBezTo>
                    <a:pt x="2614" y="2125"/>
                    <a:pt x="2671" y="2136"/>
                    <a:pt x="2735" y="2136"/>
                  </a:cubicBezTo>
                  <a:cubicBezTo>
                    <a:pt x="2899" y="2136"/>
                    <a:pt x="3096" y="2079"/>
                    <a:pt x="3295" y="1990"/>
                  </a:cubicBezTo>
                  <a:cubicBezTo>
                    <a:pt x="2920" y="1669"/>
                    <a:pt x="2599" y="1302"/>
                    <a:pt x="2293" y="881"/>
                  </a:cubicBezTo>
                  <a:cubicBezTo>
                    <a:pt x="1833" y="250"/>
                    <a:pt x="1366" y="0"/>
                    <a:pt x="88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62"/>
            <p:cNvSpPr/>
            <p:nvPr/>
          </p:nvSpPr>
          <p:spPr>
            <a:xfrm>
              <a:off x="1732300" y="3533675"/>
              <a:ext cx="237600" cy="92300"/>
            </a:xfrm>
            <a:custGeom>
              <a:avLst/>
              <a:gdLst/>
              <a:ahLst/>
              <a:cxnLst/>
              <a:rect l="l" t="t" r="r" b="b"/>
              <a:pathLst>
                <a:path w="9504" h="3692" extrusionOk="0">
                  <a:moveTo>
                    <a:pt x="6123" y="1"/>
                  </a:moveTo>
                  <a:cubicBezTo>
                    <a:pt x="5995" y="1"/>
                    <a:pt x="5866" y="11"/>
                    <a:pt x="5741" y="26"/>
                  </a:cubicBezTo>
                  <a:cubicBezTo>
                    <a:pt x="3941" y="236"/>
                    <a:pt x="2746" y="1826"/>
                    <a:pt x="1163" y="2518"/>
                  </a:cubicBezTo>
                  <a:cubicBezTo>
                    <a:pt x="889" y="2636"/>
                    <a:pt x="1" y="3039"/>
                    <a:pt x="65" y="3441"/>
                  </a:cubicBezTo>
                  <a:cubicBezTo>
                    <a:pt x="93" y="3630"/>
                    <a:pt x="240" y="3691"/>
                    <a:pt x="414" y="3691"/>
                  </a:cubicBezTo>
                  <a:cubicBezTo>
                    <a:pt x="625" y="3691"/>
                    <a:pt x="881" y="3602"/>
                    <a:pt x="1021" y="3541"/>
                  </a:cubicBezTo>
                  <a:cubicBezTo>
                    <a:pt x="1581" y="3296"/>
                    <a:pt x="2130" y="3035"/>
                    <a:pt x="2657" y="2721"/>
                  </a:cubicBezTo>
                  <a:cubicBezTo>
                    <a:pt x="3203" y="2393"/>
                    <a:pt x="3759" y="1794"/>
                    <a:pt x="4326" y="1534"/>
                  </a:cubicBezTo>
                  <a:cubicBezTo>
                    <a:pt x="4497" y="1456"/>
                    <a:pt x="4640" y="1413"/>
                    <a:pt x="4768" y="1395"/>
                  </a:cubicBezTo>
                  <a:cubicBezTo>
                    <a:pt x="5068" y="1249"/>
                    <a:pt x="5364" y="1163"/>
                    <a:pt x="5649" y="1163"/>
                  </a:cubicBezTo>
                  <a:cubicBezTo>
                    <a:pt x="6134" y="1163"/>
                    <a:pt x="6601" y="1413"/>
                    <a:pt x="7061" y="2044"/>
                  </a:cubicBezTo>
                  <a:cubicBezTo>
                    <a:pt x="7367" y="2465"/>
                    <a:pt x="7688" y="2832"/>
                    <a:pt x="8063" y="3153"/>
                  </a:cubicBezTo>
                  <a:cubicBezTo>
                    <a:pt x="8755" y="2846"/>
                    <a:pt x="9503" y="2154"/>
                    <a:pt x="9172" y="2037"/>
                  </a:cubicBezTo>
                  <a:cubicBezTo>
                    <a:pt x="8733" y="1879"/>
                    <a:pt x="8348" y="1744"/>
                    <a:pt x="8035" y="1392"/>
                  </a:cubicBezTo>
                  <a:cubicBezTo>
                    <a:pt x="7778" y="1099"/>
                    <a:pt x="7721" y="728"/>
                    <a:pt x="7436" y="454"/>
                  </a:cubicBezTo>
                  <a:cubicBezTo>
                    <a:pt x="7082" y="118"/>
                    <a:pt x="6597" y="1"/>
                    <a:pt x="612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62"/>
            <p:cNvSpPr/>
            <p:nvPr/>
          </p:nvSpPr>
          <p:spPr>
            <a:xfrm>
              <a:off x="2029975" y="3568625"/>
              <a:ext cx="152875" cy="91650"/>
            </a:xfrm>
            <a:custGeom>
              <a:avLst/>
              <a:gdLst/>
              <a:ahLst/>
              <a:cxnLst/>
              <a:rect l="l" t="t" r="r" b="b"/>
              <a:pathLst>
                <a:path w="6115" h="3666" extrusionOk="0">
                  <a:moveTo>
                    <a:pt x="6026" y="0"/>
                  </a:moveTo>
                  <a:lnTo>
                    <a:pt x="6026" y="0"/>
                  </a:lnTo>
                  <a:cubicBezTo>
                    <a:pt x="5730" y="79"/>
                    <a:pt x="5441" y="203"/>
                    <a:pt x="5185" y="374"/>
                  </a:cubicBezTo>
                  <a:cubicBezTo>
                    <a:pt x="4329" y="942"/>
                    <a:pt x="3812" y="1880"/>
                    <a:pt x="2920" y="2415"/>
                  </a:cubicBezTo>
                  <a:cubicBezTo>
                    <a:pt x="2346" y="2757"/>
                    <a:pt x="1701" y="2956"/>
                    <a:pt x="1049" y="3060"/>
                  </a:cubicBezTo>
                  <a:cubicBezTo>
                    <a:pt x="731" y="3110"/>
                    <a:pt x="410" y="3134"/>
                    <a:pt x="89" y="3134"/>
                  </a:cubicBezTo>
                  <a:lnTo>
                    <a:pt x="0" y="3134"/>
                  </a:lnTo>
                  <a:cubicBezTo>
                    <a:pt x="249" y="3438"/>
                    <a:pt x="581" y="3666"/>
                    <a:pt x="895" y="3666"/>
                  </a:cubicBezTo>
                  <a:cubicBezTo>
                    <a:pt x="945" y="3666"/>
                    <a:pt x="995" y="3659"/>
                    <a:pt x="1041" y="3648"/>
                  </a:cubicBezTo>
                  <a:cubicBezTo>
                    <a:pt x="1954" y="3417"/>
                    <a:pt x="2835" y="3027"/>
                    <a:pt x="3583" y="2454"/>
                  </a:cubicBezTo>
                  <a:cubicBezTo>
                    <a:pt x="4283" y="1919"/>
                    <a:pt x="4814" y="1074"/>
                    <a:pt x="5677" y="795"/>
                  </a:cubicBezTo>
                  <a:cubicBezTo>
                    <a:pt x="6037" y="678"/>
                    <a:pt x="6115" y="357"/>
                    <a:pt x="6026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62"/>
            <p:cNvSpPr/>
            <p:nvPr/>
          </p:nvSpPr>
          <p:spPr>
            <a:xfrm>
              <a:off x="2014350" y="3538575"/>
              <a:ext cx="166275" cy="108425"/>
            </a:xfrm>
            <a:custGeom>
              <a:avLst/>
              <a:gdLst/>
              <a:ahLst/>
              <a:cxnLst/>
              <a:rect l="l" t="t" r="r" b="b"/>
              <a:pathLst>
                <a:path w="6651" h="4337" extrusionOk="0">
                  <a:moveTo>
                    <a:pt x="5424" y="1"/>
                  </a:moveTo>
                  <a:cubicBezTo>
                    <a:pt x="5364" y="1"/>
                    <a:pt x="5303" y="8"/>
                    <a:pt x="5242" y="26"/>
                  </a:cubicBezTo>
                  <a:cubicBezTo>
                    <a:pt x="4401" y="297"/>
                    <a:pt x="3884" y="892"/>
                    <a:pt x="3252" y="1474"/>
                  </a:cubicBezTo>
                  <a:cubicBezTo>
                    <a:pt x="2490" y="2172"/>
                    <a:pt x="1613" y="2625"/>
                    <a:pt x="611" y="2878"/>
                  </a:cubicBezTo>
                  <a:cubicBezTo>
                    <a:pt x="1" y="3031"/>
                    <a:pt x="186" y="3801"/>
                    <a:pt x="625" y="4336"/>
                  </a:cubicBezTo>
                  <a:lnTo>
                    <a:pt x="714" y="4336"/>
                  </a:lnTo>
                  <a:cubicBezTo>
                    <a:pt x="1035" y="4336"/>
                    <a:pt x="1356" y="4312"/>
                    <a:pt x="1674" y="4262"/>
                  </a:cubicBezTo>
                  <a:cubicBezTo>
                    <a:pt x="2326" y="4158"/>
                    <a:pt x="2971" y="3959"/>
                    <a:pt x="3545" y="3617"/>
                  </a:cubicBezTo>
                  <a:cubicBezTo>
                    <a:pt x="4437" y="3082"/>
                    <a:pt x="4954" y="2144"/>
                    <a:pt x="5810" y="1576"/>
                  </a:cubicBezTo>
                  <a:cubicBezTo>
                    <a:pt x="6066" y="1405"/>
                    <a:pt x="6355" y="1281"/>
                    <a:pt x="6651" y="1202"/>
                  </a:cubicBezTo>
                  <a:cubicBezTo>
                    <a:pt x="6509" y="639"/>
                    <a:pt x="5941" y="1"/>
                    <a:pt x="5424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62"/>
            <p:cNvSpPr/>
            <p:nvPr/>
          </p:nvSpPr>
          <p:spPr>
            <a:xfrm>
              <a:off x="2199600" y="3542125"/>
              <a:ext cx="59475" cy="48000"/>
            </a:xfrm>
            <a:custGeom>
              <a:avLst/>
              <a:gdLst/>
              <a:ahLst/>
              <a:cxnLst/>
              <a:rect l="l" t="t" r="r" b="b"/>
              <a:pathLst>
                <a:path w="2379" h="1920" extrusionOk="0">
                  <a:moveTo>
                    <a:pt x="1755" y="1"/>
                  </a:moveTo>
                  <a:cubicBezTo>
                    <a:pt x="1897" y="65"/>
                    <a:pt x="2033" y="137"/>
                    <a:pt x="2168" y="212"/>
                  </a:cubicBezTo>
                  <a:cubicBezTo>
                    <a:pt x="2239" y="251"/>
                    <a:pt x="2308" y="294"/>
                    <a:pt x="2379" y="336"/>
                  </a:cubicBezTo>
                  <a:cubicBezTo>
                    <a:pt x="2193" y="147"/>
                    <a:pt x="1979" y="1"/>
                    <a:pt x="1759" y="1"/>
                  </a:cubicBezTo>
                  <a:close/>
                  <a:moveTo>
                    <a:pt x="1" y="982"/>
                  </a:moveTo>
                  <a:cubicBezTo>
                    <a:pt x="243" y="1367"/>
                    <a:pt x="589" y="1770"/>
                    <a:pt x="1052" y="1838"/>
                  </a:cubicBezTo>
                  <a:cubicBezTo>
                    <a:pt x="1306" y="1877"/>
                    <a:pt x="1559" y="1905"/>
                    <a:pt x="1816" y="1920"/>
                  </a:cubicBezTo>
                  <a:cubicBezTo>
                    <a:pt x="1640" y="1745"/>
                    <a:pt x="1466" y="1567"/>
                    <a:pt x="1252" y="1413"/>
                  </a:cubicBezTo>
                  <a:cubicBezTo>
                    <a:pt x="878" y="1139"/>
                    <a:pt x="442" y="1003"/>
                    <a:pt x="1" y="982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62"/>
            <p:cNvSpPr/>
            <p:nvPr/>
          </p:nvSpPr>
          <p:spPr>
            <a:xfrm>
              <a:off x="2187225" y="3540100"/>
              <a:ext cx="94850" cy="50400"/>
            </a:xfrm>
            <a:custGeom>
              <a:avLst/>
              <a:gdLst/>
              <a:ahLst/>
              <a:cxnLst/>
              <a:rect l="l" t="t" r="r" b="b"/>
              <a:pathLst>
                <a:path w="3794" h="2016" extrusionOk="0">
                  <a:moveTo>
                    <a:pt x="381" y="1"/>
                  </a:moveTo>
                  <a:cubicBezTo>
                    <a:pt x="0" y="1"/>
                    <a:pt x="374" y="867"/>
                    <a:pt x="445" y="988"/>
                  </a:cubicBezTo>
                  <a:cubicBezTo>
                    <a:pt x="463" y="1013"/>
                    <a:pt x="478" y="1038"/>
                    <a:pt x="496" y="1063"/>
                  </a:cubicBezTo>
                  <a:cubicBezTo>
                    <a:pt x="937" y="1084"/>
                    <a:pt x="1373" y="1220"/>
                    <a:pt x="1747" y="1494"/>
                  </a:cubicBezTo>
                  <a:cubicBezTo>
                    <a:pt x="1961" y="1648"/>
                    <a:pt x="2135" y="1826"/>
                    <a:pt x="2311" y="2001"/>
                  </a:cubicBezTo>
                  <a:cubicBezTo>
                    <a:pt x="2474" y="2012"/>
                    <a:pt x="2639" y="2015"/>
                    <a:pt x="2803" y="2015"/>
                  </a:cubicBezTo>
                  <a:cubicBezTo>
                    <a:pt x="2981" y="2015"/>
                    <a:pt x="3159" y="2012"/>
                    <a:pt x="3341" y="1997"/>
                  </a:cubicBezTo>
                  <a:cubicBezTo>
                    <a:pt x="3794" y="1969"/>
                    <a:pt x="3434" y="1202"/>
                    <a:pt x="3323" y="1017"/>
                  </a:cubicBezTo>
                  <a:cubicBezTo>
                    <a:pt x="3223" y="852"/>
                    <a:pt x="3063" y="613"/>
                    <a:pt x="2874" y="417"/>
                  </a:cubicBezTo>
                  <a:cubicBezTo>
                    <a:pt x="2803" y="375"/>
                    <a:pt x="2734" y="332"/>
                    <a:pt x="2663" y="293"/>
                  </a:cubicBezTo>
                  <a:cubicBezTo>
                    <a:pt x="2528" y="218"/>
                    <a:pt x="2392" y="146"/>
                    <a:pt x="2250" y="82"/>
                  </a:cubicBezTo>
                  <a:lnTo>
                    <a:pt x="2221" y="82"/>
                  </a:lnTo>
                  <a:cubicBezTo>
                    <a:pt x="2043" y="93"/>
                    <a:pt x="1862" y="100"/>
                    <a:pt x="1683" y="100"/>
                  </a:cubicBezTo>
                  <a:cubicBezTo>
                    <a:pt x="1266" y="100"/>
                    <a:pt x="848" y="68"/>
                    <a:pt x="428" y="4"/>
                  </a:cubicBezTo>
                  <a:cubicBezTo>
                    <a:pt x="414" y="1"/>
                    <a:pt x="396" y="1"/>
                    <a:pt x="381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138" name="Group 2137">
            <a:extLst>
              <a:ext uri="{FF2B5EF4-FFF2-40B4-BE49-F238E27FC236}">
                <a16:creationId xmlns:a16="http://schemas.microsoft.com/office/drawing/2014/main" id="{1C0BEBB7-332C-0BFA-AC61-297C237283C3}"/>
              </a:ext>
            </a:extLst>
          </p:cNvPr>
          <p:cNvGrpSpPr/>
          <p:nvPr/>
        </p:nvGrpSpPr>
        <p:grpSpPr>
          <a:xfrm>
            <a:off x="3892109" y="636300"/>
            <a:ext cx="4672800" cy="3870900"/>
            <a:chOff x="529614" y="737705"/>
            <a:chExt cx="4672800" cy="3870900"/>
          </a:xfrm>
        </p:grpSpPr>
        <p:sp>
          <p:nvSpPr>
            <p:cNvPr id="2139" name="Google Shape;955;p38">
              <a:extLst>
                <a:ext uri="{FF2B5EF4-FFF2-40B4-BE49-F238E27FC236}">
                  <a16:creationId xmlns:a16="http://schemas.microsoft.com/office/drawing/2014/main" id="{2FD0A4C1-FE3D-C65A-B0D5-C5071F876097}"/>
                </a:ext>
              </a:extLst>
            </p:cNvPr>
            <p:cNvSpPr/>
            <p:nvPr/>
          </p:nvSpPr>
          <p:spPr>
            <a:xfrm>
              <a:off x="529614" y="737705"/>
              <a:ext cx="4672800" cy="3870900"/>
            </a:xfrm>
            <a:prstGeom prst="roundRect">
              <a:avLst>
                <a:gd name="adj" fmla="val 9794"/>
              </a:avLst>
            </a:prstGeom>
            <a:solidFill>
              <a:srgbClr val="FFFFFF"/>
            </a:solidFill>
            <a:ln>
              <a:noFill/>
            </a:ln>
            <a:effectLst>
              <a:outerShdw blurRad="57150" dist="47625" dir="2940000" algn="bl" rotWithShape="0">
                <a:srgbClr val="963A2A">
                  <a:alpha val="4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140" name="Google Shape;963;p38">
              <a:extLst>
                <a:ext uri="{FF2B5EF4-FFF2-40B4-BE49-F238E27FC236}">
                  <a16:creationId xmlns:a16="http://schemas.microsoft.com/office/drawing/2014/main" id="{F0D35866-0979-071F-B9CD-FD7640F9D7BD}"/>
                </a:ext>
              </a:extLst>
            </p:cNvPr>
            <p:cNvGrpSpPr/>
            <p:nvPr/>
          </p:nvGrpSpPr>
          <p:grpSpPr>
            <a:xfrm>
              <a:off x="529614" y="737830"/>
              <a:ext cx="4672800" cy="392400"/>
              <a:chOff x="-8550475" y="393012"/>
              <a:chExt cx="4672800" cy="392400"/>
            </a:xfrm>
          </p:grpSpPr>
          <p:sp>
            <p:nvSpPr>
              <p:cNvPr id="2141" name="Google Shape;964;p38">
                <a:extLst>
                  <a:ext uri="{FF2B5EF4-FFF2-40B4-BE49-F238E27FC236}">
                    <a16:creationId xmlns:a16="http://schemas.microsoft.com/office/drawing/2014/main" id="{A9E20855-04A6-A46C-414A-DFE533928CB3}"/>
                  </a:ext>
                </a:extLst>
              </p:cNvPr>
              <p:cNvSpPr/>
              <p:nvPr/>
            </p:nvSpPr>
            <p:spPr>
              <a:xfrm>
                <a:off x="-8550475" y="393012"/>
                <a:ext cx="4672800" cy="392400"/>
              </a:xfrm>
              <a:prstGeom prst="round2SameRect">
                <a:avLst>
                  <a:gd name="adj1" fmla="val 38309"/>
                  <a:gd name="adj2" fmla="val 0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42" name="Google Shape;965;p38">
                <a:extLst>
                  <a:ext uri="{FF2B5EF4-FFF2-40B4-BE49-F238E27FC236}">
                    <a16:creationId xmlns:a16="http://schemas.microsoft.com/office/drawing/2014/main" id="{79532EF3-632C-7AE6-4D1C-9A83D0A1F309}"/>
                  </a:ext>
                </a:extLst>
              </p:cNvPr>
              <p:cNvSpPr/>
              <p:nvPr/>
            </p:nvSpPr>
            <p:spPr>
              <a:xfrm>
                <a:off x="-8397500" y="531300"/>
                <a:ext cx="119100" cy="119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43" name="Google Shape;966;p38">
                <a:extLst>
                  <a:ext uri="{FF2B5EF4-FFF2-40B4-BE49-F238E27FC236}">
                    <a16:creationId xmlns:a16="http://schemas.microsoft.com/office/drawing/2014/main" id="{30F1F2E4-FDFC-0F50-9340-1FC5904C5E6B}"/>
                  </a:ext>
                </a:extLst>
              </p:cNvPr>
              <p:cNvSpPr/>
              <p:nvPr/>
            </p:nvSpPr>
            <p:spPr>
              <a:xfrm>
                <a:off x="-8182900" y="531300"/>
                <a:ext cx="119100" cy="119100"/>
              </a:xfrm>
              <a:prstGeom prst="ellipse">
                <a:avLst/>
              </a:pr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44" name="Google Shape;967;p38">
                <a:extLst>
                  <a:ext uri="{FF2B5EF4-FFF2-40B4-BE49-F238E27FC236}">
                    <a16:creationId xmlns:a16="http://schemas.microsoft.com/office/drawing/2014/main" id="{4F30FB26-602B-98FF-FE7A-4ABBB84EBA34}"/>
                  </a:ext>
                </a:extLst>
              </p:cNvPr>
              <p:cNvSpPr/>
              <p:nvPr/>
            </p:nvSpPr>
            <p:spPr>
              <a:xfrm>
                <a:off x="-7968300" y="531300"/>
                <a:ext cx="119100" cy="119100"/>
              </a:xfrm>
              <a:prstGeom prst="ellipse">
                <a:avLst/>
              </a:pr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145" name="Google Shape;3352;p47">
            <a:extLst>
              <a:ext uri="{FF2B5EF4-FFF2-40B4-BE49-F238E27FC236}">
                <a16:creationId xmlns:a16="http://schemas.microsoft.com/office/drawing/2014/main" id="{5285D238-F146-C673-703C-0A921A827D30}"/>
              </a:ext>
            </a:extLst>
          </p:cNvPr>
          <p:cNvSpPr txBox="1">
            <a:spLocks/>
          </p:cNvSpPr>
          <p:nvPr/>
        </p:nvSpPr>
        <p:spPr>
          <a:xfrm>
            <a:off x="263227" y="576087"/>
            <a:ext cx="3723340" cy="1228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6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ebas Neue"/>
              <a:buNone/>
              <a:tabLst/>
              <a:defRPr/>
            </a:pPr>
            <a:r>
              <a:rPr kumimoji="0" lang="en-US" sz="40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ebas Neue"/>
                <a:sym typeface="Bebas Neue"/>
              </a:rPr>
              <a:t>CLOuD</a:t>
            </a:r>
            <a:endParaRPr kumimoji="0" lang="en-US" sz="4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ebas Neue"/>
              <a:sym typeface="Bebas Neue"/>
            </a:endParaRPr>
          </a:p>
        </p:txBody>
      </p:sp>
      <p:grpSp>
        <p:nvGrpSpPr>
          <p:cNvPr id="2146" name="Google Shape;3850;p75">
            <a:extLst>
              <a:ext uri="{FF2B5EF4-FFF2-40B4-BE49-F238E27FC236}">
                <a16:creationId xmlns:a16="http://schemas.microsoft.com/office/drawing/2014/main" id="{A9506A25-9A8B-8A73-D2C8-03241842EDEF}"/>
              </a:ext>
            </a:extLst>
          </p:cNvPr>
          <p:cNvGrpSpPr/>
          <p:nvPr/>
        </p:nvGrpSpPr>
        <p:grpSpPr>
          <a:xfrm>
            <a:off x="836638" y="2111451"/>
            <a:ext cx="2912249" cy="2554353"/>
            <a:chOff x="1330300" y="760550"/>
            <a:chExt cx="4931875" cy="4321900"/>
          </a:xfrm>
        </p:grpSpPr>
        <p:sp>
          <p:nvSpPr>
            <p:cNvPr id="2147" name="Google Shape;3851;p75">
              <a:extLst>
                <a:ext uri="{FF2B5EF4-FFF2-40B4-BE49-F238E27FC236}">
                  <a16:creationId xmlns:a16="http://schemas.microsoft.com/office/drawing/2014/main" id="{AFCEFEBF-7D04-3C3B-F11D-7EDA93478AD2}"/>
                </a:ext>
              </a:extLst>
            </p:cNvPr>
            <p:cNvSpPr/>
            <p:nvPr/>
          </p:nvSpPr>
          <p:spPr>
            <a:xfrm>
              <a:off x="1330300" y="2234550"/>
              <a:ext cx="4931875" cy="2847900"/>
            </a:xfrm>
            <a:custGeom>
              <a:avLst/>
              <a:gdLst/>
              <a:ahLst/>
              <a:cxnLst/>
              <a:rect l="l" t="t" r="r" b="b"/>
              <a:pathLst>
                <a:path w="197275" h="113916" extrusionOk="0">
                  <a:moveTo>
                    <a:pt x="98637" y="0"/>
                  </a:moveTo>
                  <a:cubicBezTo>
                    <a:pt x="44165" y="0"/>
                    <a:pt x="0" y="25518"/>
                    <a:pt x="0" y="56974"/>
                  </a:cubicBezTo>
                  <a:cubicBezTo>
                    <a:pt x="0" y="88430"/>
                    <a:pt x="44165" y="113915"/>
                    <a:pt x="98637" y="113915"/>
                  </a:cubicBezTo>
                  <a:cubicBezTo>
                    <a:pt x="153109" y="113915"/>
                    <a:pt x="197274" y="88430"/>
                    <a:pt x="197274" y="56974"/>
                  </a:cubicBezTo>
                  <a:cubicBezTo>
                    <a:pt x="197274" y="25518"/>
                    <a:pt x="153109" y="0"/>
                    <a:pt x="98637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48" name="Google Shape;3852;p75">
              <a:extLst>
                <a:ext uri="{FF2B5EF4-FFF2-40B4-BE49-F238E27FC236}">
                  <a16:creationId xmlns:a16="http://schemas.microsoft.com/office/drawing/2014/main" id="{4916F34A-08A7-7BF7-1642-ECAA727D9B0F}"/>
                </a:ext>
              </a:extLst>
            </p:cNvPr>
            <p:cNvSpPr/>
            <p:nvPr/>
          </p:nvSpPr>
          <p:spPr>
            <a:xfrm>
              <a:off x="3699475" y="2328775"/>
              <a:ext cx="2305850" cy="1326800"/>
            </a:xfrm>
            <a:custGeom>
              <a:avLst/>
              <a:gdLst/>
              <a:ahLst/>
              <a:cxnLst/>
              <a:rect l="l" t="t" r="r" b="b"/>
              <a:pathLst>
                <a:path w="92234" h="53072" extrusionOk="0">
                  <a:moveTo>
                    <a:pt x="39029" y="1"/>
                  </a:moveTo>
                  <a:cubicBezTo>
                    <a:pt x="38745" y="1"/>
                    <a:pt x="38461" y="67"/>
                    <a:pt x="38195" y="201"/>
                  </a:cubicBezTo>
                  <a:lnTo>
                    <a:pt x="468" y="21950"/>
                  </a:lnTo>
                  <a:cubicBezTo>
                    <a:pt x="1" y="22116"/>
                    <a:pt x="1" y="22750"/>
                    <a:pt x="468" y="22917"/>
                  </a:cubicBezTo>
                  <a:lnTo>
                    <a:pt x="52371" y="52872"/>
                  </a:lnTo>
                  <a:cubicBezTo>
                    <a:pt x="52638" y="53005"/>
                    <a:pt x="52922" y="53072"/>
                    <a:pt x="53205" y="53072"/>
                  </a:cubicBezTo>
                  <a:cubicBezTo>
                    <a:pt x="53489" y="53072"/>
                    <a:pt x="53772" y="53005"/>
                    <a:pt x="54039" y="52872"/>
                  </a:cubicBezTo>
                  <a:lnTo>
                    <a:pt x="91766" y="31089"/>
                  </a:lnTo>
                  <a:cubicBezTo>
                    <a:pt x="92233" y="30956"/>
                    <a:pt x="92233" y="30289"/>
                    <a:pt x="91766" y="30122"/>
                  </a:cubicBezTo>
                  <a:lnTo>
                    <a:pt x="39862" y="201"/>
                  </a:lnTo>
                  <a:cubicBezTo>
                    <a:pt x="39596" y="67"/>
                    <a:pt x="39312" y="1"/>
                    <a:pt x="3902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49" name="Google Shape;3853;p75">
              <a:extLst>
                <a:ext uri="{FF2B5EF4-FFF2-40B4-BE49-F238E27FC236}">
                  <a16:creationId xmlns:a16="http://schemas.microsoft.com/office/drawing/2014/main" id="{BC56282C-7282-B365-8D25-8CD1ADDA6A3F}"/>
                </a:ext>
              </a:extLst>
            </p:cNvPr>
            <p:cNvSpPr/>
            <p:nvPr/>
          </p:nvSpPr>
          <p:spPr>
            <a:xfrm>
              <a:off x="1966575" y="3357850"/>
              <a:ext cx="1952250" cy="1123325"/>
            </a:xfrm>
            <a:custGeom>
              <a:avLst/>
              <a:gdLst/>
              <a:ahLst/>
              <a:cxnLst/>
              <a:rect l="l" t="t" r="r" b="b"/>
              <a:pathLst>
                <a:path w="78090" h="44933" extrusionOk="0">
                  <a:moveTo>
                    <a:pt x="45354" y="0"/>
                  </a:moveTo>
                  <a:cubicBezTo>
                    <a:pt x="45066" y="0"/>
                    <a:pt x="44782" y="67"/>
                    <a:pt x="44532" y="200"/>
                  </a:cubicBezTo>
                  <a:lnTo>
                    <a:pt x="468" y="25619"/>
                  </a:lnTo>
                  <a:cubicBezTo>
                    <a:pt x="1" y="25785"/>
                    <a:pt x="1" y="26453"/>
                    <a:pt x="468" y="26586"/>
                  </a:cubicBezTo>
                  <a:lnTo>
                    <a:pt x="31923" y="44732"/>
                  </a:lnTo>
                  <a:cubicBezTo>
                    <a:pt x="32173" y="44866"/>
                    <a:pt x="32457" y="44932"/>
                    <a:pt x="32745" y="44932"/>
                  </a:cubicBezTo>
                  <a:cubicBezTo>
                    <a:pt x="33032" y="44932"/>
                    <a:pt x="33324" y="44866"/>
                    <a:pt x="33591" y="44732"/>
                  </a:cubicBezTo>
                  <a:lnTo>
                    <a:pt x="77623" y="19314"/>
                  </a:lnTo>
                  <a:cubicBezTo>
                    <a:pt x="78090" y="19147"/>
                    <a:pt x="78090" y="18480"/>
                    <a:pt x="77623" y="18347"/>
                  </a:cubicBezTo>
                  <a:lnTo>
                    <a:pt x="46200" y="200"/>
                  </a:lnTo>
                  <a:cubicBezTo>
                    <a:pt x="45933" y="67"/>
                    <a:pt x="45641" y="0"/>
                    <a:pt x="4535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50" name="Google Shape;3854;p75">
              <a:extLst>
                <a:ext uri="{FF2B5EF4-FFF2-40B4-BE49-F238E27FC236}">
                  <a16:creationId xmlns:a16="http://schemas.microsoft.com/office/drawing/2014/main" id="{03E6DAAE-A916-D6B5-CB85-219828DD36F0}"/>
                </a:ext>
              </a:extLst>
            </p:cNvPr>
            <p:cNvSpPr/>
            <p:nvPr/>
          </p:nvSpPr>
          <p:spPr>
            <a:xfrm>
              <a:off x="3054025" y="3949925"/>
              <a:ext cx="1534450" cy="882325"/>
            </a:xfrm>
            <a:custGeom>
              <a:avLst/>
              <a:gdLst/>
              <a:ahLst/>
              <a:cxnLst/>
              <a:rect l="l" t="t" r="r" b="b"/>
              <a:pathLst>
                <a:path w="61378" h="35293" extrusionOk="0">
                  <a:moveTo>
                    <a:pt x="39695" y="1"/>
                  </a:moveTo>
                  <a:cubicBezTo>
                    <a:pt x="39412" y="1"/>
                    <a:pt x="39128" y="68"/>
                    <a:pt x="38861" y="201"/>
                  </a:cubicBezTo>
                  <a:lnTo>
                    <a:pt x="467" y="22350"/>
                  </a:lnTo>
                  <a:cubicBezTo>
                    <a:pt x="0" y="22517"/>
                    <a:pt x="0" y="23151"/>
                    <a:pt x="434" y="23318"/>
                  </a:cubicBezTo>
                  <a:lnTo>
                    <a:pt x="20848" y="35093"/>
                  </a:lnTo>
                  <a:cubicBezTo>
                    <a:pt x="21099" y="35226"/>
                    <a:pt x="21382" y="35293"/>
                    <a:pt x="21670" y="35293"/>
                  </a:cubicBezTo>
                  <a:cubicBezTo>
                    <a:pt x="21958" y="35293"/>
                    <a:pt x="22249" y="35226"/>
                    <a:pt x="22516" y="35093"/>
                  </a:cubicBezTo>
                  <a:lnTo>
                    <a:pt x="60910" y="12910"/>
                  </a:lnTo>
                  <a:cubicBezTo>
                    <a:pt x="61377" y="12777"/>
                    <a:pt x="61377" y="12110"/>
                    <a:pt x="60910" y="11943"/>
                  </a:cubicBezTo>
                  <a:lnTo>
                    <a:pt x="40529" y="201"/>
                  </a:lnTo>
                  <a:cubicBezTo>
                    <a:pt x="40262" y="68"/>
                    <a:pt x="39979" y="1"/>
                    <a:pt x="3969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51" name="Google Shape;3855;p75">
              <a:extLst>
                <a:ext uri="{FF2B5EF4-FFF2-40B4-BE49-F238E27FC236}">
                  <a16:creationId xmlns:a16="http://schemas.microsoft.com/office/drawing/2014/main" id="{A0F8E56C-A53A-FE09-5017-36BF5F6F6BB1}"/>
                </a:ext>
              </a:extLst>
            </p:cNvPr>
            <p:cNvSpPr/>
            <p:nvPr/>
          </p:nvSpPr>
          <p:spPr>
            <a:xfrm>
              <a:off x="1446200" y="2281250"/>
              <a:ext cx="2244125" cy="1290325"/>
            </a:xfrm>
            <a:custGeom>
              <a:avLst/>
              <a:gdLst/>
              <a:ahLst/>
              <a:cxnLst/>
              <a:rect l="l" t="t" r="r" b="b"/>
              <a:pathLst>
                <a:path w="89765" h="51613" extrusionOk="0">
                  <a:moveTo>
                    <a:pt x="75688" y="0"/>
                  </a:moveTo>
                  <a:cubicBezTo>
                    <a:pt x="75263" y="0"/>
                    <a:pt x="74837" y="100"/>
                    <a:pt x="74454" y="300"/>
                  </a:cubicBezTo>
                  <a:lnTo>
                    <a:pt x="701" y="42864"/>
                  </a:lnTo>
                  <a:cubicBezTo>
                    <a:pt x="1" y="43264"/>
                    <a:pt x="1" y="43932"/>
                    <a:pt x="701" y="44299"/>
                  </a:cubicBezTo>
                  <a:lnTo>
                    <a:pt x="12843" y="51337"/>
                  </a:lnTo>
                  <a:cubicBezTo>
                    <a:pt x="13227" y="51520"/>
                    <a:pt x="13652" y="51612"/>
                    <a:pt x="14077" y="51612"/>
                  </a:cubicBezTo>
                  <a:cubicBezTo>
                    <a:pt x="14503" y="51612"/>
                    <a:pt x="14928" y="51520"/>
                    <a:pt x="15312" y="51337"/>
                  </a:cubicBezTo>
                  <a:lnTo>
                    <a:pt x="89064" y="8740"/>
                  </a:lnTo>
                  <a:cubicBezTo>
                    <a:pt x="89765" y="8339"/>
                    <a:pt x="89765" y="7706"/>
                    <a:pt x="89064" y="7305"/>
                  </a:cubicBezTo>
                  <a:lnTo>
                    <a:pt x="76922" y="300"/>
                  </a:lnTo>
                  <a:cubicBezTo>
                    <a:pt x="76539" y="100"/>
                    <a:pt x="76113" y="0"/>
                    <a:pt x="7568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52" name="Google Shape;3856;p75">
              <a:extLst>
                <a:ext uri="{FF2B5EF4-FFF2-40B4-BE49-F238E27FC236}">
                  <a16:creationId xmlns:a16="http://schemas.microsoft.com/office/drawing/2014/main" id="{C2C4427C-F805-326C-483E-C1EDBDD67F39}"/>
                </a:ext>
              </a:extLst>
            </p:cNvPr>
            <p:cNvSpPr/>
            <p:nvPr/>
          </p:nvSpPr>
          <p:spPr>
            <a:xfrm>
              <a:off x="2406900" y="2489725"/>
              <a:ext cx="752225" cy="785375"/>
            </a:xfrm>
            <a:custGeom>
              <a:avLst/>
              <a:gdLst/>
              <a:ahLst/>
              <a:cxnLst/>
              <a:rect l="l" t="t" r="r" b="b"/>
              <a:pathLst>
                <a:path w="30089" h="31415" extrusionOk="0">
                  <a:moveTo>
                    <a:pt x="18213" y="0"/>
                  </a:moveTo>
                  <a:lnTo>
                    <a:pt x="0" y="10541"/>
                  </a:lnTo>
                  <a:lnTo>
                    <a:pt x="0" y="23384"/>
                  </a:lnTo>
                  <a:cubicBezTo>
                    <a:pt x="33" y="24118"/>
                    <a:pt x="400" y="24785"/>
                    <a:pt x="1034" y="25185"/>
                  </a:cubicBezTo>
                  <a:lnTo>
                    <a:pt x="10241" y="30489"/>
                  </a:lnTo>
                  <a:cubicBezTo>
                    <a:pt x="11308" y="31106"/>
                    <a:pt x="12718" y="31415"/>
                    <a:pt x="14131" y="31415"/>
                  </a:cubicBezTo>
                  <a:cubicBezTo>
                    <a:pt x="15545" y="31415"/>
                    <a:pt x="16962" y="31106"/>
                    <a:pt x="18046" y="30489"/>
                  </a:cubicBezTo>
                  <a:lnTo>
                    <a:pt x="28487" y="24451"/>
                  </a:lnTo>
                  <a:cubicBezTo>
                    <a:pt x="29555" y="23851"/>
                    <a:pt x="30088" y="23017"/>
                    <a:pt x="30088" y="22216"/>
                  </a:cubicBezTo>
                  <a:lnTo>
                    <a:pt x="30088" y="20749"/>
                  </a:lnTo>
                  <a:lnTo>
                    <a:pt x="19247" y="14644"/>
                  </a:lnTo>
                  <a:cubicBezTo>
                    <a:pt x="18647" y="14244"/>
                    <a:pt x="18246" y="13577"/>
                    <a:pt x="18213" y="12843"/>
                  </a:cubicBezTo>
                  <a:lnTo>
                    <a:pt x="1821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53" name="Google Shape;3857;p75">
              <a:extLst>
                <a:ext uri="{FF2B5EF4-FFF2-40B4-BE49-F238E27FC236}">
                  <a16:creationId xmlns:a16="http://schemas.microsoft.com/office/drawing/2014/main" id="{5FD0F185-C2E4-A1C2-2A05-DA130B55EDDA}"/>
                </a:ext>
              </a:extLst>
            </p:cNvPr>
            <p:cNvSpPr/>
            <p:nvPr/>
          </p:nvSpPr>
          <p:spPr>
            <a:xfrm>
              <a:off x="2406900" y="2703200"/>
              <a:ext cx="109250" cy="464525"/>
            </a:xfrm>
            <a:custGeom>
              <a:avLst/>
              <a:gdLst/>
              <a:ahLst/>
              <a:cxnLst/>
              <a:rect l="l" t="t" r="r" b="b"/>
              <a:pathLst>
                <a:path w="4370" h="18581" extrusionOk="0">
                  <a:moveTo>
                    <a:pt x="3469" y="1"/>
                  </a:moveTo>
                  <a:lnTo>
                    <a:pt x="0" y="2002"/>
                  </a:lnTo>
                  <a:lnTo>
                    <a:pt x="0" y="14845"/>
                  </a:lnTo>
                  <a:cubicBezTo>
                    <a:pt x="33" y="15579"/>
                    <a:pt x="434" y="16246"/>
                    <a:pt x="1034" y="16646"/>
                  </a:cubicBezTo>
                  <a:lnTo>
                    <a:pt x="4370" y="18581"/>
                  </a:lnTo>
                  <a:lnTo>
                    <a:pt x="4370" y="17113"/>
                  </a:lnTo>
                  <a:lnTo>
                    <a:pt x="2302" y="15912"/>
                  </a:lnTo>
                  <a:cubicBezTo>
                    <a:pt x="1668" y="15512"/>
                    <a:pt x="1301" y="14845"/>
                    <a:pt x="1268" y="14111"/>
                  </a:cubicBezTo>
                  <a:lnTo>
                    <a:pt x="1268" y="4070"/>
                  </a:lnTo>
                  <a:lnTo>
                    <a:pt x="3703" y="2669"/>
                  </a:lnTo>
                  <a:cubicBezTo>
                    <a:pt x="3603" y="1769"/>
                    <a:pt x="3536" y="868"/>
                    <a:pt x="34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54" name="Google Shape;3858;p75">
              <a:extLst>
                <a:ext uri="{FF2B5EF4-FFF2-40B4-BE49-F238E27FC236}">
                  <a16:creationId xmlns:a16="http://schemas.microsoft.com/office/drawing/2014/main" id="{0A271607-3FE7-01E1-C997-C8A1DD53176A}"/>
                </a:ext>
              </a:extLst>
            </p:cNvPr>
            <p:cNvSpPr/>
            <p:nvPr/>
          </p:nvSpPr>
          <p:spPr>
            <a:xfrm>
              <a:off x="2437750" y="2542250"/>
              <a:ext cx="733875" cy="697000"/>
            </a:xfrm>
            <a:custGeom>
              <a:avLst/>
              <a:gdLst/>
              <a:ahLst/>
              <a:cxnLst/>
              <a:rect l="l" t="t" r="r" b="b"/>
              <a:pathLst>
                <a:path w="29355" h="27880" extrusionOk="0">
                  <a:moveTo>
                    <a:pt x="18213" y="1"/>
                  </a:moveTo>
                  <a:lnTo>
                    <a:pt x="0" y="10508"/>
                  </a:lnTo>
                  <a:lnTo>
                    <a:pt x="0" y="20549"/>
                  </a:lnTo>
                  <a:cubicBezTo>
                    <a:pt x="67" y="21283"/>
                    <a:pt x="434" y="21950"/>
                    <a:pt x="1034" y="22350"/>
                  </a:cubicBezTo>
                  <a:lnTo>
                    <a:pt x="9007" y="26954"/>
                  </a:lnTo>
                  <a:cubicBezTo>
                    <a:pt x="10074" y="27571"/>
                    <a:pt x="11484" y="27879"/>
                    <a:pt x="12893" y="27879"/>
                  </a:cubicBezTo>
                  <a:cubicBezTo>
                    <a:pt x="14302" y="27879"/>
                    <a:pt x="15712" y="27571"/>
                    <a:pt x="16779" y="26954"/>
                  </a:cubicBezTo>
                  <a:lnTo>
                    <a:pt x="27220" y="20916"/>
                  </a:lnTo>
                  <a:cubicBezTo>
                    <a:pt x="29355" y="19682"/>
                    <a:pt x="29355" y="17680"/>
                    <a:pt x="27220" y="16413"/>
                  </a:cubicBezTo>
                  <a:lnTo>
                    <a:pt x="19281" y="11843"/>
                  </a:lnTo>
                  <a:cubicBezTo>
                    <a:pt x="18647" y="11443"/>
                    <a:pt x="18280" y="10775"/>
                    <a:pt x="18213" y="10041"/>
                  </a:cubicBezTo>
                  <a:lnTo>
                    <a:pt x="18213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55" name="Google Shape;3859;p75">
              <a:extLst>
                <a:ext uri="{FF2B5EF4-FFF2-40B4-BE49-F238E27FC236}">
                  <a16:creationId xmlns:a16="http://schemas.microsoft.com/office/drawing/2014/main" id="{7428C912-9279-B743-A2C5-E2FBE27E46C4}"/>
                </a:ext>
              </a:extLst>
            </p:cNvPr>
            <p:cNvSpPr/>
            <p:nvPr/>
          </p:nvSpPr>
          <p:spPr>
            <a:xfrm>
              <a:off x="2438575" y="2542250"/>
              <a:ext cx="534575" cy="588800"/>
            </a:xfrm>
            <a:custGeom>
              <a:avLst/>
              <a:gdLst/>
              <a:ahLst/>
              <a:cxnLst/>
              <a:rect l="l" t="t" r="r" b="b"/>
              <a:pathLst>
                <a:path w="21383" h="23552" extrusionOk="0">
                  <a:moveTo>
                    <a:pt x="18214" y="1"/>
                  </a:moveTo>
                  <a:lnTo>
                    <a:pt x="1" y="10508"/>
                  </a:lnTo>
                  <a:lnTo>
                    <a:pt x="1" y="20549"/>
                  </a:lnTo>
                  <a:cubicBezTo>
                    <a:pt x="34" y="21283"/>
                    <a:pt x="401" y="21950"/>
                    <a:pt x="1035" y="22350"/>
                  </a:cubicBezTo>
                  <a:lnTo>
                    <a:pt x="3103" y="23551"/>
                  </a:lnTo>
                  <a:lnTo>
                    <a:pt x="21383" y="13044"/>
                  </a:lnTo>
                  <a:lnTo>
                    <a:pt x="19248" y="11843"/>
                  </a:lnTo>
                  <a:cubicBezTo>
                    <a:pt x="18647" y="11443"/>
                    <a:pt x="18247" y="10775"/>
                    <a:pt x="18214" y="10041"/>
                  </a:cubicBezTo>
                  <a:lnTo>
                    <a:pt x="18214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56" name="Google Shape;3860;p75">
              <a:extLst>
                <a:ext uri="{FF2B5EF4-FFF2-40B4-BE49-F238E27FC236}">
                  <a16:creationId xmlns:a16="http://schemas.microsoft.com/office/drawing/2014/main" id="{E048FE16-03E9-AC14-A83D-E61A09D8C586}"/>
                </a:ext>
              </a:extLst>
            </p:cNvPr>
            <p:cNvSpPr/>
            <p:nvPr/>
          </p:nvSpPr>
          <p:spPr>
            <a:xfrm>
              <a:off x="2764650" y="3008425"/>
              <a:ext cx="394475" cy="266875"/>
            </a:xfrm>
            <a:custGeom>
              <a:avLst/>
              <a:gdLst/>
              <a:ahLst/>
              <a:cxnLst/>
              <a:rect l="l" t="t" r="r" b="b"/>
              <a:pathLst>
                <a:path w="15779" h="10675" extrusionOk="0">
                  <a:moveTo>
                    <a:pt x="15778" y="1"/>
                  </a:moveTo>
                  <a:cubicBezTo>
                    <a:pt x="15778" y="835"/>
                    <a:pt x="15211" y="1635"/>
                    <a:pt x="14144" y="2269"/>
                  </a:cubicBezTo>
                  <a:lnTo>
                    <a:pt x="3736" y="8307"/>
                  </a:lnTo>
                  <a:cubicBezTo>
                    <a:pt x="2622" y="8880"/>
                    <a:pt x="1417" y="9210"/>
                    <a:pt x="179" y="9210"/>
                  </a:cubicBezTo>
                  <a:cubicBezTo>
                    <a:pt x="119" y="9210"/>
                    <a:pt x="60" y="9209"/>
                    <a:pt x="0" y="9207"/>
                  </a:cubicBezTo>
                  <a:lnTo>
                    <a:pt x="0" y="10675"/>
                  </a:lnTo>
                  <a:cubicBezTo>
                    <a:pt x="1301" y="10675"/>
                    <a:pt x="2602" y="10341"/>
                    <a:pt x="3736" y="9741"/>
                  </a:cubicBezTo>
                  <a:lnTo>
                    <a:pt x="14144" y="3703"/>
                  </a:lnTo>
                  <a:cubicBezTo>
                    <a:pt x="15211" y="3103"/>
                    <a:pt x="15778" y="2302"/>
                    <a:pt x="15778" y="1468"/>
                  </a:cubicBezTo>
                  <a:lnTo>
                    <a:pt x="15778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57" name="Google Shape;3861;p75">
              <a:extLst>
                <a:ext uri="{FF2B5EF4-FFF2-40B4-BE49-F238E27FC236}">
                  <a16:creationId xmlns:a16="http://schemas.microsoft.com/office/drawing/2014/main" id="{66280C7C-358D-5A26-2B78-23E1BAB3D52D}"/>
                </a:ext>
              </a:extLst>
            </p:cNvPr>
            <p:cNvSpPr/>
            <p:nvPr/>
          </p:nvSpPr>
          <p:spPr>
            <a:xfrm>
              <a:off x="1592975" y="760550"/>
              <a:ext cx="2049825" cy="2663200"/>
            </a:xfrm>
            <a:custGeom>
              <a:avLst/>
              <a:gdLst/>
              <a:ahLst/>
              <a:cxnLst/>
              <a:rect l="l" t="t" r="r" b="b"/>
              <a:pathLst>
                <a:path w="81993" h="106528" extrusionOk="0">
                  <a:moveTo>
                    <a:pt x="79556" y="1"/>
                  </a:moveTo>
                  <a:cubicBezTo>
                    <a:pt x="79118" y="1"/>
                    <a:pt x="78670" y="121"/>
                    <a:pt x="78256" y="385"/>
                  </a:cubicBezTo>
                  <a:lnTo>
                    <a:pt x="1301" y="44783"/>
                  </a:lnTo>
                  <a:cubicBezTo>
                    <a:pt x="534" y="45284"/>
                    <a:pt x="67" y="46118"/>
                    <a:pt x="1" y="47052"/>
                  </a:cubicBezTo>
                  <a:lnTo>
                    <a:pt x="1" y="104026"/>
                  </a:lnTo>
                  <a:cubicBezTo>
                    <a:pt x="34" y="104926"/>
                    <a:pt x="501" y="105727"/>
                    <a:pt x="1235" y="106227"/>
                  </a:cubicBezTo>
                  <a:cubicBezTo>
                    <a:pt x="1602" y="106427"/>
                    <a:pt x="2035" y="106528"/>
                    <a:pt x="2436" y="106528"/>
                  </a:cubicBezTo>
                  <a:lnTo>
                    <a:pt x="2436" y="105427"/>
                  </a:lnTo>
                  <a:cubicBezTo>
                    <a:pt x="2436" y="106031"/>
                    <a:pt x="2721" y="106370"/>
                    <a:pt x="3148" y="106370"/>
                  </a:cubicBezTo>
                  <a:cubicBezTo>
                    <a:pt x="3287" y="106370"/>
                    <a:pt x="3440" y="106334"/>
                    <a:pt x="3603" y="106261"/>
                  </a:cubicBezTo>
                  <a:lnTo>
                    <a:pt x="3636" y="106261"/>
                  </a:lnTo>
                  <a:lnTo>
                    <a:pt x="3737" y="106227"/>
                  </a:lnTo>
                  <a:lnTo>
                    <a:pt x="17013" y="98555"/>
                  </a:lnTo>
                  <a:lnTo>
                    <a:pt x="18947" y="97421"/>
                  </a:lnTo>
                  <a:lnTo>
                    <a:pt x="20949" y="96287"/>
                  </a:lnTo>
                  <a:lnTo>
                    <a:pt x="22350" y="95486"/>
                  </a:lnTo>
                  <a:lnTo>
                    <a:pt x="23751" y="94652"/>
                  </a:lnTo>
                  <a:lnTo>
                    <a:pt x="25185" y="93818"/>
                  </a:lnTo>
                  <a:lnTo>
                    <a:pt x="29655" y="91250"/>
                  </a:lnTo>
                  <a:lnTo>
                    <a:pt x="31189" y="90349"/>
                  </a:lnTo>
                  <a:lnTo>
                    <a:pt x="40696" y="84879"/>
                  </a:lnTo>
                  <a:lnTo>
                    <a:pt x="42231" y="83978"/>
                  </a:lnTo>
                  <a:lnTo>
                    <a:pt x="75221" y="64931"/>
                  </a:lnTo>
                  <a:lnTo>
                    <a:pt x="76088" y="64431"/>
                  </a:lnTo>
                  <a:lnTo>
                    <a:pt x="78090" y="63263"/>
                  </a:lnTo>
                  <a:lnTo>
                    <a:pt x="78790" y="62863"/>
                  </a:lnTo>
                  <a:lnTo>
                    <a:pt x="80691" y="61762"/>
                  </a:lnTo>
                  <a:cubicBezTo>
                    <a:pt x="81459" y="61262"/>
                    <a:pt x="81959" y="60428"/>
                    <a:pt x="81992" y="59527"/>
                  </a:cubicBezTo>
                  <a:lnTo>
                    <a:pt x="81992" y="2520"/>
                  </a:lnTo>
                  <a:cubicBezTo>
                    <a:pt x="81992" y="2420"/>
                    <a:pt x="81992" y="2353"/>
                    <a:pt x="81992" y="2286"/>
                  </a:cubicBezTo>
                  <a:cubicBezTo>
                    <a:pt x="81919" y="936"/>
                    <a:pt x="80778" y="1"/>
                    <a:pt x="7955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58" name="Google Shape;3862;p75">
              <a:extLst>
                <a:ext uri="{FF2B5EF4-FFF2-40B4-BE49-F238E27FC236}">
                  <a16:creationId xmlns:a16="http://schemas.microsoft.com/office/drawing/2014/main" id="{1CD60DA0-90C3-CCC6-92D1-08D174D49A0C}"/>
                </a:ext>
              </a:extLst>
            </p:cNvPr>
            <p:cNvSpPr/>
            <p:nvPr/>
          </p:nvSpPr>
          <p:spPr>
            <a:xfrm>
              <a:off x="1653850" y="800025"/>
              <a:ext cx="1988950" cy="2619775"/>
            </a:xfrm>
            <a:custGeom>
              <a:avLst/>
              <a:gdLst/>
              <a:ahLst/>
              <a:cxnLst/>
              <a:rect l="l" t="t" r="r" b="b"/>
              <a:pathLst>
                <a:path w="79558" h="104791" extrusionOk="0">
                  <a:moveTo>
                    <a:pt x="78846" y="0"/>
                  </a:moveTo>
                  <a:cubicBezTo>
                    <a:pt x="78669" y="0"/>
                    <a:pt x="78470" y="56"/>
                    <a:pt x="78256" y="174"/>
                  </a:cubicBezTo>
                  <a:lnTo>
                    <a:pt x="1302" y="44639"/>
                  </a:lnTo>
                  <a:cubicBezTo>
                    <a:pt x="534" y="45106"/>
                    <a:pt x="67" y="45940"/>
                    <a:pt x="1" y="46874"/>
                  </a:cubicBezTo>
                  <a:lnTo>
                    <a:pt x="1" y="103848"/>
                  </a:lnTo>
                  <a:cubicBezTo>
                    <a:pt x="1" y="104452"/>
                    <a:pt x="286" y="104791"/>
                    <a:pt x="713" y="104791"/>
                  </a:cubicBezTo>
                  <a:cubicBezTo>
                    <a:pt x="852" y="104791"/>
                    <a:pt x="1005" y="104755"/>
                    <a:pt x="1168" y="104682"/>
                  </a:cubicBezTo>
                  <a:lnTo>
                    <a:pt x="1201" y="104682"/>
                  </a:lnTo>
                  <a:lnTo>
                    <a:pt x="1302" y="104648"/>
                  </a:lnTo>
                  <a:lnTo>
                    <a:pt x="14578" y="96976"/>
                  </a:lnTo>
                  <a:lnTo>
                    <a:pt x="16512" y="95842"/>
                  </a:lnTo>
                  <a:lnTo>
                    <a:pt x="18514" y="94708"/>
                  </a:lnTo>
                  <a:lnTo>
                    <a:pt x="19915" y="93907"/>
                  </a:lnTo>
                  <a:lnTo>
                    <a:pt x="21316" y="93073"/>
                  </a:lnTo>
                  <a:lnTo>
                    <a:pt x="22750" y="92239"/>
                  </a:lnTo>
                  <a:lnTo>
                    <a:pt x="27220" y="89671"/>
                  </a:lnTo>
                  <a:lnTo>
                    <a:pt x="28754" y="88770"/>
                  </a:lnTo>
                  <a:lnTo>
                    <a:pt x="38261" y="83300"/>
                  </a:lnTo>
                  <a:lnTo>
                    <a:pt x="39796" y="82399"/>
                  </a:lnTo>
                  <a:lnTo>
                    <a:pt x="72786" y="63352"/>
                  </a:lnTo>
                  <a:lnTo>
                    <a:pt x="73653" y="62852"/>
                  </a:lnTo>
                  <a:lnTo>
                    <a:pt x="75655" y="61684"/>
                  </a:lnTo>
                  <a:lnTo>
                    <a:pt x="76355" y="61284"/>
                  </a:lnTo>
                  <a:lnTo>
                    <a:pt x="78256" y="60183"/>
                  </a:lnTo>
                  <a:cubicBezTo>
                    <a:pt x="79024" y="59683"/>
                    <a:pt x="79524" y="58849"/>
                    <a:pt x="79557" y="57948"/>
                  </a:cubicBezTo>
                  <a:lnTo>
                    <a:pt x="79557" y="941"/>
                  </a:lnTo>
                  <a:cubicBezTo>
                    <a:pt x="79557" y="841"/>
                    <a:pt x="79557" y="774"/>
                    <a:pt x="79557" y="707"/>
                  </a:cubicBezTo>
                  <a:cubicBezTo>
                    <a:pt x="79489" y="253"/>
                    <a:pt x="79221" y="0"/>
                    <a:pt x="78846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59" name="Google Shape;3863;p75">
              <a:extLst>
                <a:ext uri="{FF2B5EF4-FFF2-40B4-BE49-F238E27FC236}">
                  <a16:creationId xmlns:a16="http://schemas.microsoft.com/office/drawing/2014/main" id="{6D0FCFC5-3D03-74E1-B376-A2858BAD3623}"/>
                </a:ext>
              </a:extLst>
            </p:cNvPr>
            <p:cNvSpPr/>
            <p:nvPr/>
          </p:nvSpPr>
          <p:spPr>
            <a:xfrm>
              <a:off x="1592975" y="3266950"/>
              <a:ext cx="89250" cy="156800"/>
            </a:xfrm>
            <a:custGeom>
              <a:avLst/>
              <a:gdLst/>
              <a:ahLst/>
              <a:cxnLst/>
              <a:rect l="l" t="t" r="r" b="b"/>
              <a:pathLst>
                <a:path w="3570" h="6272" extrusionOk="0">
                  <a:moveTo>
                    <a:pt x="1" y="0"/>
                  </a:moveTo>
                  <a:lnTo>
                    <a:pt x="1" y="3803"/>
                  </a:lnTo>
                  <a:cubicBezTo>
                    <a:pt x="34" y="4670"/>
                    <a:pt x="501" y="5504"/>
                    <a:pt x="1235" y="6005"/>
                  </a:cubicBezTo>
                  <a:cubicBezTo>
                    <a:pt x="1602" y="6205"/>
                    <a:pt x="2035" y="6272"/>
                    <a:pt x="2436" y="6272"/>
                  </a:cubicBezTo>
                  <a:cubicBezTo>
                    <a:pt x="2536" y="6272"/>
                    <a:pt x="2636" y="6272"/>
                    <a:pt x="2736" y="6238"/>
                  </a:cubicBezTo>
                  <a:cubicBezTo>
                    <a:pt x="2836" y="6238"/>
                    <a:pt x="2936" y="6238"/>
                    <a:pt x="3036" y="6205"/>
                  </a:cubicBezTo>
                  <a:lnTo>
                    <a:pt x="3069" y="6205"/>
                  </a:lnTo>
                  <a:cubicBezTo>
                    <a:pt x="3136" y="6205"/>
                    <a:pt x="3203" y="6171"/>
                    <a:pt x="3270" y="6138"/>
                  </a:cubicBezTo>
                  <a:lnTo>
                    <a:pt x="3370" y="6138"/>
                  </a:lnTo>
                  <a:cubicBezTo>
                    <a:pt x="3436" y="6105"/>
                    <a:pt x="3503" y="6071"/>
                    <a:pt x="3570" y="6038"/>
                  </a:cubicBezTo>
                  <a:lnTo>
                    <a:pt x="3570" y="6038"/>
                  </a:lnTo>
                  <a:cubicBezTo>
                    <a:pt x="3424" y="6099"/>
                    <a:pt x="3286" y="6129"/>
                    <a:pt x="3159" y="6129"/>
                  </a:cubicBezTo>
                  <a:cubicBezTo>
                    <a:pt x="2733" y="6129"/>
                    <a:pt x="2436" y="5795"/>
                    <a:pt x="2436" y="5204"/>
                  </a:cubicBezTo>
                  <a:lnTo>
                    <a:pt x="2436" y="14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60" name="Google Shape;3864;p75">
              <a:extLst>
                <a:ext uri="{FF2B5EF4-FFF2-40B4-BE49-F238E27FC236}">
                  <a16:creationId xmlns:a16="http://schemas.microsoft.com/office/drawing/2014/main" id="{A827982C-F6BF-16B8-4A8B-70C8ECE866F0}"/>
                </a:ext>
              </a:extLst>
            </p:cNvPr>
            <p:cNvSpPr/>
            <p:nvPr/>
          </p:nvSpPr>
          <p:spPr>
            <a:xfrm>
              <a:off x="1653850" y="2152825"/>
              <a:ext cx="1988950" cy="1266975"/>
            </a:xfrm>
            <a:custGeom>
              <a:avLst/>
              <a:gdLst/>
              <a:ahLst/>
              <a:cxnLst/>
              <a:rect l="l" t="t" r="r" b="b"/>
              <a:pathLst>
                <a:path w="79558" h="50679" extrusionOk="0">
                  <a:moveTo>
                    <a:pt x="79557" y="0"/>
                  </a:moveTo>
                  <a:lnTo>
                    <a:pt x="1" y="45966"/>
                  </a:lnTo>
                  <a:lnTo>
                    <a:pt x="1" y="49736"/>
                  </a:lnTo>
                  <a:cubicBezTo>
                    <a:pt x="1" y="50340"/>
                    <a:pt x="286" y="50679"/>
                    <a:pt x="713" y="50679"/>
                  </a:cubicBezTo>
                  <a:cubicBezTo>
                    <a:pt x="852" y="50679"/>
                    <a:pt x="1005" y="50643"/>
                    <a:pt x="1168" y="50570"/>
                  </a:cubicBezTo>
                  <a:lnTo>
                    <a:pt x="1201" y="50570"/>
                  </a:lnTo>
                  <a:lnTo>
                    <a:pt x="1302" y="50536"/>
                  </a:lnTo>
                  <a:lnTo>
                    <a:pt x="14578" y="42864"/>
                  </a:lnTo>
                  <a:lnTo>
                    <a:pt x="16512" y="41730"/>
                  </a:lnTo>
                  <a:lnTo>
                    <a:pt x="18514" y="40596"/>
                  </a:lnTo>
                  <a:lnTo>
                    <a:pt x="19915" y="39795"/>
                  </a:lnTo>
                  <a:lnTo>
                    <a:pt x="21316" y="38961"/>
                  </a:lnTo>
                  <a:lnTo>
                    <a:pt x="22750" y="38127"/>
                  </a:lnTo>
                  <a:lnTo>
                    <a:pt x="27220" y="35559"/>
                  </a:lnTo>
                  <a:lnTo>
                    <a:pt x="28754" y="34658"/>
                  </a:lnTo>
                  <a:lnTo>
                    <a:pt x="38261" y="29188"/>
                  </a:lnTo>
                  <a:lnTo>
                    <a:pt x="39796" y="28287"/>
                  </a:lnTo>
                  <a:lnTo>
                    <a:pt x="72786" y="9240"/>
                  </a:lnTo>
                  <a:lnTo>
                    <a:pt x="73653" y="8740"/>
                  </a:lnTo>
                  <a:lnTo>
                    <a:pt x="75655" y="7572"/>
                  </a:lnTo>
                  <a:lnTo>
                    <a:pt x="76355" y="7172"/>
                  </a:lnTo>
                  <a:lnTo>
                    <a:pt x="78256" y="6071"/>
                  </a:lnTo>
                  <a:cubicBezTo>
                    <a:pt x="79024" y="5571"/>
                    <a:pt x="79524" y="4737"/>
                    <a:pt x="79557" y="3836"/>
                  </a:cubicBezTo>
                  <a:lnTo>
                    <a:pt x="7955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61" name="Google Shape;3865;p75">
              <a:extLst>
                <a:ext uri="{FF2B5EF4-FFF2-40B4-BE49-F238E27FC236}">
                  <a16:creationId xmlns:a16="http://schemas.microsoft.com/office/drawing/2014/main" id="{1E98F29A-B3A8-07A6-3DBF-27A72C282C63}"/>
                </a:ext>
              </a:extLst>
            </p:cNvPr>
            <p:cNvSpPr/>
            <p:nvPr/>
          </p:nvSpPr>
          <p:spPr>
            <a:xfrm>
              <a:off x="1592975" y="1904300"/>
              <a:ext cx="70900" cy="1397700"/>
            </a:xfrm>
            <a:custGeom>
              <a:avLst/>
              <a:gdLst/>
              <a:ahLst/>
              <a:cxnLst/>
              <a:rect l="l" t="t" r="r" b="b"/>
              <a:pathLst>
                <a:path w="2836" h="55908" extrusionOk="0">
                  <a:moveTo>
                    <a:pt x="401" y="1"/>
                  </a:moveTo>
                  <a:cubicBezTo>
                    <a:pt x="167" y="401"/>
                    <a:pt x="34" y="835"/>
                    <a:pt x="1" y="1302"/>
                  </a:cubicBezTo>
                  <a:lnTo>
                    <a:pt x="1" y="54506"/>
                  </a:lnTo>
                  <a:lnTo>
                    <a:pt x="2436" y="55907"/>
                  </a:lnTo>
                  <a:lnTo>
                    <a:pt x="2436" y="2703"/>
                  </a:lnTo>
                  <a:cubicBezTo>
                    <a:pt x="2469" y="2236"/>
                    <a:pt x="2602" y="1802"/>
                    <a:pt x="2836" y="1402"/>
                  </a:cubicBezTo>
                  <a:lnTo>
                    <a:pt x="40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62" name="Google Shape;3866;p75">
              <a:extLst>
                <a:ext uri="{FF2B5EF4-FFF2-40B4-BE49-F238E27FC236}">
                  <a16:creationId xmlns:a16="http://schemas.microsoft.com/office/drawing/2014/main" id="{D9A1E363-FB9A-85DF-C738-0EF55E88E8D7}"/>
                </a:ext>
              </a:extLst>
            </p:cNvPr>
            <p:cNvSpPr/>
            <p:nvPr/>
          </p:nvSpPr>
          <p:spPr>
            <a:xfrm>
              <a:off x="2613700" y="2757550"/>
              <a:ext cx="74975" cy="89950"/>
            </a:xfrm>
            <a:custGeom>
              <a:avLst/>
              <a:gdLst/>
              <a:ahLst/>
              <a:cxnLst/>
              <a:rect l="l" t="t" r="r" b="b"/>
              <a:pathLst>
                <a:path w="2999" h="3598" extrusionOk="0">
                  <a:moveTo>
                    <a:pt x="1944" y="414"/>
                  </a:moveTo>
                  <a:cubicBezTo>
                    <a:pt x="2277" y="414"/>
                    <a:pt x="2589" y="712"/>
                    <a:pt x="2469" y="1096"/>
                  </a:cubicBezTo>
                  <a:cubicBezTo>
                    <a:pt x="2436" y="1896"/>
                    <a:pt x="2002" y="2597"/>
                    <a:pt x="1368" y="3031"/>
                  </a:cubicBezTo>
                  <a:cubicBezTo>
                    <a:pt x="1256" y="3134"/>
                    <a:pt x="1125" y="3179"/>
                    <a:pt x="999" y="3179"/>
                  </a:cubicBezTo>
                  <a:cubicBezTo>
                    <a:pt x="673" y="3179"/>
                    <a:pt x="372" y="2881"/>
                    <a:pt x="468" y="2497"/>
                  </a:cubicBezTo>
                  <a:cubicBezTo>
                    <a:pt x="501" y="1730"/>
                    <a:pt x="935" y="996"/>
                    <a:pt x="1568" y="562"/>
                  </a:cubicBezTo>
                  <a:cubicBezTo>
                    <a:pt x="1681" y="459"/>
                    <a:pt x="1814" y="414"/>
                    <a:pt x="1944" y="414"/>
                  </a:cubicBezTo>
                  <a:close/>
                  <a:moveTo>
                    <a:pt x="1972" y="1"/>
                  </a:moveTo>
                  <a:cubicBezTo>
                    <a:pt x="1766" y="1"/>
                    <a:pt x="1554" y="71"/>
                    <a:pt x="1368" y="229"/>
                  </a:cubicBezTo>
                  <a:cubicBezTo>
                    <a:pt x="568" y="729"/>
                    <a:pt x="101" y="1563"/>
                    <a:pt x="34" y="2497"/>
                  </a:cubicBezTo>
                  <a:cubicBezTo>
                    <a:pt x="1" y="2897"/>
                    <a:pt x="201" y="3264"/>
                    <a:pt x="501" y="3464"/>
                  </a:cubicBezTo>
                  <a:cubicBezTo>
                    <a:pt x="634" y="3531"/>
                    <a:pt x="768" y="3598"/>
                    <a:pt x="935" y="3598"/>
                  </a:cubicBezTo>
                  <a:cubicBezTo>
                    <a:pt x="1168" y="3564"/>
                    <a:pt x="1368" y="3498"/>
                    <a:pt x="1568" y="3398"/>
                  </a:cubicBezTo>
                  <a:cubicBezTo>
                    <a:pt x="2369" y="2897"/>
                    <a:pt x="2869" y="2030"/>
                    <a:pt x="2903" y="1096"/>
                  </a:cubicBezTo>
                  <a:cubicBezTo>
                    <a:pt x="2999" y="470"/>
                    <a:pt x="2505" y="1"/>
                    <a:pt x="197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63" name="Google Shape;3867;p75">
              <a:extLst>
                <a:ext uri="{FF2B5EF4-FFF2-40B4-BE49-F238E27FC236}">
                  <a16:creationId xmlns:a16="http://schemas.microsoft.com/office/drawing/2014/main" id="{AA7EA66B-0F50-4C94-D0F1-CDA5F5A10F70}"/>
                </a:ext>
              </a:extLst>
            </p:cNvPr>
            <p:cNvSpPr/>
            <p:nvPr/>
          </p:nvSpPr>
          <p:spPr>
            <a:xfrm>
              <a:off x="1714725" y="899800"/>
              <a:ext cx="1867200" cy="2253225"/>
            </a:xfrm>
            <a:custGeom>
              <a:avLst/>
              <a:gdLst/>
              <a:ahLst/>
              <a:cxnLst/>
              <a:rect l="l" t="t" r="r" b="b"/>
              <a:pathLst>
                <a:path w="74688" h="90129" extrusionOk="0">
                  <a:moveTo>
                    <a:pt x="74264" y="0"/>
                  </a:moveTo>
                  <a:cubicBezTo>
                    <a:pt x="74159" y="0"/>
                    <a:pt x="74041" y="38"/>
                    <a:pt x="73920" y="119"/>
                  </a:cubicBezTo>
                  <a:lnTo>
                    <a:pt x="801" y="42349"/>
                  </a:lnTo>
                  <a:cubicBezTo>
                    <a:pt x="334" y="42649"/>
                    <a:pt x="34" y="43150"/>
                    <a:pt x="1" y="43683"/>
                  </a:cubicBezTo>
                  <a:lnTo>
                    <a:pt x="1" y="89549"/>
                  </a:lnTo>
                  <a:cubicBezTo>
                    <a:pt x="1" y="89907"/>
                    <a:pt x="188" y="90128"/>
                    <a:pt x="453" y="90128"/>
                  </a:cubicBezTo>
                  <a:cubicBezTo>
                    <a:pt x="559" y="90128"/>
                    <a:pt x="677" y="90093"/>
                    <a:pt x="801" y="90016"/>
                  </a:cubicBezTo>
                  <a:lnTo>
                    <a:pt x="73920" y="47786"/>
                  </a:lnTo>
                  <a:cubicBezTo>
                    <a:pt x="74354" y="47486"/>
                    <a:pt x="74654" y="46986"/>
                    <a:pt x="74687" y="46419"/>
                  </a:cubicBezTo>
                  <a:lnTo>
                    <a:pt x="74687" y="552"/>
                  </a:lnTo>
                  <a:cubicBezTo>
                    <a:pt x="74687" y="203"/>
                    <a:pt x="74509" y="0"/>
                    <a:pt x="7426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64" name="Google Shape;3868;p75">
              <a:extLst>
                <a:ext uri="{FF2B5EF4-FFF2-40B4-BE49-F238E27FC236}">
                  <a16:creationId xmlns:a16="http://schemas.microsoft.com/office/drawing/2014/main" id="{76D3D00E-97AB-7C7B-DE16-1C4F5E8162DA}"/>
                </a:ext>
              </a:extLst>
            </p:cNvPr>
            <p:cNvSpPr/>
            <p:nvPr/>
          </p:nvSpPr>
          <p:spPr>
            <a:xfrm>
              <a:off x="1790625" y="1011550"/>
              <a:ext cx="1694550" cy="2050725"/>
            </a:xfrm>
            <a:custGeom>
              <a:avLst/>
              <a:gdLst/>
              <a:ahLst/>
              <a:cxnLst/>
              <a:rect l="l" t="t" r="r" b="b"/>
              <a:pathLst>
                <a:path w="67782" h="82029" extrusionOk="0">
                  <a:moveTo>
                    <a:pt x="67318" y="1"/>
                  </a:moveTo>
                  <a:cubicBezTo>
                    <a:pt x="67204" y="1"/>
                    <a:pt x="67077" y="39"/>
                    <a:pt x="66948" y="119"/>
                  </a:cubicBezTo>
                  <a:lnTo>
                    <a:pt x="834" y="38279"/>
                  </a:lnTo>
                  <a:cubicBezTo>
                    <a:pt x="334" y="38613"/>
                    <a:pt x="34" y="39147"/>
                    <a:pt x="0" y="39747"/>
                  </a:cubicBezTo>
                  <a:lnTo>
                    <a:pt x="0" y="81443"/>
                  </a:lnTo>
                  <a:cubicBezTo>
                    <a:pt x="0" y="81818"/>
                    <a:pt x="181" y="82028"/>
                    <a:pt x="450" y="82028"/>
                  </a:cubicBezTo>
                  <a:cubicBezTo>
                    <a:pt x="564" y="82028"/>
                    <a:pt x="695" y="81990"/>
                    <a:pt x="834" y="81910"/>
                  </a:cubicBezTo>
                  <a:lnTo>
                    <a:pt x="66948" y="43750"/>
                  </a:lnTo>
                  <a:cubicBezTo>
                    <a:pt x="67415" y="43416"/>
                    <a:pt x="67749" y="42883"/>
                    <a:pt x="67782" y="42282"/>
                  </a:cubicBezTo>
                  <a:lnTo>
                    <a:pt x="67782" y="586"/>
                  </a:lnTo>
                  <a:cubicBezTo>
                    <a:pt x="67782" y="211"/>
                    <a:pt x="67585" y="1"/>
                    <a:pt x="6731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65" name="Google Shape;3869;p75">
              <a:extLst>
                <a:ext uri="{FF2B5EF4-FFF2-40B4-BE49-F238E27FC236}">
                  <a16:creationId xmlns:a16="http://schemas.microsoft.com/office/drawing/2014/main" id="{DA8D7F2B-EA47-154D-F062-35965079E545}"/>
                </a:ext>
              </a:extLst>
            </p:cNvPr>
            <p:cNvSpPr/>
            <p:nvPr/>
          </p:nvSpPr>
          <p:spPr>
            <a:xfrm>
              <a:off x="3204125" y="1520075"/>
              <a:ext cx="10025" cy="697825"/>
            </a:xfrm>
            <a:custGeom>
              <a:avLst/>
              <a:gdLst/>
              <a:ahLst/>
              <a:cxnLst/>
              <a:rect l="l" t="t" r="r" b="b"/>
              <a:pathLst>
                <a:path w="401" h="27913" extrusionOk="0">
                  <a:moveTo>
                    <a:pt x="201" y="0"/>
                  </a:moveTo>
                  <a:cubicBezTo>
                    <a:pt x="101" y="0"/>
                    <a:pt x="1" y="75"/>
                    <a:pt x="1" y="226"/>
                  </a:cubicBezTo>
                  <a:lnTo>
                    <a:pt x="1" y="27679"/>
                  </a:lnTo>
                  <a:cubicBezTo>
                    <a:pt x="1" y="27812"/>
                    <a:pt x="67" y="27912"/>
                    <a:pt x="201" y="27912"/>
                  </a:cubicBezTo>
                  <a:cubicBezTo>
                    <a:pt x="301" y="27912"/>
                    <a:pt x="401" y="27812"/>
                    <a:pt x="401" y="27679"/>
                  </a:cubicBezTo>
                  <a:lnTo>
                    <a:pt x="401" y="226"/>
                  </a:lnTo>
                  <a:cubicBezTo>
                    <a:pt x="401" y="75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66" name="Google Shape;3870;p75">
              <a:extLst>
                <a:ext uri="{FF2B5EF4-FFF2-40B4-BE49-F238E27FC236}">
                  <a16:creationId xmlns:a16="http://schemas.microsoft.com/office/drawing/2014/main" id="{7FCFE049-979E-013E-C416-8B7831651937}"/>
                </a:ext>
              </a:extLst>
            </p:cNvPr>
            <p:cNvSpPr/>
            <p:nvPr/>
          </p:nvSpPr>
          <p:spPr>
            <a:xfrm>
              <a:off x="3248325" y="1384325"/>
              <a:ext cx="196825" cy="322800"/>
            </a:xfrm>
            <a:custGeom>
              <a:avLst/>
              <a:gdLst/>
              <a:ahLst/>
              <a:cxnLst/>
              <a:rect l="l" t="t" r="r" b="b"/>
              <a:pathLst>
                <a:path w="7873" h="12912" extrusionOk="0">
                  <a:moveTo>
                    <a:pt x="7423" y="1"/>
                  </a:moveTo>
                  <a:cubicBezTo>
                    <a:pt x="7309" y="1"/>
                    <a:pt x="7178" y="39"/>
                    <a:pt x="7039" y="118"/>
                  </a:cubicBezTo>
                  <a:lnTo>
                    <a:pt x="834" y="3687"/>
                  </a:lnTo>
                  <a:cubicBezTo>
                    <a:pt x="367" y="4021"/>
                    <a:pt x="34" y="4555"/>
                    <a:pt x="0" y="5155"/>
                  </a:cubicBezTo>
                  <a:lnTo>
                    <a:pt x="0" y="12327"/>
                  </a:lnTo>
                  <a:cubicBezTo>
                    <a:pt x="0" y="12701"/>
                    <a:pt x="181" y="12912"/>
                    <a:pt x="450" y="12912"/>
                  </a:cubicBezTo>
                  <a:cubicBezTo>
                    <a:pt x="565" y="12912"/>
                    <a:pt x="695" y="12874"/>
                    <a:pt x="834" y="12794"/>
                  </a:cubicBezTo>
                  <a:lnTo>
                    <a:pt x="7039" y="9225"/>
                  </a:lnTo>
                  <a:cubicBezTo>
                    <a:pt x="7539" y="8891"/>
                    <a:pt x="7839" y="8357"/>
                    <a:pt x="7873" y="7757"/>
                  </a:cubicBezTo>
                  <a:lnTo>
                    <a:pt x="7873" y="585"/>
                  </a:lnTo>
                  <a:cubicBezTo>
                    <a:pt x="7873" y="211"/>
                    <a:pt x="7692" y="1"/>
                    <a:pt x="742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67" name="Google Shape;3871;p75">
              <a:extLst>
                <a:ext uri="{FF2B5EF4-FFF2-40B4-BE49-F238E27FC236}">
                  <a16:creationId xmlns:a16="http://schemas.microsoft.com/office/drawing/2014/main" id="{2748EEF6-A94C-F75E-1718-741C9FE54DD9}"/>
                </a:ext>
              </a:extLst>
            </p:cNvPr>
            <p:cNvSpPr/>
            <p:nvPr/>
          </p:nvSpPr>
          <p:spPr>
            <a:xfrm>
              <a:off x="3248325" y="1384325"/>
              <a:ext cx="196825" cy="322800"/>
            </a:xfrm>
            <a:custGeom>
              <a:avLst/>
              <a:gdLst/>
              <a:ahLst/>
              <a:cxnLst/>
              <a:rect l="l" t="t" r="r" b="b"/>
              <a:pathLst>
                <a:path w="7873" h="12912" extrusionOk="0">
                  <a:moveTo>
                    <a:pt x="7423" y="1"/>
                  </a:moveTo>
                  <a:cubicBezTo>
                    <a:pt x="7309" y="1"/>
                    <a:pt x="7178" y="39"/>
                    <a:pt x="7039" y="118"/>
                  </a:cubicBezTo>
                  <a:lnTo>
                    <a:pt x="834" y="3687"/>
                  </a:lnTo>
                  <a:cubicBezTo>
                    <a:pt x="367" y="4021"/>
                    <a:pt x="34" y="4555"/>
                    <a:pt x="0" y="5155"/>
                  </a:cubicBezTo>
                  <a:lnTo>
                    <a:pt x="0" y="12327"/>
                  </a:lnTo>
                  <a:cubicBezTo>
                    <a:pt x="0" y="12701"/>
                    <a:pt x="181" y="12912"/>
                    <a:pt x="450" y="12912"/>
                  </a:cubicBezTo>
                  <a:cubicBezTo>
                    <a:pt x="565" y="12912"/>
                    <a:pt x="695" y="12874"/>
                    <a:pt x="834" y="12794"/>
                  </a:cubicBezTo>
                  <a:lnTo>
                    <a:pt x="7039" y="9225"/>
                  </a:lnTo>
                  <a:cubicBezTo>
                    <a:pt x="7539" y="8891"/>
                    <a:pt x="7839" y="8357"/>
                    <a:pt x="7873" y="7757"/>
                  </a:cubicBezTo>
                  <a:lnTo>
                    <a:pt x="7873" y="585"/>
                  </a:lnTo>
                  <a:cubicBezTo>
                    <a:pt x="7873" y="211"/>
                    <a:pt x="7692" y="1"/>
                    <a:pt x="74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68" name="Google Shape;3872;p75">
              <a:extLst>
                <a:ext uri="{FF2B5EF4-FFF2-40B4-BE49-F238E27FC236}">
                  <a16:creationId xmlns:a16="http://schemas.microsoft.com/office/drawing/2014/main" id="{2948EDD7-2ECA-AEDB-F2CA-A06B5D0D4604}"/>
                </a:ext>
              </a:extLst>
            </p:cNvPr>
            <p:cNvSpPr/>
            <p:nvPr/>
          </p:nvSpPr>
          <p:spPr>
            <a:xfrm>
              <a:off x="3249150" y="1507850"/>
              <a:ext cx="196850" cy="198275"/>
            </a:xfrm>
            <a:custGeom>
              <a:avLst/>
              <a:gdLst/>
              <a:ahLst/>
              <a:cxnLst/>
              <a:rect l="l" t="t" r="r" b="b"/>
              <a:pathLst>
                <a:path w="7874" h="7931" extrusionOk="0">
                  <a:moveTo>
                    <a:pt x="6251" y="1"/>
                  </a:moveTo>
                  <a:cubicBezTo>
                    <a:pt x="6135" y="1"/>
                    <a:pt x="6018" y="61"/>
                    <a:pt x="5938" y="181"/>
                  </a:cubicBezTo>
                  <a:lnTo>
                    <a:pt x="4838" y="2082"/>
                  </a:lnTo>
                  <a:lnTo>
                    <a:pt x="5738" y="3350"/>
                  </a:lnTo>
                  <a:lnTo>
                    <a:pt x="2803" y="648"/>
                  </a:lnTo>
                  <a:cubicBezTo>
                    <a:pt x="2738" y="583"/>
                    <a:pt x="2658" y="553"/>
                    <a:pt x="2578" y="553"/>
                  </a:cubicBezTo>
                  <a:cubicBezTo>
                    <a:pt x="2453" y="553"/>
                    <a:pt x="2330" y="626"/>
                    <a:pt x="2269" y="748"/>
                  </a:cubicBezTo>
                  <a:lnTo>
                    <a:pt x="1" y="5451"/>
                  </a:lnTo>
                  <a:lnTo>
                    <a:pt x="1" y="7319"/>
                  </a:lnTo>
                  <a:cubicBezTo>
                    <a:pt x="1" y="7702"/>
                    <a:pt x="190" y="7931"/>
                    <a:pt x="469" y="7931"/>
                  </a:cubicBezTo>
                  <a:cubicBezTo>
                    <a:pt x="579" y="7931"/>
                    <a:pt x="703" y="7895"/>
                    <a:pt x="835" y="7820"/>
                  </a:cubicBezTo>
                  <a:lnTo>
                    <a:pt x="7039" y="4250"/>
                  </a:lnTo>
                  <a:cubicBezTo>
                    <a:pt x="7506" y="3917"/>
                    <a:pt x="7840" y="3383"/>
                    <a:pt x="7873" y="2783"/>
                  </a:cubicBezTo>
                  <a:lnTo>
                    <a:pt x="7873" y="1248"/>
                  </a:lnTo>
                  <a:lnTo>
                    <a:pt x="6472" y="81"/>
                  </a:lnTo>
                  <a:cubicBezTo>
                    <a:pt x="6405" y="27"/>
                    <a:pt x="6328" y="1"/>
                    <a:pt x="625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69" name="Google Shape;3873;p75">
              <a:extLst>
                <a:ext uri="{FF2B5EF4-FFF2-40B4-BE49-F238E27FC236}">
                  <a16:creationId xmlns:a16="http://schemas.microsoft.com/office/drawing/2014/main" id="{93D3D2B0-6271-5E35-261E-B9E06E288782}"/>
                </a:ext>
              </a:extLst>
            </p:cNvPr>
            <p:cNvSpPr/>
            <p:nvPr/>
          </p:nvSpPr>
          <p:spPr>
            <a:xfrm>
              <a:off x="3359225" y="1449050"/>
              <a:ext cx="40075" cy="50750"/>
            </a:xfrm>
            <a:custGeom>
              <a:avLst/>
              <a:gdLst/>
              <a:ahLst/>
              <a:cxnLst/>
              <a:rect l="l" t="t" r="r" b="b"/>
              <a:pathLst>
                <a:path w="1603" h="2030" extrusionOk="0">
                  <a:moveTo>
                    <a:pt x="1139" y="1"/>
                  </a:moveTo>
                  <a:cubicBezTo>
                    <a:pt x="1038" y="1"/>
                    <a:pt x="924" y="32"/>
                    <a:pt x="802" y="98"/>
                  </a:cubicBezTo>
                  <a:cubicBezTo>
                    <a:pt x="335" y="398"/>
                    <a:pt x="34" y="932"/>
                    <a:pt x="1" y="1465"/>
                  </a:cubicBezTo>
                  <a:cubicBezTo>
                    <a:pt x="1" y="1825"/>
                    <a:pt x="190" y="2029"/>
                    <a:pt x="458" y="2029"/>
                  </a:cubicBezTo>
                  <a:cubicBezTo>
                    <a:pt x="563" y="2029"/>
                    <a:pt x="680" y="1998"/>
                    <a:pt x="802" y="1932"/>
                  </a:cubicBezTo>
                  <a:cubicBezTo>
                    <a:pt x="1269" y="1632"/>
                    <a:pt x="1569" y="1132"/>
                    <a:pt x="1602" y="565"/>
                  </a:cubicBezTo>
                  <a:cubicBezTo>
                    <a:pt x="1578" y="205"/>
                    <a:pt x="1399" y="1"/>
                    <a:pt x="11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70" name="Google Shape;3874;p75">
              <a:extLst>
                <a:ext uri="{FF2B5EF4-FFF2-40B4-BE49-F238E27FC236}">
                  <a16:creationId xmlns:a16="http://schemas.microsoft.com/office/drawing/2014/main" id="{A49010E0-358B-7FCF-109B-FD4D3EF789C1}"/>
                </a:ext>
              </a:extLst>
            </p:cNvPr>
            <p:cNvSpPr/>
            <p:nvPr/>
          </p:nvSpPr>
          <p:spPr>
            <a:xfrm>
              <a:off x="3248325" y="1640950"/>
              <a:ext cx="196825" cy="127250"/>
            </a:xfrm>
            <a:custGeom>
              <a:avLst/>
              <a:gdLst/>
              <a:ahLst/>
              <a:cxnLst/>
              <a:rect l="l" t="t" r="r" b="b"/>
              <a:pathLst>
                <a:path w="7873" h="5090" extrusionOk="0">
                  <a:moveTo>
                    <a:pt x="7665" y="1"/>
                  </a:moveTo>
                  <a:cubicBezTo>
                    <a:pt x="7609" y="1"/>
                    <a:pt x="7544" y="20"/>
                    <a:pt x="7472" y="61"/>
                  </a:cubicBezTo>
                  <a:lnTo>
                    <a:pt x="434" y="4130"/>
                  </a:lnTo>
                  <a:cubicBezTo>
                    <a:pt x="167" y="4264"/>
                    <a:pt x="34" y="4530"/>
                    <a:pt x="0" y="4797"/>
                  </a:cubicBezTo>
                  <a:cubicBezTo>
                    <a:pt x="0" y="4984"/>
                    <a:pt x="99" y="5090"/>
                    <a:pt x="238" y="5090"/>
                  </a:cubicBezTo>
                  <a:cubicBezTo>
                    <a:pt x="298" y="5090"/>
                    <a:pt x="364" y="5071"/>
                    <a:pt x="434" y="5031"/>
                  </a:cubicBezTo>
                  <a:lnTo>
                    <a:pt x="7472" y="961"/>
                  </a:lnTo>
                  <a:cubicBezTo>
                    <a:pt x="7706" y="794"/>
                    <a:pt x="7873" y="561"/>
                    <a:pt x="7873" y="261"/>
                  </a:cubicBezTo>
                  <a:cubicBezTo>
                    <a:pt x="7873" y="99"/>
                    <a:pt x="7792" y="1"/>
                    <a:pt x="766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71" name="Google Shape;3875;p75">
              <a:extLst>
                <a:ext uri="{FF2B5EF4-FFF2-40B4-BE49-F238E27FC236}">
                  <a16:creationId xmlns:a16="http://schemas.microsoft.com/office/drawing/2014/main" id="{D740B5B2-7A6C-C597-DC8E-372CCD7EAE71}"/>
                </a:ext>
              </a:extLst>
            </p:cNvPr>
            <p:cNvSpPr/>
            <p:nvPr/>
          </p:nvSpPr>
          <p:spPr>
            <a:xfrm>
              <a:off x="3248325" y="1675150"/>
              <a:ext cx="196825" cy="128100"/>
            </a:xfrm>
            <a:custGeom>
              <a:avLst/>
              <a:gdLst/>
              <a:ahLst/>
              <a:cxnLst/>
              <a:rect l="l" t="t" r="r" b="b"/>
              <a:pathLst>
                <a:path w="7873" h="5124" extrusionOk="0">
                  <a:moveTo>
                    <a:pt x="7665" y="0"/>
                  </a:moveTo>
                  <a:cubicBezTo>
                    <a:pt x="7609" y="0"/>
                    <a:pt x="7544" y="19"/>
                    <a:pt x="7472" y="60"/>
                  </a:cubicBezTo>
                  <a:lnTo>
                    <a:pt x="434" y="4130"/>
                  </a:lnTo>
                  <a:cubicBezTo>
                    <a:pt x="167" y="4297"/>
                    <a:pt x="34" y="4563"/>
                    <a:pt x="0" y="4864"/>
                  </a:cubicBezTo>
                  <a:cubicBezTo>
                    <a:pt x="0" y="5026"/>
                    <a:pt x="97" y="5124"/>
                    <a:pt x="234" y="5124"/>
                  </a:cubicBezTo>
                  <a:cubicBezTo>
                    <a:pt x="294" y="5124"/>
                    <a:pt x="363" y="5105"/>
                    <a:pt x="434" y="5064"/>
                  </a:cubicBezTo>
                  <a:lnTo>
                    <a:pt x="7472" y="961"/>
                  </a:lnTo>
                  <a:cubicBezTo>
                    <a:pt x="7706" y="827"/>
                    <a:pt x="7873" y="561"/>
                    <a:pt x="7873" y="260"/>
                  </a:cubicBezTo>
                  <a:cubicBezTo>
                    <a:pt x="7873" y="98"/>
                    <a:pt x="7792" y="0"/>
                    <a:pt x="766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72" name="Google Shape;3876;p75">
              <a:extLst>
                <a:ext uri="{FF2B5EF4-FFF2-40B4-BE49-F238E27FC236}">
                  <a16:creationId xmlns:a16="http://schemas.microsoft.com/office/drawing/2014/main" id="{E53FBF7A-AC40-ECC7-E227-F19156A61645}"/>
                </a:ext>
              </a:extLst>
            </p:cNvPr>
            <p:cNvSpPr/>
            <p:nvPr/>
          </p:nvSpPr>
          <p:spPr>
            <a:xfrm>
              <a:off x="3248325" y="1710175"/>
              <a:ext cx="196825" cy="127275"/>
            </a:xfrm>
            <a:custGeom>
              <a:avLst/>
              <a:gdLst/>
              <a:ahLst/>
              <a:cxnLst/>
              <a:rect l="l" t="t" r="r" b="b"/>
              <a:pathLst>
                <a:path w="7873" h="5091" extrusionOk="0">
                  <a:moveTo>
                    <a:pt x="7665" y="0"/>
                  </a:moveTo>
                  <a:cubicBezTo>
                    <a:pt x="7609" y="0"/>
                    <a:pt x="7544" y="19"/>
                    <a:pt x="7472" y="60"/>
                  </a:cubicBezTo>
                  <a:lnTo>
                    <a:pt x="434" y="4130"/>
                  </a:lnTo>
                  <a:cubicBezTo>
                    <a:pt x="167" y="4263"/>
                    <a:pt x="34" y="4530"/>
                    <a:pt x="0" y="4830"/>
                  </a:cubicBezTo>
                  <a:cubicBezTo>
                    <a:pt x="0" y="4992"/>
                    <a:pt x="97" y="5090"/>
                    <a:pt x="234" y="5090"/>
                  </a:cubicBezTo>
                  <a:cubicBezTo>
                    <a:pt x="294" y="5090"/>
                    <a:pt x="363" y="5071"/>
                    <a:pt x="434" y="5030"/>
                  </a:cubicBezTo>
                  <a:lnTo>
                    <a:pt x="7472" y="961"/>
                  </a:lnTo>
                  <a:cubicBezTo>
                    <a:pt x="7706" y="827"/>
                    <a:pt x="7873" y="561"/>
                    <a:pt x="7873" y="260"/>
                  </a:cubicBezTo>
                  <a:cubicBezTo>
                    <a:pt x="7873" y="98"/>
                    <a:pt x="7792" y="0"/>
                    <a:pt x="766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73" name="Google Shape;3877;p75">
              <a:extLst>
                <a:ext uri="{FF2B5EF4-FFF2-40B4-BE49-F238E27FC236}">
                  <a16:creationId xmlns:a16="http://schemas.microsoft.com/office/drawing/2014/main" id="{C9ABA361-64A5-1513-2782-1FD3355169D0}"/>
                </a:ext>
              </a:extLst>
            </p:cNvPr>
            <p:cNvSpPr/>
            <p:nvPr/>
          </p:nvSpPr>
          <p:spPr>
            <a:xfrm>
              <a:off x="3248325" y="1773800"/>
              <a:ext cx="196825" cy="322775"/>
            </a:xfrm>
            <a:custGeom>
              <a:avLst/>
              <a:gdLst/>
              <a:ahLst/>
              <a:cxnLst/>
              <a:rect l="l" t="t" r="r" b="b"/>
              <a:pathLst>
                <a:path w="7873" h="12911" extrusionOk="0">
                  <a:moveTo>
                    <a:pt x="7419" y="0"/>
                  </a:moveTo>
                  <a:cubicBezTo>
                    <a:pt x="7306" y="0"/>
                    <a:pt x="7177" y="38"/>
                    <a:pt x="7039" y="117"/>
                  </a:cubicBezTo>
                  <a:lnTo>
                    <a:pt x="834" y="3686"/>
                  </a:lnTo>
                  <a:cubicBezTo>
                    <a:pt x="367" y="4020"/>
                    <a:pt x="34" y="4554"/>
                    <a:pt x="0" y="5154"/>
                  </a:cubicBezTo>
                  <a:lnTo>
                    <a:pt x="0" y="12326"/>
                  </a:lnTo>
                  <a:cubicBezTo>
                    <a:pt x="0" y="12700"/>
                    <a:pt x="181" y="12910"/>
                    <a:pt x="450" y="12910"/>
                  </a:cubicBezTo>
                  <a:cubicBezTo>
                    <a:pt x="565" y="12910"/>
                    <a:pt x="695" y="12872"/>
                    <a:pt x="834" y="12793"/>
                  </a:cubicBezTo>
                  <a:lnTo>
                    <a:pt x="7039" y="9224"/>
                  </a:lnTo>
                  <a:cubicBezTo>
                    <a:pt x="7539" y="8890"/>
                    <a:pt x="7839" y="8356"/>
                    <a:pt x="7873" y="7756"/>
                  </a:cubicBezTo>
                  <a:lnTo>
                    <a:pt x="7873" y="617"/>
                  </a:lnTo>
                  <a:cubicBezTo>
                    <a:pt x="7873" y="218"/>
                    <a:pt x="7690" y="0"/>
                    <a:pt x="7419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74" name="Google Shape;3878;p75">
              <a:extLst>
                <a:ext uri="{FF2B5EF4-FFF2-40B4-BE49-F238E27FC236}">
                  <a16:creationId xmlns:a16="http://schemas.microsoft.com/office/drawing/2014/main" id="{E3511B91-CEAC-6497-38C2-113DFA351133}"/>
                </a:ext>
              </a:extLst>
            </p:cNvPr>
            <p:cNvSpPr/>
            <p:nvPr/>
          </p:nvSpPr>
          <p:spPr>
            <a:xfrm>
              <a:off x="3248325" y="1773800"/>
              <a:ext cx="196825" cy="322775"/>
            </a:xfrm>
            <a:custGeom>
              <a:avLst/>
              <a:gdLst/>
              <a:ahLst/>
              <a:cxnLst/>
              <a:rect l="l" t="t" r="r" b="b"/>
              <a:pathLst>
                <a:path w="7873" h="12911" extrusionOk="0">
                  <a:moveTo>
                    <a:pt x="7419" y="0"/>
                  </a:moveTo>
                  <a:cubicBezTo>
                    <a:pt x="7306" y="0"/>
                    <a:pt x="7177" y="38"/>
                    <a:pt x="7039" y="117"/>
                  </a:cubicBezTo>
                  <a:lnTo>
                    <a:pt x="834" y="3686"/>
                  </a:lnTo>
                  <a:cubicBezTo>
                    <a:pt x="367" y="4020"/>
                    <a:pt x="34" y="4554"/>
                    <a:pt x="0" y="5154"/>
                  </a:cubicBezTo>
                  <a:lnTo>
                    <a:pt x="0" y="12326"/>
                  </a:lnTo>
                  <a:cubicBezTo>
                    <a:pt x="0" y="12700"/>
                    <a:pt x="181" y="12910"/>
                    <a:pt x="450" y="12910"/>
                  </a:cubicBezTo>
                  <a:cubicBezTo>
                    <a:pt x="565" y="12910"/>
                    <a:pt x="695" y="12872"/>
                    <a:pt x="834" y="12793"/>
                  </a:cubicBezTo>
                  <a:lnTo>
                    <a:pt x="7039" y="9224"/>
                  </a:lnTo>
                  <a:cubicBezTo>
                    <a:pt x="7539" y="8890"/>
                    <a:pt x="7839" y="8356"/>
                    <a:pt x="7873" y="7756"/>
                  </a:cubicBezTo>
                  <a:lnTo>
                    <a:pt x="7873" y="617"/>
                  </a:lnTo>
                  <a:cubicBezTo>
                    <a:pt x="7873" y="218"/>
                    <a:pt x="7690" y="0"/>
                    <a:pt x="74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75" name="Google Shape;3879;p75">
              <a:extLst>
                <a:ext uri="{FF2B5EF4-FFF2-40B4-BE49-F238E27FC236}">
                  <a16:creationId xmlns:a16="http://schemas.microsoft.com/office/drawing/2014/main" id="{7B214A35-5ABB-0A86-420B-58156DFE7CDF}"/>
                </a:ext>
              </a:extLst>
            </p:cNvPr>
            <p:cNvSpPr/>
            <p:nvPr/>
          </p:nvSpPr>
          <p:spPr>
            <a:xfrm>
              <a:off x="3249150" y="1898075"/>
              <a:ext cx="196850" cy="198325"/>
            </a:xfrm>
            <a:custGeom>
              <a:avLst/>
              <a:gdLst/>
              <a:ahLst/>
              <a:cxnLst/>
              <a:rect l="l" t="t" r="r" b="b"/>
              <a:pathLst>
                <a:path w="7874" h="7933" extrusionOk="0">
                  <a:moveTo>
                    <a:pt x="6241" y="1"/>
                  </a:moveTo>
                  <a:cubicBezTo>
                    <a:pt x="6128" y="1"/>
                    <a:pt x="6016" y="52"/>
                    <a:pt x="5938" y="150"/>
                  </a:cubicBezTo>
                  <a:lnTo>
                    <a:pt x="4838" y="2084"/>
                  </a:lnTo>
                  <a:lnTo>
                    <a:pt x="5738" y="3352"/>
                  </a:lnTo>
                  <a:lnTo>
                    <a:pt x="5738" y="3352"/>
                  </a:lnTo>
                  <a:lnTo>
                    <a:pt x="2803" y="617"/>
                  </a:lnTo>
                  <a:cubicBezTo>
                    <a:pt x="2744" y="569"/>
                    <a:pt x="2672" y="547"/>
                    <a:pt x="2601" y="547"/>
                  </a:cubicBezTo>
                  <a:cubicBezTo>
                    <a:pt x="2472" y="547"/>
                    <a:pt x="2346" y="621"/>
                    <a:pt x="2302" y="750"/>
                  </a:cubicBezTo>
                  <a:lnTo>
                    <a:pt x="1" y="5453"/>
                  </a:lnTo>
                  <a:lnTo>
                    <a:pt x="1" y="7321"/>
                  </a:lnTo>
                  <a:cubicBezTo>
                    <a:pt x="1" y="7704"/>
                    <a:pt x="190" y="7933"/>
                    <a:pt x="469" y="7933"/>
                  </a:cubicBezTo>
                  <a:cubicBezTo>
                    <a:pt x="579" y="7933"/>
                    <a:pt x="703" y="7897"/>
                    <a:pt x="835" y="7822"/>
                  </a:cubicBezTo>
                  <a:lnTo>
                    <a:pt x="7039" y="4219"/>
                  </a:lnTo>
                  <a:cubicBezTo>
                    <a:pt x="7540" y="3919"/>
                    <a:pt x="7840" y="3352"/>
                    <a:pt x="7873" y="2785"/>
                  </a:cubicBezTo>
                  <a:lnTo>
                    <a:pt x="7873" y="1250"/>
                  </a:lnTo>
                  <a:lnTo>
                    <a:pt x="6472" y="83"/>
                  </a:lnTo>
                  <a:cubicBezTo>
                    <a:pt x="6402" y="27"/>
                    <a:pt x="6321" y="1"/>
                    <a:pt x="624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76" name="Google Shape;3880;p75">
              <a:extLst>
                <a:ext uri="{FF2B5EF4-FFF2-40B4-BE49-F238E27FC236}">
                  <a16:creationId xmlns:a16="http://schemas.microsoft.com/office/drawing/2014/main" id="{CF24443E-7928-6586-4CC1-53BDEEDD2FC9}"/>
                </a:ext>
              </a:extLst>
            </p:cNvPr>
            <p:cNvSpPr/>
            <p:nvPr/>
          </p:nvSpPr>
          <p:spPr>
            <a:xfrm>
              <a:off x="3359225" y="1838800"/>
              <a:ext cx="40075" cy="50950"/>
            </a:xfrm>
            <a:custGeom>
              <a:avLst/>
              <a:gdLst/>
              <a:ahLst/>
              <a:cxnLst/>
              <a:rect l="l" t="t" r="r" b="b"/>
              <a:pathLst>
                <a:path w="1603" h="2038" extrusionOk="0">
                  <a:moveTo>
                    <a:pt x="1162" y="0"/>
                  </a:moveTo>
                  <a:cubicBezTo>
                    <a:pt x="1054" y="0"/>
                    <a:pt x="932" y="38"/>
                    <a:pt x="802" y="119"/>
                  </a:cubicBezTo>
                  <a:cubicBezTo>
                    <a:pt x="335" y="419"/>
                    <a:pt x="34" y="919"/>
                    <a:pt x="1" y="1453"/>
                  </a:cubicBezTo>
                  <a:cubicBezTo>
                    <a:pt x="1" y="1828"/>
                    <a:pt x="182" y="2038"/>
                    <a:pt x="439" y="2038"/>
                  </a:cubicBezTo>
                  <a:cubicBezTo>
                    <a:pt x="549" y="2038"/>
                    <a:pt x="672" y="2000"/>
                    <a:pt x="802" y="1920"/>
                  </a:cubicBezTo>
                  <a:cubicBezTo>
                    <a:pt x="1269" y="1620"/>
                    <a:pt x="1569" y="1120"/>
                    <a:pt x="1602" y="553"/>
                  </a:cubicBezTo>
                  <a:cubicBezTo>
                    <a:pt x="1579" y="203"/>
                    <a:pt x="1409" y="0"/>
                    <a:pt x="1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77" name="Google Shape;3881;p75">
              <a:extLst>
                <a:ext uri="{FF2B5EF4-FFF2-40B4-BE49-F238E27FC236}">
                  <a16:creationId xmlns:a16="http://schemas.microsoft.com/office/drawing/2014/main" id="{063BB6AF-E597-5FC3-2858-592E625D61A2}"/>
                </a:ext>
              </a:extLst>
            </p:cNvPr>
            <p:cNvSpPr/>
            <p:nvPr/>
          </p:nvSpPr>
          <p:spPr>
            <a:xfrm>
              <a:off x="3248325" y="2030400"/>
              <a:ext cx="196825" cy="127275"/>
            </a:xfrm>
            <a:custGeom>
              <a:avLst/>
              <a:gdLst/>
              <a:ahLst/>
              <a:cxnLst/>
              <a:rect l="l" t="t" r="r" b="b"/>
              <a:pathLst>
                <a:path w="7873" h="5091" extrusionOk="0">
                  <a:moveTo>
                    <a:pt x="7665" y="1"/>
                  </a:moveTo>
                  <a:cubicBezTo>
                    <a:pt x="7609" y="1"/>
                    <a:pt x="7544" y="20"/>
                    <a:pt x="7472" y="60"/>
                  </a:cubicBezTo>
                  <a:lnTo>
                    <a:pt x="434" y="4130"/>
                  </a:lnTo>
                  <a:cubicBezTo>
                    <a:pt x="167" y="4263"/>
                    <a:pt x="34" y="4530"/>
                    <a:pt x="0" y="4830"/>
                  </a:cubicBezTo>
                  <a:cubicBezTo>
                    <a:pt x="0" y="4993"/>
                    <a:pt x="97" y="5090"/>
                    <a:pt x="234" y="5090"/>
                  </a:cubicBezTo>
                  <a:cubicBezTo>
                    <a:pt x="294" y="5090"/>
                    <a:pt x="363" y="5071"/>
                    <a:pt x="434" y="5031"/>
                  </a:cubicBezTo>
                  <a:lnTo>
                    <a:pt x="7472" y="961"/>
                  </a:lnTo>
                  <a:cubicBezTo>
                    <a:pt x="7706" y="794"/>
                    <a:pt x="7873" y="561"/>
                    <a:pt x="7873" y="261"/>
                  </a:cubicBezTo>
                  <a:cubicBezTo>
                    <a:pt x="7873" y="98"/>
                    <a:pt x="7792" y="1"/>
                    <a:pt x="766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78" name="Google Shape;3882;p75">
              <a:extLst>
                <a:ext uri="{FF2B5EF4-FFF2-40B4-BE49-F238E27FC236}">
                  <a16:creationId xmlns:a16="http://schemas.microsoft.com/office/drawing/2014/main" id="{F4A4F5E1-635D-975F-E29B-D96B0424FCC1}"/>
                </a:ext>
              </a:extLst>
            </p:cNvPr>
            <p:cNvSpPr/>
            <p:nvPr/>
          </p:nvSpPr>
          <p:spPr>
            <a:xfrm>
              <a:off x="3248325" y="2064625"/>
              <a:ext cx="196825" cy="128050"/>
            </a:xfrm>
            <a:custGeom>
              <a:avLst/>
              <a:gdLst/>
              <a:ahLst/>
              <a:cxnLst/>
              <a:rect l="l" t="t" r="r" b="b"/>
              <a:pathLst>
                <a:path w="7873" h="5122" extrusionOk="0">
                  <a:moveTo>
                    <a:pt x="7661" y="0"/>
                  </a:moveTo>
                  <a:cubicBezTo>
                    <a:pt x="7606" y="0"/>
                    <a:pt x="7542" y="19"/>
                    <a:pt x="7472" y="59"/>
                  </a:cubicBezTo>
                  <a:lnTo>
                    <a:pt x="434" y="4129"/>
                  </a:lnTo>
                  <a:cubicBezTo>
                    <a:pt x="167" y="4295"/>
                    <a:pt x="34" y="4562"/>
                    <a:pt x="0" y="4829"/>
                  </a:cubicBezTo>
                  <a:cubicBezTo>
                    <a:pt x="0" y="5016"/>
                    <a:pt x="99" y="5121"/>
                    <a:pt x="238" y="5121"/>
                  </a:cubicBezTo>
                  <a:cubicBezTo>
                    <a:pt x="298" y="5121"/>
                    <a:pt x="364" y="5102"/>
                    <a:pt x="434" y="5063"/>
                  </a:cubicBezTo>
                  <a:lnTo>
                    <a:pt x="7472" y="993"/>
                  </a:lnTo>
                  <a:cubicBezTo>
                    <a:pt x="7706" y="826"/>
                    <a:pt x="7873" y="559"/>
                    <a:pt x="7873" y="293"/>
                  </a:cubicBezTo>
                  <a:cubicBezTo>
                    <a:pt x="7873" y="105"/>
                    <a:pt x="7791" y="0"/>
                    <a:pt x="766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79" name="Google Shape;3883;p75">
              <a:extLst>
                <a:ext uri="{FF2B5EF4-FFF2-40B4-BE49-F238E27FC236}">
                  <a16:creationId xmlns:a16="http://schemas.microsoft.com/office/drawing/2014/main" id="{1FF30A38-209A-8D50-E1DE-1A238EE807C9}"/>
                </a:ext>
              </a:extLst>
            </p:cNvPr>
            <p:cNvSpPr/>
            <p:nvPr/>
          </p:nvSpPr>
          <p:spPr>
            <a:xfrm>
              <a:off x="2145025" y="1715575"/>
              <a:ext cx="984900" cy="1096500"/>
            </a:xfrm>
            <a:custGeom>
              <a:avLst/>
              <a:gdLst/>
              <a:ahLst/>
              <a:cxnLst/>
              <a:rect l="l" t="t" r="r" b="b"/>
              <a:pathLst>
                <a:path w="39396" h="43860" extrusionOk="0">
                  <a:moveTo>
                    <a:pt x="38928" y="0"/>
                  </a:moveTo>
                  <a:cubicBezTo>
                    <a:pt x="38818" y="0"/>
                    <a:pt x="38694" y="36"/>
                    <a:pt x="38562" y="111"/>
                  </a:cubicBezTo>
                  <a:lnTo>
                    <a:pt x="835" y="21893"/>
                  </a:lnTo>
                  <a:cubicBezTo>
                    <a:pt x="335" y="22227"/>
                    <a:pt x="34" y="22761"/>
                    <a:pt x="1" y="23361"/>
                  </a:cubicBezTo>
                  <a:lnTo>
                    <a:pt x="1" y="43275"/>
                  </a:lnTo>
                  <a:cubicBezTo>
                    <a:pt x="1" y="43650"/>
                    <a:pt x="182" y="43860"/>
                    <a:pt x="451" y="43860"/>
                  </a:cubicBezTo>
                  <a:cubicBezTo>
                    <a:pt x="565" y="43860"/>
                    <a:pt x="696" y="43822"/>
                    <a:pt x="835" y="43742"/>
                  </a:cubicBezTo>
                  <a:lnTo>
                    <a:pt x="38562" y="21960"/>
                  </a:lnTo>
                  <a:cubicBezTo>
                    <a:pt x="39062" y="21626"/>
                    <a:pt x="39362" y="21093"/>
                    <a:pt x="39396" y="20492"/>
                  </a:cubicBezTo>
                  <a:lnTo>
                    <a:pt x="39396" y="611"/>
                  </a:lnTo>
                  <a:cubicBezTo>
                    <a:pt x="39396" y="229"/>
                    <a:pt x="39207" y="0"/>
                    <a:pt x="3892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80" name="Google Shape;3884;p75">
              <a:extLst>
                <a:ext uri="{FF2B5EF4-FFF2-40B4-BE49-F238E27FC236}">
                  <a16:creationId xmlns:a16="http://schemas.microsoft.com/office/drawing/2014/main" id="{BBC804EB-0002-902E-1B2E-7263B7A8C60E}"/>
                </a:ext>
              </a:extLst>
            </p:cNvPr>
            <p:cNvSpPr/>
            <p:nvPr/>
          </p:nvSpPr>
          <p:spPr>
            <a:xfrm>
              <a:off x="2145025" y="1715575"/>
              <a:ext cx="984900" cy="1096500"/>
            </a:xfrm>
            <a:custGeom>
              <a:avLst/>
              <a:gdLst/>
              <a:ahLst/>
              <a:cxnLst/>
              <a:rect l="l" t="t" r="r" b="b"/>
              <a:pathLst>
                <a:path w="39396" h="43860" extrusionOk="0">
                  <a:moveTo>
                    <a:pt x="38928" y="0"/>
                  </a:moveTo>
                  <a:cubicBezTo>
                    <a:pt x="38818" y="0"/>
                    <a:pt x="38694" y="36"/>
                    <a:pt x="38562" y="111"/>
                  </a:cubicBezTo>
                  <a:lnTo>
                    <a:pt x="835" y="21893"/>
                  </a:lnTo>
                  <a:cubicBezTo>
                    <a:pt x="335" y="22227"/>
                    <a:pt x="34" y="22761"/>
                    <a:pt x="1" y="23361"/>
                  </a:cubicBezTo>
                  <a:lnTo>
                    <a:pt x="1" y="43275"/>
                  </a:lnTo>
                  <a:cubicBezTo>
                    <a:pt x="1" y="43650"/>
                    <a:pt x="182" y="43860"/>
                    <a:pt x="451" y="43860"/>
                  </a:cubicBezTo>
                  <a:cubicBezTo>
                    <a:pt x="565" y="43860"/>
                    <a:pt x="696" y="43822"/>
                    <a:pt x="835" y="43742"/>
                  </a:cubicBezTo>
                  <a:lnTo>
                    <a:pt x="38562" y="21960"/>
                  </a:lnTo>
                  <a:cubicBezTo>
                    <a:pt x="39062" y="21626"/>
                    <a:pt x="39362" y="21093"/>
                    <a:pt x="39396" y="20492"/>
                  </a:cubicBezTo>
                  <a:lnTo>
                    <a:pt x="39396" y="611"/>
                  </a:lnTo>
                  <a:cubicBezTo>
                    <a:pt x="39396" y="229"/>
                    <a:pt x="39207" y="0"/>
                    <a:pt x="389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81" name="Google Shape;3885;p75">
              <a:extLst>
                <a:ext uri="{FF2B5EF4-FFF2-40B4-BE49-F238E27FC236}">
                  <a16:creationId xmlns:a16="http://schemas.microsoft.com/office/drawing/2014/main" id="{F4174558-0D55-C765-6FB1-F4C479CAB4AA}"/>
                </a:ext>
              </a:extLst>
            </p:cNvPr>
            <p:cNvSpPr/>
            <p:nvPr/>
          </p:nvSpPr>
          <p:spPr>
            <a:xfrm>
              <a:off x="2724625" y="2004700"/>
              <a:ext cx="102600" cy="131625"/>
            </a:xfrm>
            <a:custGeom>
              <a:avLst/>
              <a:gdLst/>
              <a:ahLst/>
              <a:cxnLst/>
              <a:rect l="l" t="t" r="r" b="b"/>
              <a:pathLst>
                <a:path w="4104" h="5265" extrusionOk="0">
                  <a:moveTo>
                    <a:pt x="2959" y="1"/>
                  </a:moveTo>
                  <a:cubicBezTo>
                    <a:pt x="2680" y="1"/>
                    <a:pt x="2366" y="93"/>
                    <a:pt x="2035" y="288"/>
                  </a:cubicBezTo>
                  <a:cubicBezTo>
                    <a:pt x="834" y="1055"/>
                    <a:pt x="67" y="2356"/>
                    <a:pt x="0" y="3824"/>
                  </a:cubicBezTo>
                  <a:cubicBezTo>
                    <a:pt x="0" y="4745"/>
                    <a:pt x="452" y="5265"/>
                    <a:pt x="1118" y="5265"/>
                  </a:cubicBezTo>
                  <a:cubicBezTo>
                    <a:pt x="1393" y="5265"/>
                    <a:pt x="1704" y="5176"/>
                    <a:pt x="2035" y="4991"/>
                  </a:cubicBezTo>
                  <a:cubicBezTo>
                    <a:pt x="3236" y="4224"/>
                    <a:pt x="4003" y="2890"/>
                    <a:pt x="4103" y="1489"/>
                  </a:cubicBezTo>
                  <a:cubicBezTo>
                    <a:pt x="4103" y="544"/>
                    <a:pt x="3635" y="1"/>
                    <a:pt x="2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82" name="Google Shape;3886;p75">
              <a:extLst>
                <a:ext uri="{FF2B5EF4-FFF2-40B4-BE49-F238E27FC236}">
                  <a16:creationId xmlns:a16="http://schemas.microsoft.com/office/drawing/2014/main" id="{FC7D646F-DA0E-F3CD-3D01-72293F71D16C}"/>
                </a:ext>
              </a:extLst>
            </p:cNvPr>
            <p:cNvSpPr/>
            <p:nvPr/>
          </p:nvSpPr>
          <p:spPr>
            <a:xfrm>
              <a:off x="2145025" y="2065525"/>
              <a:ext cx="984900" cy="746550"/>
            </a:xfrm>
            <a:custGeom>
              <a:avLst/>
              <a:gdLst/>
              <a:ahLst/>
              <a:cxnLst/>
              <a:rect l="l" t="t" r="r" b="b"/>
              <a:pathLst>
                <a:path w="39396" h="29862" extrusionOk="0">
                  <a:moveTo>
                    <a:pt x="31738" y="0"/>
                  </a:moveTo>
                  <a:cubicBezTo>
                    <a:pt x="31410" y="0"/>
                    <a:pt x="31086" y="148"/>
                    <a:pt x="30890" y="423"/>
                  </a:cubicBezTo>
                  <a:lnTo>
                    <a:pt x="24385" y="9296"/>
                  </a:lnTo>
                  <a:lnTo>
                    <a:pt x="27287" y="12665"/>
                  </a:lnTo>
                  <a:lnTo>
                    <a:pt x="15545" y="4226"/>
                  </a:lnTo>
                  <a:cubicBezTo>
                    <a:pt x="15372" y="4102"/>
                    <a:pt x="15166" y="4042"/>
                    <a:pt x="14958" y="4042"/>
                  </a:cubicBezTo>
                  <a:cubicBezTo>
                    <a:pt x="14608" y="4042"/>
                    <a:pt x="14254" y="4212"/>
                    <a:pt x="14044" y="4526"/>
                  </a:cubicBezTo>
                  <a:lnTo>
                    <a:pt x="1" y="27009"/>
                  </a:lnTo>
                  <a:lnTo>
                    <a:pt x="1" y="29277"/>
                  </a:lnTo>
                  <a:cubicBezTo>
                    <a:pt x="1" y="29652"/>
                    <a:pt x="182" y="29862"/>
                    <a:pt x="451" y="29862"/>
                  </a:cubicBezTo>
                  <a:cubicBezTo>
                    <a:pt x="565" y="29862"/>
                    <a:pt x="696" y="29824"/>
                    <a:pt x="835" y="29744"/>
                  </a:cubicBezTo>
                  <a:lnTo>
                    <a:pt x="38562" y="7962"/>
                  </a:lnTo>
                  <a:cubicBezTo>
                    <a:pt x="39062" y="7628"/>
                    <a:pt x="39362" y="7095"/>
                    <a:pt x="39396" y="6494"/>
                  </a:cubicBezTo>
                  <a:lnTo>
                    <a:pt x="39396" y="5460"/>
                  </a:lnTo>
                  <a:lnTo>
                    <a:pt x="32391" y="223"/>
                  </a:lnTo>
                  <a:cubicBezTo>
                    <a:pt x="32199" y="72"/>
                    <a:pt x="31967" y="0"/>
                    <a:pt x="3173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83" name="Google Shape;3887;p75">
              <a:extLst>
                <a:ext uri="{FF2B5EF4-FFF2-40B4-BE49-F238E27FC236}">
                  <a16:creationId xmlns:a16="http://schemas.microsoft.com/office/drawing/2014/main" id="{8F2AD14A-AD88-0549-4A80-BC81DBE8CE4D}"/>
                </a:ext>
              </a:extLst>
            </p:cNvPr>
            <p:cNvSpPr/>
            <p:nvPr/>
          </p:nvSpPr>
          <p:spPr>
            <a:xfrm>
              <a:off x="1790625" y="1007375"/>
              <a:ext cx="1694550" cy="1071250"/>
            </a:xfrm>
            <a:custGeom>
              <a:avLst/>
              <a:gdLst/>
              <a:ahLst/>
              <a:cxnLst/>
              <a:rect l="l" t="t" r="r" b="b"/>
              <a:pathLst>
                <a:path w="67782" h="42850" extrusionOk="0">
                  <a:moveTo>
                    <a:pt x="67436" y="1"/>
                  </a:moveTo>
                  <a:cubicBezTo>
                    <a:pt x="67351" y="1"/>
                    <a:pt x="67254" y="28"/>
                    <a:pt x="67148" y="85"/>
                  </a:cubicBezTo>
                  <a:lnTo>
                    <a:pt x="601" y="38513"/>
                  </a:lnTo>
                  <a:cubicBezTo>
                    <a:pt x="234" y="38780"/>
                    <a:pt x="0" y="39147"/>
                    <a:pt x="0" y="39580"/>
                  </a:cubicBezTo>
                  <a:lnTo>
                    <a:pt x="0" y="42849"/>
                  </a:lnTo>
                  <a:lnTo>
                    <a:pt x="67782" y="3721"/>
                  </a:lnTo>
                  <a:lnTo>
                    <a:pt x="67782" y="452"/>
                  </a:lnTo>
                  <a:cubicBezTo>
                    <a:pt x="67782" y="167"/>
                    <a:pt x="67647" y="1"/>
                    <a:pt x="6743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84" name="Google Shape;3888;p75">
              <a:extLst>
                <a:ext uri="{FF2B5EF4-FFF2-40B4-BE49-F238E27FC236}">
                  <a16:creationId xmlns:a16="http://schemas.microsoft.com/office/drawing/2014/main" id="{C47665CB-FF69-4BE9-3682-582A5C6B2962}"/>
                </a:ext>
              </a:extLst>
            </p:cNvPr>
            <p:cNvSpPr/>
            <p:nvPr/>
          </p:nvSpPr>
          <p:spPr>
            <a:xfrm>
              <a:off x="1790625" y="1100400"/>
              <a:ext cx="1694550" cy="1078300"/>
            </a:xfrm>
            <a:custGeom>
              <a:avLst/>
              <a:gdLst/>
              <a:ahLst/>
              <a:cxnLst/>
              <a:rect l="l" t="t" r="r" b="b"/>
              <a:pathLst>
                <a:path w="67782" h="43132" extrusionOk="0">
                  <a:moveTo>
                    <a:pt x="67782" y="0"/>
                  </a:moveTo>
                  <a:lnTo>
                    <a:pt x="19481" y="27854"/>
                  </a:lnTo>
                  <a:cubicBezTo>
                    <a:pt x="19389" y="27909"/>
                    <a:pt x="19315" y="27933"/>
                    <a:pt x="19251" y="27933"/>
                  </a:cubicBezTo>
                  <a:cubicBezTo>
                    <a:pt x="19084" y="27933"/>
                    <a:pt x="18992" y="27762"/>
                    <a:pt x="18847" y="27520"/>
                  </a:cubicBezTo>
                  <a:lnTo>
                    <a:pt x="18347" y="26586"/>
                  </a:lnTo>
                  <a:cubicBezTo>
                    <a:pt x="18190" y="26331"/>
                    <a:pt x="18033" y="26238"/>
                    <a:pt x="17863" y="26238"/>
                  </a:cubicBezTo>
                  <a:cubicBezTo>
                    <a:pt x="17743" y="26238"/>
                    <a:pt x="17617" y="26284"/>
                    <a:pt x="17479" y="26353"/>
                  </a:cubicBezTo>
                  <a:lnTo>
                    <a:pt x="2869" y="34792"/>
                  </a:lnTo>
                  <a:cubicBezTo>
                    <a:pt x="2535" y="35059"/>
                    <a:pt x="2302" y="35426"/>
                    <a:pt x="2268" y="35859"/>
                  </a:cubicBezTo>
                  <a:lnTo>
                    <a:pt x="1835" y="37327"/>
                  </a:lnTo>
                  <a:cubicBezTo>
                    <a:pt x="1701" y="37928"/>
                    <a:pt x="1568" y="38228"/>
                    <a:pt x="1234" y="38395"/>
                  </a:cubicBezTo>
                  <a:lnTo>
                    <a:pt x="0" y="39128"/>
                  </a:lnTo>
                  <a:lnTo>
                    <a:pt x="0" y="43131"/>
                  </a:lnTo>
                  <a:lnTo>
                    <a:pt x="67782" y="3970"/>
                  </a:lnTo>
                  <a:lnTo>
                    <a:pt x="67782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85" name="Google Shape;3889;p75">
              <a:extLst>
                <a:ext uri="{FF2B5EF4-FFF2-40B4-BE49-F238E27FC236}">
                  <a16:creationId xmlns:a16="http://schemas.microsoft.com/office/drawing/2014/main" id="{0506B0A1-B1A3-C944-5BC8-77B9B48FF907}"/>
                </a:ext>
              </a:extLst>
            </p:cNvPr>
            <p:cNvSpPr/>
            <p:nvPr/>
          </p:nvSpPr>
          <p:spPr>
            <a:xfrm>
              <a:off x="3409275" y="1064075"/>
              <a:ext cx="32550" cy="41800"/>
            </a:xfrm>
            <a:custGeom>
              <a:avLst/>
              <a:gdLst/>
              <a:ahLst/>
              <a:cxnLst/>
              <a:rect l="l" t="t" r="r" b="b"/>
              <a:pathLst>
                <a:path w="1302" h="1672" extrusionOk="0">
                  <a:moveTo>
                    <a:pt x="929" y="1"/>
                  </a:moveTo>
                  <a:cubicBezTo>
                    <a:pt x="840" y="1"/>
                    <a:pt x="740" y="28"/>
                    <a:pt x="634" y="86"/>
                  </a:cubicBezTo>
                  <a:cubicBezTo>
                    <a:pt x="267" y="319"/>
                    <a:pt x="34" y="753"/>
                    <a:pt x="0" y="1220"/>
                  </a:cubicBezTo>
                  <a:cubicBezTo>
                    <a:pt x="0" y="1505"/>
                    <a:pt x="153" y="1672"/>
                    <a:pt x="361" y="1672"/>
                  </a:cubicBezTo>
                  <a:cubicBezTo>
                    <a:pt x="445" y="1672"/>
                    <a:pt x="538" y="1644"/>
                    <a:pt x="634" y="1587"/>
                  </a:cubicBezTo>
                  <a:cubicBezTo>
                    <a:pt x="1034" y="1353"/>
                    <a:pt x="1268" y="920"/>
                    <a:pt x="1301" y="453"/>
                  </a:cubicBezTo>
                  <a:cubicBezTo>
                    <a:pt x="1301" y="168"/>
                    <a:pt x="1149" y="1"/>
                    <a:pt x="9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86" name="Google Shape;3890;p75">
              <a:extLst>
                <a:ext uri="{FF2B5EF4-FFF2-40B4-BE49-F238E27FC236}">
                  <a16:creationId xmlns:a16="http://schemas.microsoft.com/office/drawing/2014/main" id="{BDEA1B23-9F05-E1E1-96A6-88B2DC796652}"/>
                </a:ext>
              </a:extLst>
            </p:cNvPr>
            <p:cNvSpPr/>
            <p:nvPr/>
          </p:nvSpPr>
          <p:spPr>
            <a:xfrm>
              <a:off x="3350075" y="1097750"/>
              <a:ext cx="33375" cy="42325"/>
            </a:xfrm>
            <a:custGeom>
              <a:avLst/>
              <a:gdLst/>
              <a:ahLst/>
              <a:cxnLst/>
              <a:rect l="l" t="t" r="r" b="b"/>
              <a:pathLst>
                <a:path w="1335" h="1693" extrusionOk="0">
                  <a:moveTo>
                    <a:pt x="980" y="1"/>
                  </a:moveTo>
                  <a:cubicBezTo>
                    <a:pt x="886" y="1"/>
                    <a:pt x="780" y="35"/>
                    <a:pt x="667" y="106"/>
                  </a:cubicBezTo>
                  <a:cubicBezTo>
                    <a:pt x="267" y="340"/>
                    <a:pt x="33" y="774"/>
                    <a:pt x="0" y="1241"/>
                  </a:cubicBezTo>
                  <a:cubicBezTo>
                    <a:pt x="0" y="1526"/>
                    <a:pt x="152" y="1692"/>
                    <a:pt x="373" y="1692"/>
                  </a:cubicBezTo>
                  <a:cubicBezTo>
                    <a:pt x="462" y="1692"/>
                    <a:pt x="562" y="1665"/>
                    <a:pt x="667" y="1607"/>
                  </a:cubicBezTo>
                  <a:cubicBezTo>
                    <a:pt x="1034" y="1341"/>
                    <a:pt x="1301" y="940"/>
                    <a:pt x="1334" y="473"/>
                  </a:cubicBezTo>
                  <a:cubicBezTo>
                    <a:pt x="1334" y="173"/>
                    <a:pt x="1190" y="1"/>
                    <a:pt x="9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87" name="Google Shape;3891;p75">
              <a:extLst>
                <a:ext uri="{FF2B5EF4-FFF2-40B4-BE49-F238E27FC236}">
                  <a16:creationId xmlns:a16="http://schemas.microsoft.com/office/drawing/2014/main" id="{53FDB6C0-9687-2F4D-5A9F-8B6FAFF860BA}"/>
                </a:ext>
              </a:extLst>
            </p:cNvPr>
            <p:cNvSpPr/>
            <p:nvPr/>
          </p:nvSpPr>
          <p:spPr>
            <a:xfrm>
              <a:off x="3291700" y="1131650"/>
              <a:ext cx="32525" cy="42300"/>
            </a:xfrm>
            <a:custGeom>
              <a:avLst/>
              <a:gdLst/>
              <a:ahLst/>
              <a:cxnLst/>
              <a:rect l="l" t="t" r="r" b="b"/>
              <a:pathLst>
                <a:path w="1301" h="1692" extrusionOk="0">
                  <a:moveTo>
                    <a:pt x="925" y="1"/>
                  </a:moveTo>
                  <a:cubicBezTo>
                    <a:pt x="837" y="1"/>
                    <a:pt x="738" y="28"/>
                    <a:pt x="634" y="85"/>
                  </a:cubicBezTo>
                  <a:cubicBezTo>
                    <a:pt x="267" y="352"/>
                    <a:pt x="0" y="752"/>
                    <a:pt x="0" y="1219"/>
                  </a:cubicBezTo>
                  <a:cubicBezTo>
                    <a:pt x="0" y="1519"/>
                    <a:pt x="144" y="1691"/>
                    <a:pt x="343" y="1691"/>
                  </a:cubicBezTo>
                  <a:cubicBezTo>
                    <a:pt x="432" y="1691"/>
                    <a:pt x="531" y="1658"/>
                    <a:pt x="634" y="1586"/>
                  </a:cubicBezTo>
                  <a:cubicBezTo>
                    <a:pt x="1034" y="1352"/>
                    <a:pt x="1268" y="919"/>
                    <a:pt x="1301" y="485"/>
                  </a:cubicBezTo>
                  <a:cubicBezTo>
                    <a:pt x="1301" y="174"/>
                    <a:pt x="1147" y="1"/>
                    <a:pt x="9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88" name="Google Shape;3892;p75">
              <a:extLst>
                <a:ext uri="{FF2B5EF4-FFF2-40B4-BE49-F238E27FC236}">
                  <a16:creationId xmlns:a16="http://schemas.microsoft.com/office/drawing/2014/main" id="{4327CF31-2227-0B1F-BC8A-8930D37C7300}"/>
                </a:ext>
              </a:extLst>
            </p:cNvPr>
            <p:cNvSpPr/>
            <p:nvPr/>
          </p:nvSpPr>
          <p:spPr>
            <a:xfrm>
              <a:off x="1829800" y="2077425"/>
              <a:ext cx="32550" cy="40400"/>
            </a:xfrm>
            <a:custGeom>
              <a:avLst/>
              <a:gdLst/>
              <a:ahLst/>
              <a:cxnLst/>
              <a:rect l="l" t="t" r="r" b="b"/>
              <a:pathLst>
                <a:path w="1302" h="1616" extrusionOk="0">
                  <a:moveTo>
                    <a:pt x="608" y="1"/>
                  </a:moveTo>
                  <a:cubicBezTo>
                    <a:pt x="583" y="1"/>
                    <a:pt x="559" y="32"/>
                    <a:pt x="535" y="81"/>
                  </a:cubicBezTo>
                  <a:lnTo>
                    <a:pt x="1" y="1081"/>
                  </a:lnTo>
                  <a:cubicBezTo>
                    <a:pt x="1" y="1081"/>
                    <a:pt x="1" y="1081"/>
                    <a:pt x="1" y="1115"/>
                  </a:cubicBezTo>
                  <a:cubicBezTo>
                    <a:pt x="1" y="1115"/>
                    <a:pt x="1" y="1148"/>
                    <a:pt x="1" y="1148"/>
                  </a:cubicBezTo>
                  <a:cubicBezTo>
                    <a:pt x="1" y="1182"/>
                    <a:pt x="1" y="1182"/>
                    <a:pt x="1" y="1215"/>
                  </a:cubicBezTo>
                  <a:lnTo>
                    <a:pt x="535" y="1615"/>
                  </a:lnTo>
                  <a:lnTo>
                    <a:pt x="568" y="1615"/>
                  </a:lnTo>
                  <a:cubicBezTo>
                    <a:pt x="601" y="1615"/>
                    <a:pt x="635" y="1582"/>
                    <a:pt x="635" y="1548"/>
                  </a:cubicBezTo>
                  <a:cubicBezTo>
                    <a:pt x="668" y="1482"/>
                    <a:pt x="668" y="1415"/>
                    <a:pt x="635" y="1382"/>
                  </a:cubicBezTo>
                  <a:lnTo>
                    <a:pt x="268" y="1115"/>
                  </a:lnTo>
                  <a:lnTo>
                    <a:pt x="1235" y="548"/>
                  </a:lnTo>
                  <a:cubicBezTo>
                    <a:pt x="1302" y="514"/>
                    <a:pt x="1302" y="448"/>
                    <a:pt x="1302" y="381"/>
                  </a:cubicBezTo>
                  <a:cubicBezTo>
                    <a:pt x="1302" y="357"/>
                    <a:pt x="1285" y="334"/>
                    <a:pt x="1264" y="334"/>
                  </a:cubicBezTo>
                  <a:cubicBezTo>
                    <a:pt x="1255" y="334"/>
                    <a:pt x="1245" y="338"/>
                    <a:pt x="1235" y="348"/>
                  </a:cubicBezTo>
                  <a:lnTo>
                    <a:pt x="268" y="915"/>
                  </a:lnTo>
                  <a:lnTo>
                    <a:pt x="268" y="915"/>
                  </a:lnTo>
                  <a:lnTo>
                    <a:pt x="635" y="181"/>
                  </a:lnTo>
                  <a:cubicBezTo>
                    <a:pt x="668" y="147"/>
                    <a:pt x="668" y="81"/>
                    <a:pt x="635" y="14"/>
                  </a:cubicBezTo>
                  <a:cubicBezTo>
                    <a:pt x="626" y="5"/>
                    <a:pt x="617" y="1"/>
                    <a:pt x="60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89" name="Google Shape;3893;p75">
              <a:extLst>
                <a:ext uri="{FF2B5EF4-FFF2-40B4-BE49-F238E27FC236}">
                  <a16:creationId xmlns:a16="http://schemas.microsoft.com/office/drawing/2014/main" id="{FDA77096-6D9A-9929-AB85-51F8EFF28B82}"/>
                </a:ext>
              </a:extLst>
            </p:cNvPr>
            <p:cNvSpPr/>
            <p:nvPr/>
          </p:nvSpPr>
          <p:spPr>
            <a:xfrm>
              <a:off x="1878175" y="2047425"/>
              <a:ext cx="33375" cy="41200"/>
            </a:xfrm>
            <a:custGeom>
              <a:avLst/>
              <a:gdLst/>
              <a:ahLst/>
              <a:cxnLst/>
              <a:rect l="l" t="t" r="r" b="b"/>
              <a:pathLst>
                <a:path w="1335" h="1648" extrusionOk="0">
                  <a:moveTo>
                    <a:pt x="769" y="0"/>
                  </a:moveTo>
                  <a:cubicBezTo>
                    <a:pt x="737" y="0"/>
                    <a:pt x="701" y="31"/>
                    <a:pt x="701" y="80"/>
                  </a:cubicBezTo>
                  <a:cubicBezTo>
                    <a:pt x="668" y="113"/>
                    <a:pt x="668" y="180"/>
                    <a:pt x="701" y="247"/>
                  </a:cubicBezTo>
                  <a:lnTo>
                    <a:pt x="1068" y="514"/>
                  </a:lnTo>
                  <a:lnTo>
                    <a:pt x="101" y="1081"/>
                  </a:lnTo>
                  <a:cubicBezTo>
                    <a:pt x="34" y="1114"/>
                    <a:pt x="1" y="1181"/>
                    <a:pt x="34" y="1247"/>
                  </a:cubicBezTo>
                  <a:cubicBezTo>
                    <a:pt x="34" y="1296"/>
                    <a:pt x="52" y="1327"/>
                    <a:pt x="75" y="1327"/>
                  </a:cubicBezTo>
                  <a:cubicBezTo>
                    <a:pt x="83" y="1327"/>
                    <a:pt x="92" y="1323"/>
                    <a:pt x="101" y="1314"/>
                  </a:cubicBezTo>
                  <a:lnTo>
                    <a:pt x="1068" y="747"/>
                  </a:lnTo>
                  <a:lnTo>
                    <a:pt x="1068" y="747"/>
                  </a:lnTo>
                  <a:lnTo>
                    <a:pt x="701" y="1448"/>
                  </a:lnTo>
                  <a:cubicBezTo>
                    <a:pt x="668" y="1514"/>
                    <a:pt x="668" y="1581"/>
                    <a:pt x="701" y="1648"/>
                  </a:cubicBezTo>
                  <a:lnTo>
                    <a:pt x="735" y="1648"/>
                  </a:lnTo>
                  <a:cubicBezTo>
                    <a:pt x="768" y="1614"/>
                    <a:pt x="801" y="1614"/>
                    <a:pt x="801" y="1581"/>
                  </a:cubicBezTo>
                  <a:lnTo>
                    <a:pt x="1335" y="580"/>
                  </a:lnTo>
                  <a:cubicBezTo>
                    <a:pt x="1335" y="580"/>
                    <a:pt x="1335" y="547"/>
                    <a:pt x="1335" y="547"/>
                  </a:cubicBezTo>
                  <a:cubicBezTo>
                    <a:pt x="1335" y="514"/>
                    <a:pt x="1335" y="514"/>
                    <a:pt x="1335" y="480"/>
                  </a:cubicBezTo>
                  <a:cubicBezTo>
                    <a:pt x="1335" y="480"/>
                    <a:pt x="1335" y="447"/>
                    <a:pt x="1335" y="447"/>
                  </a:cubicBezTo>
                  <a:cubicBezTo>
                    <a:pt x="1335" y="447"/>
                    <a:pt x="1335" y="413"/>
                    <a:pt x="1335" y="413"/>
                  </a:cubicBezTo>
                  <a:lnTo>
                    <a:pt x="801" y="13"/>
                  </a:lnTo>
                  <a:cubicBezTo>
                    <a:pt x="792" y="4"/>
                    <a:pt x="781" y="0"/>
                    <a:pt x="76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90" name="Google Shape;3894;p75">
              <a:extLst>
                <a:ext uri="{FF2B5EF4-FFF2-40B4-BE49-F238E27FC236}">
                  <a16:creationId xmlns:a16="http://schemas.microsoft.com/office/drawing/2014/main" id="{B1DA79CB-4277-99E9-71F9-BC51B0BC5357}"/>
                </a:ext>
              </a:extLst>
            </p:cNvPr>
            <p:cNvSpPr/>
            <p:nvPr/>
          </p:nvSpPr>
          <p:spPr>
            <a:xfrm>
              <a:off x="1931550" y="2003950"/>
              <a:ext cx="28375" cy="59150"/>
            </a:xfrm>
            <a:custGeom>
              <a:avLst/>
              <a:gdLst/>
              <a:ahLst/>
              <a:cxnLst/>
              <a:rect l="l" t="t" r="r" b="b"/>
              <a:pathLst>
                <a:path w="1135" h="2366" extrusionOk="0">
                  <a:moveTo>
                    <a:pt x="1080" y="1"/>
                  </a:moveTo>
                  <a:cubicBezTo>
                    <a:pt x="1068" y="1"/>
                    <a:pt x="1051" y="18"/>
                    <a:pt x="1035" y="51"/>
                  </a:cubicBezTo>
                  <a:lnTo>
                    <a:pt x="901" y="385"/>
                  </a:lnTo>
                  <a:cubicBezTo>
                    <a:pt x="884" y="382"/>
                    <a:pt x="867" y="381"/>
                    <a:pt x="850" y="381"/>
                  </a:cubicBezTo>
                  <a:cubicBezTo>
                    <a:pt x="630" y="381"/>
                    <a:pt x="389" y="580"/>
                    <a:pt x="234" y="952"/>
                  </a:cubicBezTo>
                  <a:cubicBezTo>
                    <a:pt x="1" y="1452"/>
                    <a:pt x="1" y="2052"/>
                    <a:pt x="234" y="2286"/>
                  </a:cubicBezTo>
                  <a:cubicBezTo>
                    <a:pt x="289" y="2341"/>
                    <a:pt x="364" y="2366"/>
                    <a:pt x="443" y="2366"/>
                  </a:cubicBezTo>
                  <a:cubicBezTo>
                    <a:pt x="508" y="2366"/>
                    <a:pt x="574" y="2349"/>
                    <a:pt x="634" y="2319"/>
                  </a:cubicBezTo>
                  <a:cubicBezTo>
                    <a:pt x="834" y="2186"/>
                    <a:pt x="968" y="1986"/>
                    <a:pt x="1068" y="1786"/>
                  </a:cubicBezTo>
                  <a:cubicBezTo>
                    <a:pt x="1101" y="1719"/>
                    <a:pt x="1101" y="1685"/>
                    <a:pt x="1068" y="1619"/>
                  </a:cubicBezTo>
                  <a:cubicBezTo>
                    <a:pt x="1059" y="1610"/>
                    <a:pt x="1048" y="1606"/>
                    <a:pt x="1035" y="1606"/>
                  </a:cubicBezTo>
                  <a:cubicBezTo>
                    <a:pt x="1001" y="1606"/>
                    <a:pt x="959" y="1637"/>
                    <a:pt x="935" y="1685"/>
                  </a:cubicBezTo>
                  <a:cubicBezTo>
                    <a:pt x="812" y="1956"/>
                    <a:pt x="617" y="2117"/>
                    <a:pt x="456" y="2117"/>
                  </a:cubicBezTo>
                  <a:cubicBezTo>
                    <a:pt x="398" y="2117"/>
                    <a:pt x="345" y="2096"/>
                    <a:pt x="301" y="2052"/>
                  </a:cubicBezTo>
                  <a:cubicBezTo>
                    <a:pt x="101" y="1752"/>
                    <a:pt x="101" y="1352"/>
                    <a:pt x="301" y="1052"/>
                  </a:cubicBezTo>
                  <a:cubicBezTo>
                    <a:pt x="434" y="785"/>
                    <a:pt x="601" y="651"/>
                    <a:pt x="768" y="618"/>
                  </a:cubicBezTo>
                  <a:lnTo>
                    <a:pt x="768" y="618"/>
                  </a:lnTo>
                  <a:lnTo>
                    <a:pt x="668" y="852"/>
                  </a:lnTo>
                  <a:cubicBezTo>
                    <a:pt x="640" y="906"/>
                    <a:pt x="658" y="960"/>
                    <a:pt x="683" y="960"/>
                  </a:cubicBezTo>
                  <a:cubicBezTo>
                    <a:pt x="689" y="960"/>
                    <a:pt x="695" y="958"/>
                    <a:pt x="701" y="952"/>
                  </a:cubicBezTo>
                  <a:lnTo>
                    <a:pt x="1101" y="718"/>
                  </a:lnTo>
                  <a:cubicBezTo>
                    <a:pt x="1135" y="685"/>
                    <a:pt x="1135" y="651"/>
                    <a:pt x="1135" y="585"/>
                  </a:cubicBezTo>
                  <a:lnTo>
                    <a:pt x="1101" y="51"/>
                  </a:lnTo>
                  <a:cubicBezTo>
                    <a:pt x="1101" y="18"/>
                    <a:pt x="1093" y="1"/>
                    <a:pt x="10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91" name="Google Shape;3895;p75">
              <a:extLst>
                <a:ext uri="{FF2B5EF4-FFF2-40B4-BE49-F238E27FC236}">
                  <a16:creationId xmlns:a16="http://schemas.microsoft.com/office/drawing/2014/main" id="{D6B754A6-A7A4-5D96-D570-17F54F0FD8E1}"/>
                </a:ext>
              </a:extLst>
            </p:cNvPr>
            <p:cNvSpPr/>
            <p:nvPr/>
          </p:nvSpPr>
          <p:spPr>
            <a:xfrm>
              <a:off x="2200075" y="1780550"/>
              <a:ext cx="27550" cy="53525"/>
            </a:xfrm>
            <a:custGeom>
              <a:avLst/>
              <a:gdLst/>
              <a:ahLst/>
              <a:cxnLst/>
              <a:rect l="l" t="t" r="r" b="b"/>
              <a:pathLst>
                <a:path w="1102" h="2141" extrusionOk="0">
                  <a:moveTo>
                    <a:pt x="1015" y="1"/>
                  </a:moveTo>
                  <a:cubicBezTo>
                    <a:pt x="968" y="1"/>
                    <a:pt x="926" y="32"/>
                    <a:pt x="901" y="81"/>
                  </a:cubicBezTo>
                  <a:lnTo>
                    <a:pt x="568" y="848"/>
                  </a:lnTo>
                  <a:lnTo>
                    <a:pt x="201" y="514"/>
                  </a:lnTo>
                  <a:cubicBezTo>
                    <a:pt x="192" y="506"/>
                    <a:pt x="182" y="502"/>
                    <a:pt x="170" y="502"/>
                  </a:cubicBezTo>
                  <a:cubicBezTo>
                    <a:pt x="136" y="502"/>
                    <a:pt x="92" y="539"/>
                    <a:pt x="67" y="614"/>
                  </a:cubicBezTo>
                  <a:cubicBezTo>
                    <a:pt x="1" y="681"/>
                    <a:pt x="1" y="748"/>
                    <a:pt x="67" y="814"/>
                  </a:cubicBezTo>
                  <a:lnTo>
                    <a:pt x="401" y="1181"/>
                  </a:lnTo>
                  <a:lnTo>
                    <a:pt x="67" y="1882"/>
                  </a:lnTo>
                  <a:cubicBezTo>
                    <a:pt x="1" y="1949"/>
                    <a:pt x="1" y="2049"/>
                    <a:pt x="67" y="2115"/>
                  </a:cubicBezTo>
                  <a:cubicBezTo>
                    <a:pt x="67" y="2132"/>
                    <a:pt x="76" y="2140"/>
                    <a:pt x="88" y="2140"/>
                  </a:cubicBezTo>
                  <a:cubicBezTo>
                    <a:pt x="101" y="2140"/>
                    <a:pt x="117" y="2132"/>
                    <a:pt x="134" y="2115"/>
                  </a:cubicBezTo>
                  <a:cubicBezTo>
                    <a:pt x="167" y="2115"/>
                    <a:pt x="201" y="2082"/>
                    <a:pt x="201" y="2049"/>
                  </a:cubicBezTo>
                  <a:lnTo>
                    <a:pt x="568" y="1281"/>
                  </a:lnTo>
                  <a:lnTo>
                    <a:pt x="901" y="1615"/>
                  </a:lnTo>
                  <a:cubicBezTo>
                    <a:pt x="918" y="1632"/>
                    <a:pt x="935" y="1640"/>
                    <a:pt x="947" y="1640"/>
                  </a:cubicBezTo>
                  <a:cubicBezTo>
                    <a:pt x="960" y="1640"/>
                    <a:pt x="968" y="1632"/>
                    <a:pt x="968" y="1615"/>
                  </a:cubicBezTo>
                  <a:cubicBezTo>
                    <a:pt x="1001" y="1615"/>
                    <a:pt x="1035" y="1582"/>
                    <a:pt x="1068" y="1548"/>
                  </a:cubicBezTo>
                  <a:cubicBezTo>
                    <a:pt x="1101" y="1482"/>
                    <a:pt x="1101" y="1381"/>
                    <a:pt x="1068" y="1315"/>
                  </a:cubicBezTo>
                  <a:lnTo>
                    <a:pt x="701" y="981"/>
                  </a:lnTo>
                  <a:lnTo>
                    <a:pt x="1068" y="247"/>
                  </a:lnTo>
                  <a:cubicBezTo>
                    <a:pt x="1101" y="181"/>
                    <a:pt x="1101" y="81"/>
                    <a:pt x="1068" y="14"/>
                  </a:cubicBezTo>
                  <a:cubicBezTo>
                    <a:pt x="1050" y="5"/>
                    <a:pt x="1032" y="1"/>
                    <a:pt x="101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92" name="Google Shape;3896;p75">
              <a:extLst>
                <a:ext uri="{FF2B5EF4-FFF2-40B4-BE49-F238E27FC236}">
                  <a16:creationId xmlns:a16="http://schemas.microsoft.com/office/drawing/2014/main" id="{54684A2E-A583-AB32-8B21-AE763D58159E}"/>
                </a:ext>
              </a:extLst>
            </p:cNvPr>
            <p:cNvSpPr/>
            <p:nvPr/>
          </p:nvSpPr>
          <p:spPr>
            <a:xfrm>
              <a:off x="1991600" y="1174175"/>
              <a:ext cx="1406850" cy="864875"/>
            </a:xfrm>
            <a:custGeom>
              <a:avLst/>
              <a:gdLst/>
              <a:ahLst/>
              <a:cxnLst/>
              <a:rect l="l" t="t" r="r" b="b"/>
              <a:pathLst>
                <a:path w="56274" h="34595" extrusionOk="0">
                  <a:moveTo>
                    <a:pt x="55940" y="0"/>
                  </a:moveTo>
                  <a:cubicBezTo>
                    <a:pt x="55860" y="0"/>
                    <a:pt x="55769" y="27"/>
                    <a:pt x="55673" y="85"/>
                  </a:cubicBezTo>
                  <a:lnTo>
                    <a:pt x="601" y="31841"/>
                  </a:lnTo>
                  <a:cubicBezTo>
                    <a:pt x="234" y="32074"/>
                    <a:pt x="0" y="32475"/>
                    <a:pt x="0" y="32908"/>
                  </a:cubicBezTo>
                  <a:lnTo>
                    <a:pt x="0" y="34143"/>
                  </a:lnTo>
                  <a:cubicBezTo>
                    <a:pt x="0" y="34428"/>
                    <a:pt x="136" y="34594"/>
                    <a:pt x="334" y="34594"/>
                  </a:cubicBezTo>
                  <a:cubicBezTo>
                    <a:pt x="414" y="34594"/>
                    <a:pt x="505" y="34567"/>
                    <a:pt x="601" y="34510"/>
                  </a:cubicBezTo>
                  <a:lnTo>
                    <a:pt x="55673" y="2753"/>
                  </a:lnTo>
                  <a:cubicBezTo>
                    <a:pt x="56040" y="2520"/>
                    <a:pt x="56274" y="2120"/>
                    <a:pt x="56274" y="1686"/>
                  </a:cubicBezTo>
                  <a:lnTo>
                    <a:pt x="56274" y="452"/>
                  </a:lnTo>
                  <a:cubicBezTo>
                    <a:pt x="56274" y="167"/>
                    <a:pt x="56138" y="0"/>
                    <a:pt x="5594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93" name="Google Shape;3897;p75">
              <a:extLst>
                <a:ext uri="{FF2B5EF4-FFF2-40B4-BE49-F238E27FC236}">
                  <a16:creationId xmlns:a16="http://schemas.microsoft.com/office/drawing/2014/main" id="{48F75631-8753-7185-2FA3-1441DE4709BF}"/>
                </a:ext>
              </a:extLst>
            </p:cNvPr>
            <p:cNvSpPr/>
            <p:nvPr/>
          </p:nvSpPr>
          <p:spPr>
            <a:xfrm>
              <a:off x="3351725" y="1187950"/>
              <a:ext cx="42550" cy="58400"/>
            </a:xfrm>
            <a:custGeom>
              <a:avLst/>
              <a:gdLst/>
              <a:ahLst/>
              <a:cxnLst/>
              <a:rect l="l" t="t" r="r" b="b"/>
              <a:pathLst>
                <a:path w="1702" h="2336" extrusionOk="0">
                  <a:moveTo>
                    <a:pt x="868" y="468"/>
                  </a:moveTo>
                  <a:lnTo>
                    <a:pt x="935" y="568"/>
                  </a:lnTo>
                  <a:cubicBezTo>
                    <a:pt x="959" y="640"/>
                    <a:pt x="1017" y="695"/>
                    <a:pt x="1086" y="695"/>
                  </a:cubicBezTo>
                  <a:cubicBezTo>
                    <a:pt x="1112" y="695"/>
                    <a:pt x="1140" y="687"/>
                    <a:pt x="1168" y="668"/>
                  </a:cubicBezTo>
                  <a:lnTo>
                    <a:pt x="1268" y="635"/>
                  </a:lnTo>
                  <a:lnTo>
                    <a:pt x="1268" y="635"/>
                  </a:lnTo>
                  <a:lnTo>
                    <a:pt x="1135" y="935"/>
                  </a:lnTo>
                  <a:cubicBezTo>
                    <a:pt x="1102" y="1002"/>
                    <a:pt x="1068" y="1068"/>
                    <a:pt x="1068" y="1135"/>
                  </a:cubicBezTo>
                  <a:lnTo>
                    <a:pt x="1135" y="1535"/>
                  </a:lnTo>
                  <a:lnTo>
                    <a:pt x="901" y="1535"/>
                  </a:lnTo>
                  <a:cubicBezTo>
                    <a:pt x="876" y="1527"/>
                    <a:pt x="853" y="1523"/>
                    <a:pt x="833" y="1523"/>
                  </a:cubicBezTo>
                  <a:cubicBezTo>
                    <a:pt x="770" y="1523"/>
                    <a:pt x="726" y="1560"/>
                    <a:pt x="701" y="1635"/>
                  </a:cubicBezTo>
                  <a:lnTo>
                    <a:pt x="601" y="1735"/>
                  </a:lnTo>
                  <a:lnTo>
                    <a:pt x="601" y="1602"/>
                  </a:lnTo>
                  <a:cubicBezTo>
                    <a:pt x="635" y="1502"/>
                    <a:pt x="601" y="1435"/>
                    <a:pt x="534" y="1369"/>
                  </a:cubicBezTo>
                  <a:lnTo>
                    <a:pt x="334" y="1235"/>
                  </a:lnTo>
                  <a:lnTo>
                    <a:pt x="668" y="968"/>
                  </a:lnTo>
                  <a:cubicBezTo>
                    <a:pt x="701" y="935"/>
                    <a:pt x="735" y="868"/>
                    <a:pt x="768" y="801"/>
                  </a:cubicBezTo>
                  <a:lnTo>
                    <a:pt x="868" y="468"/>
                  </a:lnTo>
                  <a:close/>
                  <a:moveTo>
                    <a:pt x="868" y="1"/>
                  </a:moveTo>
                  <a:cubicBezTo>
                    <a:pt x="768" y="34"/>
                    <a:pt x="668" y="101"/>
                    <a:pt x="635" y="201"/>
                  </a:cubicBezTo>
                  <a:lnTo>
                    <a:pt x="468" y="735"/>
                  </a:lnTo>
                  <a:lnTo>
                    <a:pt x="134" y="1035"/>
                  </a:lnTo>
                  <a:cubicBezTo>
                    <a:pt x="34" y="1102"/>
                    <a:pt x="1" y="1168"/>
                    <a:pt x="1" y="1268"/>
                  </a:cubicBezTo>
                  <a:cubicBezTo>
                    <a:pt x="1" y="1335"/>
                    <a:pt x="34" y="1402"/>
                    <a:pt x="101" y="1469"/>
                  </a:cubicBezTo>
                  <a:lnTo>
                    <a:pt x="301" y="1602"/>
                  </a:lnTo>
                  <a:lnTo>
                    <a:pt x="234" y="2069"/>
                  </a:lnTo>
                  <a:cubicBezTo>
                    <a:pt x="234" y="2169"/>
                    <a:pt x="268" y="2269"/>
                    <a:pt x="368" y="2336"/>
                  </a:cubicBezTo>
                  <a:lnTo>
                    <a:pt x="434" y="2336"/>
                  </a:lnTo>
                  <a:cubicBezTo>
                    <a:pt x="501" y="2303"/>
                    <a:pt x="568" y="2303"/>
                    <a:pt x="601" y="2236"/>
                  </a:cubicBezTo>
                  <a:lnTo>
                    <a:pt x="901" y="1869"/>
                  </a:lnTo>
                  <a:lnTo>
                    <a:pt x="1168" y="1902"/>
                  </a:lnTo>
                  <a:cubicBezTo>
                    <a:pt x="1235" y="1902"/>
                    <a:pt x="1302" y="1869"/>
                    <a:pt x="1368" y="1802"/>
                  </a:cubicBezTo>
                  <a:cubicBezTo>
                    <a:pt x="1435" y="1735"/>
                    <a:pt x="1468" y="1635"/>
                    <a:pt x="1435" y="1569"/>
                  </a:cubicBezTo>
                  <a:lnTo>
                    <a:pt x="1402" y="1102"/>
                  </a:lnTo>
                  <a:lnTo>
                    <a:pt x="1635" y="635"/>
                  </a:lnTo>
                  <a:cubicBezTo>
                    <a:pt x="1702" y="535"/>
                    <a:pt x="1702" y="401"/>
                    <a:pt x="1635" y="334"/>
                  </a:cubicBezTo>
                  <a:cubicBezTo>
                    <a:pt x="1611" y="286"/>
                    <a:pt x="1551" y="255"/>
                    <a:pt x="1494" y="255"/>
                  </a:cubicBezTo>
                  <a:cubicBezTo>
                    <a:pt x="1473" y="255"/>
                    <a:pt x="1453" y="259"/>
                    <a:pt x="1435" y="268"/>
                  </a:cubicBezTo>
                  <a:lnTo>
                    <a:pt x="1168" y="368"/>
                  </a:lnTo>
                  <a:lnTo>
                    <a:pt x="1035" y="134"/>
                  </a:lnTo>
                  <a:cubicBezTo>
                    <a:pt x="1035" y="34"/>
                    <a:pt x="935" y="1"/>
                    <a:pt x="86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94" name="Google Shape;3898;p75">
              <a:extLst>
                <a:ext uri="{FF2B5EF4-FFF2-40B4-BE49-F238E27FC236}">
                  <a16:creationId xmlns:a16="http://schemas.microsoft.com/office/drawing/2014/main" id="{0700475B-9DFD-2961-D50A-8C90FE5E5BD2}"/>
                </a:ext>
              </a:extLst>
            </p:cNvPr>
            <p:cNvSpPr/>
            <p:nvPr/>
          </p:nvSpPr>
          <p:spPr>
            <a:xfrm>
              <a:off x="3410950" y="1139550"/>
              <a:ext cx="53375" cy="33425"/>
            </a:xfrm>
            <a:custGeom>
              <a:avLst/>
              <a:gdLst/>
              <a:ahLst/>
              <a:cxnLst/>
              <a:rect l="l" t="t" r="r" b="b"/>
              <a:pathLst>
                <a:path w="2135" h="1337" extrusionOk="0">
                  <a:moveTo>
                    <a:pt x="1914" y="1"/>
                  </a:moveTo>
                  <a:cubicBezTo>
                    <a:pt x="1876" y="1"/>
                    <a:pt x="1837" y="12"/>
                    <a:pt x="1801" y="36"/>
                  </a:cubicBezTo>
                  <a:lnTo>
                    <a:pt x="200" y="970"/>
                  </a:lnTo>
                  <a:cubicBezTo>
                    <a:pt x="0" y="1070"/>
                    <a:pt x="100" y="1336"/>
                    <a:pt x="300" y="1336"/>
                  </a:cubicBezTo>
                  <a:cubicBezTo>
                    <a:pt x="334" y="1336"/>
                    <a:pt x="367" y="1303"/>
                    <a:pt x="400" y="1303"/>
                  </a:cubicBezTo>
                  <a:lnTo>
                    <a:pt x="2002" y="369"/>
                  </a:lnTo>
                  <a:cubicBezTo>
                    <a:pt x="2102" y="302"/>
                    <a:pt x="2135" y="202"/>
                    <a:pt x="2068" y="102"/>
                  </a:cubicBezTo>
                  <a:cubicBezTo>
                    <a:pt x="2047" y="38"/>
                    <a:pt x="1983" y="1"/>
                    <a:pt x="191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95" name="Google Shape;3899;p75">
              <a:extLst>
                <a:ext uri="{FF2B5EF4-FFF2-40B4-BE49-F238E27FC236}">
                  <a16:creationId xmlns:a16="http://schemas.microsoft.com/office/drawing/2014/main" id="{895096E8-0D27-740D-0DDE-22E40FB6C208}"/>
                </a:ext>
              </a:extLst>
            </p:cNvPr>
            <p:cNvSpPr/>
            <p:nvPr/>
          </p:nvSpPr>
          <p:spPr>
            <a:xfrm>
              <a:off x="3410950" y="1163000"/>
              <a:ext cx="54950" cy="33325"/>
            </a:xfrm>
            <a:custGeom>
              <a:avLst/>
              <a:gdLst/>
              <a:ahLst/>
              <a:cxnLst/>
              <a:rect l="l" t="t" r="r" b="b"/>
              <a:pathLst>
                <a:path w="2198" h="1333" extrusionOk="0">
                  <a:moveTo>
                    <a:pt x="1910" y="1"/>
                  </a:moveTo>
                  <a:cubicBezTo>
                    <a:pt x="1876" y="1"/>
                    <a:pt x="1839" y="10"/>
                    <a:pt x="1801" y="32"/>
                  </a:cubicBezTo>
                  <a:lnTo>
                    <a:pt x="200" y="966"/>
                  </a:lnTo>
                  <a:cubicBezTo>
                    <a:pt x="0" y="1066"/>
                    <a:pt x="100" y="1332"/>
                    <a:pt x="300" y="1332"/>
                  </a:cubicBezTo>
                  <a:cubicBezTo>
                    <a:pt x="334" y="1332"/>
                    <a:pt x="367" y="1299"/>
                    <a:pt x="400" y="1299"/>
                  </a:cubicBezTo>
                  <a:lnTo>
                    <a:pt x="2002" y="365"/>
                  </a:lnTo>
                  <a:cubicBezTo>
                    <a:pt x="2197" y="253"/>
                    <a:pt x="2088" y="1"/>
                    <a:pt x="191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96" name="Google Shape;3900;p75">
              <a:extLst>
                <a:ext uri="{FF2B5EF4-FFF2-40B4-BE49-F238E27FC236}">
                  <a16:creationId xmlns:a16="http://schemas.microsoft.com/office/drawing/2014/main" id="{B68D9870-DF8E-C9B0-7847-CA39BAF3E4DD}"/>
                </a:ext>
              </a:extLst>
            </p:cNvPr>
            <p:cNvSpPr/>
            <p:nvPr/>
          </p:nvSpPr>
          <p:spPr>
            <a:xfrm>
              <a:off x="3410950" y="1186250"/>
              <a:ext cx="53375" cy="33425"/>
            </a:xfrm>
            <a:custGeom>
              <a:avLst/>
              <a:gdLst/>
              <a:ahLst/>
              <a:cxnLst/>
              <a:rect l="l" t="t" r="r" b="b"/>
              <a:pathLst>
                <a:path w="2135" h="1337" extrusionOk="0">
                  <a:moveTo>
                    <a:pt x="1914" y="1"/>
                  </a:moveTo>
                  <a:cubicBezTo>
                    <a:pt x="1876" y="1"/>
                    <a:pt x="1837" y="12"/>
                    <a:pt x="1801" y="36"/>
                  </a:cubicBezTo>
                  <a:lnTo>
                    <a:pt x="200" y="970"/>
                  </a:lnTo>
                  <a:cubicBezTo>
                    <a:pt x="0" y="1070"/>
                    <a:pt x="100" y="1336"/>
                    <a:pt x="300" y="1336"/>
                  </a:cubicBezTo>
                  <a:cubicBezTo>
                    <a:pt x="334" y="1336"/>
                    <a:pt x="367" y="1303"/>
                    <a:pt x="400" y="1303"/>
                  </a:cubicBezTo>
                  <a:lnTo>
                    <a:pt x="2002" y="369"/>
                  </a:lnTo>
                  <a:cubicBezTo>
                    <a:pt x="2102" y="302"/>
                    <a:pt x="2135" y="169"/>
                    <a:pt x="2068" y="102"/>
                  </a:cubicBezTo>
                  <a:cubicBezTo>
                    <a:pt x="2047" y="38"/>
                    <a:pt x="1983" y="1"/>
                    <a:pt x="191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97" name="Google Shape;3901;p75">
              <a:extLst>
                <a:ext uri="{FF2B5EF4-FFF2-40B4-BE49-F238E27FC236}">
                  <a16:creationId xmlns:a16="http://schemas.microsoft.com/office/drawing/2014/main" id="{15E61E7D-4BFF-A760-953F-FF6587E93B4D}"/>
                </a:ext>
              </a:extLst>
            </p:cNvPr>
            <p:cNvSpPr/>
            <p:nvPr/>
          </p:nvSpPr>
          <p:spPr>
            <a:xfrm>
              <a:off x="1879850" y="2105975"/>
              <a:ext cx="146800" cy="108400"/>
            </a:xfrm>
            <a:custGeom>
              <a:avLst/>
              <a:gdLst/>
              <a:ahLst/>
              <a:cxnLst/>
              <a:rect l="l" t="t" r="r" b="b"/>
              <a:pathLst>
                <a:path w="5872" h="4336" extrusionOk="0">
                  <a:moveTo>
                    <a:pt x="5669" y="0"/>
                  </a:moveTo>
                  <a:cubicBezTo>
                    <a:pt x="5627" y="0"/>
                    <a:pt x="5582" y="13"/>
                    <a:pt x="5538" y="40"/>
                  </a:cubicBezTo>
                  <a:lnTo>
                    <a:pt x="367" y="3042"/>
                  </a:lnTo>
                  <a:cubicBezTo>
                    <a:pt x="134" y="3175"/>
                    <a:pt x="34" y="3409"/>
                    <a:pt x="0" y="3642"/>
                  </a:cubicBezTo>
                  <a:lnTo>
                    <a:pt x="0" y="4076"/>
                  </a:lnTo>
                  <a:cubicBezTo>
                    <a:pt x="0" y="4238"/>
                    <a:pt x="81" y="4336"/>
                    <a:pt x="197" y="4336"/>
                  </a:cubicBezTo>
                  <a:cubicBezTo>
                    <a:pt x="248" y="4336"/>
                    <a:pt x="306" y="4317"/>
                    <a:pt x="367" y="4276"/>
                  </a:cubicBezTo>
                  <a:lnTo>
                    <a:pt x="5538" y="1307"/>
                  </a:lnTo>
                  <a:cubicBezTo>
                    <a:pt x="5738" y="1174"/>
                    <a:pt x="5871" y="940"/>
                    <a:pt x="5871" y="707"/>
                  </a:cubicBezTo>
                  <a:lnTo>
                    <a:pt x="5871" y="240"/>
                  </a:lnTo>
                  <a:cubicBezTo>
                    <a:pt x="5871" y="93"/>
                    <a:pt x="5782" y="0"/>
                    <a:pt x="566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98" name="Google Shape;3902;p75">
              <a:extLst>
                <a:ext uri="{FF2B5EF4-FFF2-40B4-BE49-F238E27FC236}">
                  <a16:creationId xmlns:a16="http://schemas.microsoft.com/office/drawing/2014/main" id="{1F11ABF8-54AC-BB68-2E72-36F4E4D9B215}"/>
                </a:ext>
              </a:extLst>
            </p:cNvPr>
            <p:cNvSpPr/>
            <p:nvPr/>
          </p:nvSpPr>
          <p:spPr>
            <a:xfrm>
              <a:off x="1826475" y="2206350"/>
              <a:ext cx="26700" cy="39200"/>
            </a:xfrm>
            <a:custGeom>
              <a:avLst/>
              <a:gdLst/>
              <a:ahLst/>
              <a:cxnLst/>
              <a:rect l="l" t="t" r="r" b="b"/>
              <a:pathLst>
                <a:path w="1068" h="1568" extrusionOk="0">
                  <a:moveTo>
                    <a:pt x="883" y="1"/>
                  </a:moveTo>
                  <a:cubicBezTo>
                    <a:pt x="836" y="1"/>
                    <a:pt x="785" y="20"/>
                    <a:pt x="734" y="61"/>
                  </a:cubicBezTo>
                  <a:lnTo>
                    <a:pt x="334" y="261"/>
                  </a:lnTo>
                  <a:cubicBezTo>
                    <a:pt x="134" y="394"/>
                    <a:pt x="1" y="628"/>
                    <a:pt x="1" y="861"/>
                  </a:cubicBezTo>
                  <a:lnTo>
                    <a:pt x="1" y="1328"/>
                  </a:lnTo>
                  <a:cubicBezTo>
                    <a:pt x="1" y="1475"/>
                    <a:pt x="72" y="1568"/>
                    <a:pt x="189" y="1568"/>
                  </a:cubicBezTo>
                  <a:cubicBezTo>
                    <a:pt x="232" y="1568"/>
                    <a:pt x="280" y="1555"/>
                    <a:pt x="334" y="1528"/>
                  </a:cubicBezTo>
                  <a:lnTo>
                    <a:pt x="734" y="1295"/>
                  </a:lnTo>
                  <a:cubicBezTo>
                    <a:pt x="935" y="1162"/>
                    <a:pt x="1035" y="928"/>
                    <a:pt x="1068" y="695"/>
                  </a:cubicBezTo>
                  <a:lnTo>
                    <a:pt x="1068" y="261"/>
                  </a:lnTo>
                  <a:cubicBezTo>
                    <a:pt x="1068" y="99"/>
                    <a:pt x="988" y="1"/>
                    <a:pt x="88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99" name="Google Shape;3903;p75">
              <a:extLst>
                <a:ext uri="{FF2B5EF4-FFF2-40B4-BE49-F238E27FC236}">
                  <a16:creationId xmlns:a16="http://schemas.microsoft.com/office/drawing/2014/main" id="{762FF744-D36D-618A-31A5-5638A35E7A18}"/>
                </a:ext>
              </a:extLst>
            </p:cNvPr>
            <p:cNvSpPr/>
            <p:nvPr/>
          </p:nvSpPr>
          <p:spPr>
            <a:xfrm>
              <a:off x="1879850" y="2168375"/>
              <a:ext cx="146800" cy="108025"/>
            </a:xfrm>
            <a:custGeom>
              <a:avLst/>
              <a:gdLst/>
              <a:ahLst/>
              <a:cxnLst/>
              <a:rect l="l" t="t" r="r" b="b"/>
              <a:pathLst>
                <a:path w="5872" h="4321" extrusionOk="0">
                  <a:moveTo>
                    <a:pt x="5683" y="0"/>
                  </a:moveTo>
                  <a:cubicBezTo>
                    <a:pt x="5638" y="0"/>
                    <a:pt x="5588" y="15"/>
                    <a:pt x="5538" y="45"/>
                  </a:cubicBezTo>
                  <a:lnTo>
                    <a:pt x="367" y="3047"/>
                  </a:lnTo>
                  <a:cubicBezTo>
                    <a:pt x="134" y="3181"/>
                    <a:pt x="34" y="3381"/>
                    <a:pt x="0" y="3648"/>
                  </a:cubicBezTo>
                  <a:lnTo>
                    <a:pt x="0" y="4082"/>
                  </a:lnTo>
                  <a:cubicBezTo>
                    <a:pt x="0" y="4228"/>
                    <a:pt x="90" y="4321"/>
                    <a:pt x="216" y="4321"/>
                  </a:cubicBezTo>
                  <a:cubicBezTo>
                    <a:pt x="262" y="4321"/>
                    <a:pt x="314" y="4308"/>
                    <a:pt x="367" y="4282"/>
                  </a:cubicBezTo>
                  <a:lnTo>
                    <a:pt x="5538" y="1280"/>
                  </a:lnTo>
                  <a:cubicBezTo>
                    <a:pt x="5738" y="1146"/>
                    <a:pt x="5871" y="946"/>
                    <a:pt x="5871" y="679"/>
                  </a:cubicBezTo>
                  <a:lnTo>
                    <a:pt x="5871" y="245"/>
                  </a:lnTo>
                  <a:cubicBezTo>
                    <a:pt x="5871" y="82"/>
                    <a:pt x="5790" y="0"/>
                    <a:pt x="56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00" name="Google Shape;3904;p75">
              <a:extLst>
                <a:ext uri="{FF2B5EF4-FFF2-40B4-BE49-F238E27FC236}">
                  <a16:creationId xmlns:a16="http://schemas.microsoft.com/office/drawing/2014/main" id="{D7C2E433-D6ED-640E-AC2A-3FF824AF0298}"/>
                </a:ext>
              </a:extLst>
            </p:cNvPr>
            <p:cNvSpPr/>
            <p:nvPr/>
          </p:nvSpPr>
          <p:spPr>
            <a:xfrm>
              <a:off x="1826475" y="2268575"/>
              <a:ext cx="26700" cy="39050"/>
            </a:xfrm>
            <a:custGeom>
              <a:avLst/>
              <a:gdLst/>
              <a:ahLst/>
              <a:cxnLst/>
              <a:rect l="l" t="t" r="r" b="b"/>
              <a:pathLst>
                <a:path w="1068" h="1562" extrusionOk="0">
                  <a:moveTo>
                    <a:pt x="865" y="1"/>
                  </a:moveTo>
                  <a:cubicBezTo>
                    <a:pt x="824" y="1"/>
                    <a:pt x="779" y="13"/>
                    <a:pt x="734" y="40"/>
                  </a:cubicBezTo>
                  <a:lnTo>
                    <a:pt x="334" y="274"/>
                  </a:lnTo>
                  <a:cubicBezTo>
                    <a:pt x="134" y="407"/>
                    <a:pt x="1" y="641"/>
                    <a:pt x="1" y="874"/>
                  </a:cubicBezTo>
                  <a:lnTo>
                    <a:pt x="1" y="1308"/>
                  </a:lnTo>
                  <a:cubicBezTo>
                    <a:pt x="1" y="1452"/>
                    <a:pt x="70" y="1562"/>
                    <a:pt x="183" y="1562"/>
                  </a:cubicBezTo>
                  <a:cubicBezTo>
                    <a:pt x="228" y="1562"/>
                    <a:pt x="278" y="1545"/>
                    <a:pt x="334" y="1508"/>
                  </a:cubicBezTo>
                  <a:lnTo>
                    <a:pt x="734" y="1308"/>
                  </a:lnTo>
                  <a:cubicBezTo>
                    <a:pt x="935" y="1174"/>
                    <a:pt x="1035" y="941"/>
                    <a:pt x="1068" y="707"/>
                  </a:cubicBezTo>
                  <a:lnTo>
                    <a:pt x="1068" y="240"/>
                  </a:lnTo>
                  <a:cubicBezTo>
                    <a:pt x="1068" y="94"/>
                    <a:pt x="979" y="1"/>
                    <a:pt x="86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01" name="Google Shape;3905;p75">
              <a:extLst>
                <a:ext uri="{FF2B5EF4-FFF2-40B4-BE49-F238E27FC236}">
                  <a16:creationId xmlns:a16="http://schemas.microsoft.com/office/drawing/2014/main" id="{DE8612FF-63F0-99E2-4005-CBB1C4C73426}"/>
                </a:ext>
              </a:extLst>
            </p:cNvPr>
            <p:cNvSpPr/>
            <p:nvPr/>
          </p:nvSpPr>
          <p:spPr>
            <a:xfrm>
              <a:off x="1879850" y="2230525"/>
              <a:ext cx="146800" cy="108425"/>
            </a:xfrm>
            <a:custGeom>
              <a:avLst/>
              <a:gdLst/>
              <a:ahLst/>
              <a:cxnLst/>
              <a:rect l="l" t="t" r="r" b="b"/>
              <a:pathLst>
                <a:path w="5872" h="4337" extrusionOk="0">
                  <a:moveTo>
                    <a:pt x="5690" y="0"/>
                  </a:moveTo>
                  <a:cubicBezTo>
                    <a:pt x="5642" y="0"/>
                    <a:pt x="5590" y="19"/>
                    <a:pt x="5538" y="61"/>
                  </a:cubicBezTo>
                  <a:lnTo>
                    <a:pt x="367" y="3030"/>
                  </a:lnTo>
                  <a:cubicBezTo>
                    <a:pt x="134" y="3163"/>
                    <a:pt x="34" y="3397"/>
                    <a:pt x="0" y="3630"/>
                  </a:cubicBezTo>
                  <a:lnTo>
                    <a:pt x="0" y="4097"/>
                  </a:lnTo>
                  <a:cubicBezTo>
                    <a:pt x="0" y="4244"/>
                    <a:pt x="90" y="4337"/>
                    <a:pt x="216" y="4337"/>
                  </a:cubicBezTo>
                  <a:cubicBezTo>
                    <a:pt x="262" y="4337"/>
                    <a:pt x="314" y="4324"/>
                    <a:pt x="367" y="4297"/>
                  </a:cubicBezTo>
                  <a:lnTo>
                    <a:pt x="5538" y="1295"/>
                  </a:lnTo>
                  <a:cubicBezTo>
                    <a:pt x="5738" y="1162"/>
                    <a:pt x="5871" y="928"/>
                    <a:pt x="5871" y="695"/>
                  </a:cubicBezTo>
                  <a:lnTo>
                    <a:pt x="5871" y="228"/>
                  </a:lnTo>
                  <a:cubicBezTo>
                    <a:pt x="5871" y="91"/>
                    <a:pt x="5793" y="0"/>
                    <a:pt x="569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02" name="Google Shape;3906;p75">
              <a:extLst>
                <a:ext uri="{FF2B5EF4-FFF2-40B4-BE49-F238E27FC236}">
                  <a16:creationId xmlns:a16="http://schemas.microsoft.com/office/drawing/2014/main" id="{EE3216D5-AA22-4103-30C2-8407B8507456}"/>
                </a:ext>
              </a:extLst>
            </p:cNvPr>
            <p:cNvSpPr/>
            <p:nvPr/>
          </p:nvSpPr>
          <p:spPr>
            <a:xfrm>
              <a:off x="1826475" y="2330975"/>
              <a:ext cx="26700" cy="38825"/>
            </a:xfrm>
            <a:custGeom>
              <a:avLst/>
              <a:gdLst/>
              <a:ahLst/>
              <a:cxnLst/>
              <a:rect l="l" t="t" r="r" b="b"/>
              <a:pathLst>
                <a:path w="1068" h="1553" extrusionOk="0">
                  <a:moveTo>
                    <a:pt x="880" y="1"/>
                  </a:moveTo>
                  <a:cubicBezTo>
                    <a:pt x="834" y="1"/>
                    <a:pt x="784" y="16"/>
                    <a:pt x="734" y="46"/>
                  </a:cubicBezTo>
                  <a:lnTo>
                    <a:pt x="334" y="279"/>
                  </a:lnTo>
                  <a:cubicBezTo>
                    <a:pt x="134" y="413"/>
                    <a:pt x="1" y="613"/>
                    <a:pt x="1" y="880"/>
                  </a:cubicBezTo>
                  <a:lnTo>
                    <a:pt x="1" y="1314"/>
                  </a:lnTo>
                  <a:cubicBezTo>
                    <a:pt x="1" y="1460"/>
                    <a:pt x="72" y="1553"/>
                    <a:pt x="189" y="1553"/>
                  </a:cubicBezTo>
                  <a:cubicBezTo>
                    <a:pt x="232" y="1553"/>
                    <a:pt x="280" y="1540"/>
                    <a:pt x="334" y="1514"/>
                  </a:cubicBezTo>
                  <a:lnTo>
                    <a:pt x="734" y="1280"/>
                  </a:lnTo>
                  <a:cubicBezTo>
                    <a:pt x="935" y="1147"/>
                    <a:pt x="1035" y="947"/>
                    <a:pt x="1068" y="680"/>
                  </a:cubicBezTo>
                  <a:lnTo>
                    <a:pt x="1068" y="246"/>
                  </a:lnTo>
                  <a:cubicBezTo>
                    <a:pt x="1068" y="83"/>
                    <a:pt x="986" y="1"/>
                    <a:pt x="880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03" name="Google Shape;3907;p75">
              <a:extLst>
                <a:ext uri="{FF2B5EF4-FFF2-40B4-BE49-F238E27FC236}">
                  <a16:creationId xmlns:a16="http://schemas.microsoft.com/office/drawing/2014/main" id="{E3543DB3-79E0-BC8F-46CF-46676A9489E1}"/>
                </a:ext>
              </a:extLst>
            </p:cNvPr>
            <p:cNvSpPr/>
            <p:nvPr/>
          </p:nvSpPr>
          <p:spPr>
            <a:xfrm>
              <a:off x="1879850" y="2291800"/>
              <a:ext cx="146800" cy="108175"/>
            </a:xfrm>
            <a:custGeom>
              <a:avLst/>
              <a:gdLst/>
              <a:ahLst/>
              <a:cxnLst/>
              <a:rect l="l" t="t" r="r" b="b"/>
              <a:pathLst>
                <a:path w="5872" h="4327" extrusionOk="0">
                  <a:moveTo>
                    <a:pt x="5683" y="0"/>
                  </a:moveTo>
                  <a:cubicBezTo>
                    <a:pt x="5638" y="0"/>
                    <a:pt x="5588" y="15"/>
                    <a:pt x="5538" y="45"/>
                  </a:cubicBezTo>
                  <a:lnTo>
                    <a:pt x="367" y="3047"/>
                  </a:lnTo>
                  <a:cubicBezTo>
                    <a:pt x="134" y="3181"/>
                    <a:pt x="34" y="3381"/>
                    <a:pt x="0" y="3648"/>
                  </a:cubicBezTo>
                  <a:lnTo>
                    <a:pt x="0" y="4081"/>
                  </a:lnTo>
                  <a:cubicBezTo>
                    <a:pt x="0" y="4245"/>
                    <a:pt x="82" y="4327"/>
                    <a:pt x="200" y="4327"/>
                  </a:cubicBezTo>
                  <a:cubicBezTo>
                    <a:pt x="250" y="4327"/>
                    <a:pt x="307" y="4312"/>
                    <a:pt x="367" y="4282"/>
                  </a:cubicBezTo>
                  <a:lnTo>
                    <a:pt x="5538" y="1279"/>
                  </a:lnTo>
                  <a:cubicBezTo>
                    <a:pt x="5738" y="1146"/>
                    <a:pt x="5871" y="946"/>
                    <a:pt x="5871" y="679"/>
                  </a:cubicBezTo>
                  <a:lnTo>
                    <a:pt x="5871" y="245"/>
                  </a:lnTo>
                  <a:cubicBezTo>
                    <a:pt x="5871" y="82"/>
                    <a:pt x="5790" y="0"/>
                    <a:pt x="56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04" name="Google Shape;3908;p75">
              <a:extLst>
                <a:ext uri="{FF2B5EF4-FFF2-40B4-BE49-F238E27FC236}">
                  <a16:creationId xmlns:a16="http://schemas.microsoft.com/office/drawing/2014/main" id="{154622FE-6CAC-A975-482B-6CC4B2392732}"/>
                </a:ext>
              </a:extLst>
            </p:cNvPr>
            <p:cNvSpPr/>
            <p:nvPr/>
          </p:nvSpPr>
          <p:spPr>
            <a:xfrm>
              <a:off x="1826475" y="2392000"/>
              <a:ext cx="26700" cy="39050"/>
            </a:xfrm>
            <a:custGeom>
              <a:avLst/>
              <a:gdLst/>
              <a:ahLst/>
              <a:cxnLst/>
              <a:rect l="l" t="t" r="r" b="b"/>
              <a:pathLst>
                <a:path w="1068" h="1562" extrusionOk="0">
                  <a:moveTo>
                    <a:pt x="865" y="1"/>
                  </a:moveTo>
                  <a:cubicBezTo>
                    <a:pt x="824" y="1"/>
                    <a:pt x="779" y="13"/>
                    <a:pt x="734" y="40"/>
                  </a:cubicBezTo>
                  <a:lnTo>
                    <a:pt x="334" y="274"/>
                  </a:lnTo>
                  <a:cubicBezTo>
                    <a:pt x="134" y="407"/>
                    <a:pt x="1" y="640"/>
                    <a:pt x="1" y="874"/>
                  </a:cubicBezTo>
                  <a:lnTo>
                    <a:pt x="1" y="1308"/>
                  </a:lnTo>
                  <a:cubicBezTo>
                    <a:pt x="1" y="1452"/>
                    <a:pt x="70" y="1561"/>
                    <a:pt x="183" y="1561"/>
                  </a:cubicBezTo>
                  <a:cubicBezTo>
                    <a:pt x="228" y="1561"/>
                    <a:pt x="278" y="1545"/>
                    <a:pt x="334" y="1508"/>
                  </a:cubicBezTo>
                  <a:lnTo>
                    <a:pt x="734" y="1308"/>
                  </a:lnTo>
                  <a:cubicBezTo>
                    <a:pt x="935" y="1174"/>
                    <a:pt x="1035" y="941"/>
                    <a:pt x="1068" y="707"/>
                  </a:cubicBezTo>
                  <a:lnTo>
                    <a:pt x="1068" y="240"/>
                  </a:lnTo>
                  <a:cubicBezTo>
                    <a:pt x="1068" y="94"/>
                    <a:pt x="979" y="1"/>
                    <a:pt x="86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05" name="Google Shape;3909;p75">
              <a:extLst>
                <a:ext uri="{FF2B5EF4-FFF2-40B4-BE49-F238E27FC236}">
                  <a16:creationId xmlns:a16="http://schemas.microsoft.com/office/drawing/2014/main" id="{52CFA7C4-A389-72B8-D1F3-48AA740E9DC5}"/>
                </a:ext>
              </a:extLst>
            </p:cNvPr>
            <p:cNvSpPr/>
            <p:nvPr/>
          </p:nvSpPr>
          <p:spPr>
            <a:xfrm>
              <a:off x="1879850" y="2350300"/>
              <a:ext cx="146800" cy="108425"/>
            </a:xfrm>
            <a:custGeom>
              <a:avLst/>
              <a:gdLst/>
              <a:ahLst/>
              <a:cxnLst/>
              <a:rect l="l" t="t" r="r" b="b"/>
              <a:pathLst>
                <a:path w="5872" h="4337" extrusionOk="0">
                  <a:moveTo>
                    <a:pt x="5669" y="1"/>
                  </a:moveTo>
                  <a:cubicBezTo>
                    <a:pt x="5627" y="1"/>
                    <a:pt x="5582" y="13"/>
                    <a:pt x="5538" y="40"/>
                  </a:cubicBezTo>
                  <a:lnTo>
                    <a:pt x="367" y="3042"/>
                  </a:lnTo>
                  <a:cubicBezTo>
                    <a:pt x="134" y="3176"/>
                    <a:pt x="34" y="3409"/>
                    <a:pt x="0" y="3643"/>
                  </a:cubicBezTo>
                  <a:lnTo>
                    <a:pt x="0" y="4076"/>
                  </a:lnTo>
                  <a:cubicBezTo>
                    <a:pt x="0" y="4239"/>
                    <a:pt x="81" y="4336"/>
                    <a:pt x="197" y="4336"/>
                  </a:cubicBezTo>
                  <a:cubicBezTo>
                    <a:pt x="248" y="4336"/>
                    <a:pt x="306" y="4317"/>
                    <a:pt x="367" y="4277"/>
                  </a:cubicBezTo>
                  <a:lnTo>
                    <a:pt x="5538" y="1308"/>
                  </a:lnTo>
                  <a:cubicBezTo>
                    <a:pt x="5738" y="1174"/>
                    <a:pt x="5871" y="941"/>
                    <a:pt x="5871" y="707"/>
                  </a:cubicBezTo>
                  <a:lnTo>
                    <a:pt x="5871" y="240"/>
                  </a:lnTo>
                  <a:cubicBezTo>
                    <a:pt x="5871" y="94"/>
                    <a:pt x="5782" y="1"/>
                    <a:pt x="566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06" name="Google Shape;3910;p75">
              <a:extLst>
                <a:ext uri="{FF2B5EF4-FFF2-40B4-BE49-F238E27FC236}">
                  <a16:creationId xmlns:a16="http://schemas.microsoft.com/office/drawing/2014/main" id="{659241E9-8D1D-3513-CB08-60DE936DA1FF}"/>
                </a:ext>
              </a:extLst>
            </p:cNvPr>
            <p:cNvSpPr/>
            <p:nvPr/>
          </p:nvSpPr>
          <p:spPr>
            <a:xfrm>
              <a:off x="1826475" y="2450700"/>
              <a:ext cx="26700" cy="39200"/>
            </a:xfrm>
            <a:custGeom>
              <a:avLst/>
              <a:gdLst/>
              <a:ahLst/>
              <a:cxnLst/>
              <a:rect l="l" t="t" r="r" b="b"/>
              <a:pathLst>
                <a:path w="1068" h="1568" extrusionOk="0">
                  <a:moveTo>
                    <a:pt x="883" y="1"/>
                  </a:moveTo>
                  <a:cubicBezTo>
                    <a:pt x="836" y="1"/>
                    <a:pt x="785" y="20"/>
                    <a:pt x="734" y="60"/>
                  </a:cubicBezTo>
                  <a:lnTo>
                    <a:pt x="334" y="261"/>
                  </a:lnTo>
                  <a:cubicBezTo>
                    <a:pt x="134" y="394"/>
                    <a:pt x="1" y="627"/>
                    <a:pt x="1" y="861"/>
                  </a:cubicBezTo>
                  <a:lnTo>
                    <a:pt x="1" y="1328"/>
                  </a:lnTo>
                  <a:cubicBezTo>
                    <a:pt x="1" y="1474"/>
                    <a:pt x="72" y="1567"/>
                    <a:pt x="189" y="1567"/>
                  </a:cubicBezTo>
                  <a:cubicBezTo>
                    <a:pt x="232" y="1567"/>
                    <a:pt x="280" y="1555"/>
                    <a:pt x="334" y="1528"/>
                  </a:cubicBezTo>
                  <a:lnTo>
                    <a:pt x="734" y="1295"/>
                  </a:lnTo>
                  <a:cubicBezTo>
                    <a:pt x="935" y="1161"/>
                    <a:pt x="1035" y="928"/>
                    <a:pt x="1068" y="694"/>
                  </a:cubicBezTo>
                  <a:lnTo>
                    <a:pt x="1068" y="261"/>
                  </a:lnTo>
                  <a:cubicBezTo>
                    <a:pt x="1068" y="98"/>
                    <a:pt x="988" y="1"/>
                    <a:pt x="88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07" name="Google Shape;3911;p75">
              <a:extLst>
                <a:ext uri="{FF2B5EF4-FFF2-40B4-BE49-F238E27FC236}">
                  <a16:creationId xmlns:a16="http://schemas.microsoft.com/office/drawing/2014/main" id="{EF611166-4D52-8FAA-3B25-00D81FD9F9DA}"/>
                </a:ext>
              </a:extLst>
            </p:cNvPr>
            <p:cNvSpPr/>
            <p:nvPr/>
          </p:nvSpPr>
          <p:spPr>
            <a:xfrm>
              <a:off x="2060800" y="2043575"/>
              <a:ext cx="10050" cy="833125"/>
            </a:xfrm>
            <a:custGeom>
              <a:avLst/>
              <a:gdLst/>
              <a:ahLst/>
              <a:cxnLst/>
              <a:rect l="l" t="t" r="r" b="b"/>
              <a:pathLst>
                <a:path w="402" h="33325" extrusionOk="0">
                  <a:moveTo>
                    <a:pt x="201" y="0"/>
                  </a:moveTo>
                  <a:cubicBezTo>
                    <a:pt x="101" y="0"/>
                    <a:pt x="1" y="100"/>
                    <a:pt x="1" y="201"/>
                  </a:cubicBezTo>
                  <a:lnTo>
                    <a:pt x="1" y="33124"/>
                  </a:lnTo>
                  <a:cubicBezTo>
                    <a:pt x="1" y="33224"/>
                    <a:pt x="101" y="33324"/>
                    <a:pt x="201" y="33324"/>
                  </a:cubicBezTo>
                  <a:cubicBezTo>
                    <a:pt x="301" y="33324"/>
                    <a:pt x="401" y="33224"/>
                    <a:pt x="401" y="33124"/>
                  </a:cubicBezTo>
                  <a:lnTo>
                    <a:pt x="401" y="201"/>
                  </a:lnTo>
                  <a:cubicBezTo>
                    <a:pt x="401" y="100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08" name="Google Shape;3912;p75">
              <a:extLst>
                <a:ext uri="{FF2B5EF4-FFF2-40B4-BE49-F238E27FC236}">
                  <a16:creationId xmlns:a16="http://schemas.microsoft.com/office/drawing/2014/main" id="{43CDC76C-4BE6-D4B8-D5DC-04FE391947BB}"/>
                </a:ext>
              </a:extLst>
            </p:cNvPr>
            <p:cNvSpPr/>
            <p:nvPr/>
          </p:nvSpPr>
          <p:spPr>
            <a:xfrm>
              <a:off x="2145025" y="2090900"/>
              <a:ext cx="95950" cy="123350"/>
            </a:xfrm>
            <a:custGeom>
              <a:avLst/>
              <a:gdLst/>
              <a:ahLst/>
              <a:cxnLst/>
              <a:rect l="l" t="t" r="r" b="b"/>
              <a:pathLst>
                <a:path w="3838" h="4934" extrusionOk="0">
                  <a:moveTo>
                    <a:pt x="2771" y="1"/>
                  </a:moveTo>
                  <a:cubicBezTo>
                    <a:pt x="2511" y="1"/>
                    <a:pt x="2217" y="89"/>
                    <a:pt x="1902" y="276"/>
                  </a:cubicBezTo>
                  <a:cubicBezTo>
                    <a:pt x="768" y="1009"/>
                    <a:pt x="68" y="2244"/>
                    <a:pt x="1" y="3578"/>
                  </a:cubicBezTo>
                  <a:cubicBezTo>
                    <a:pt x="1" y="4433"/>
                    <a:pt x="424" y="4933"/>
                    <a:pt x="1053" y="4933"/>
                  </a:cubicBezTo>
                  <a:cubicBezTo>
                    <a:pt x="1307" y="4933"/>
                    <a:pt x="1595" y="4852"/>
                    <a:pt x="1902" y="4679"/>
                  </a:cubicBezTo>
                  <a:cubicBezTo>
                    <a:pt x="3036" y="3945"/>
                    <a:pt x="3737" y="2711"/>
                    <a:pt x="3837" y="1376"/>
                  </a:cubicBezTo>
                  <a:cubicBezTo>
                    <a:pt x="3813" y="506"/>
                    <a:pt x="3392" y="1"/>
                    <a:pt x="277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09" name="Google Shape;3913;p75">
              <a:extLst>
                <a:ext uri="{FF2B5EF4-FFF2-40B4-BE49-F238E27FC236}">
                  <a16:creationId xmlns:a16="http://schemas.microsoft.com/office/drawing/2014/main" id="{DDE444D5-48A4-FCC4-6A61-11344C83BAD1}"/>
                </a:ext>
              </a:extLst>
            </p:cNvPr>
            <p:cNvSpPr/>
            <p:nvPr/>
          </p:nvSpPr>
          <p:spPr>
            <a:xfrm>
              <a:off x="2177550" y="2111650"/>
              <a:ext cx="29600" cy="34525"/>
            </a:xfrm>
            <a:custGeom>
              <a:avLst/>
              <a:gdLst/>
              <a:ahLst/>
              <a:cxnLst/>
              <a:rect l="l" t="t" r="r" b="b"/>
              <a:pathLst>
                <a:path w="1184" h="1381" extrusionOk="0">
                  <a:moveTo>
                    <a:pt x="769" y="0"/>
                  </a:moveTo>
                  <a:cubicBezTo>
                    <a:pt x="689" y="0"/>
                    <a:pt x="607" y="25"/>
                    <a:pt x="535" y="79"/>
                  </a:cubicBezTo>
                  <a:cubicBezTo>
                    <a:pt x="234" y="280"/>
                    <a:pt x="68" y="580"/>
                    <a:pt x="34" y="947"/>
                  </a:cubicBezTo>
                  <a:cubicBezTo>
                    <a:pt x="1" y="1080"/>
                    <a:pt x="101" y="1247"/>
                    <a:pt x="201" y="1314"/>
                  </a:cubicBezTo>
                  <a:cubicBezTo>
                    <a:pt x="268" y="1347"/>
                    <a:pt x="334" y="1380"/>
                    <a:pt x="401" y="1380"/>
                  </a:cubicBezTo>
                  <a:cubicBezTo>
                    <a:pt x="468" y="1380"/>
                    <a:pt x="568" y="1347"/>
                    <a:pt x="635" y="1314"/>
                  </a:cubicBezTo>
                  <a:cubicBezTo>
                    <a:pt x="935" y="1113"/>
                    <a:pt x="1135" y="780"/>
                    <a:pt x="1135" y="446"/>
                  </a:cubicBezTo>
                  <a:cubicBezTo>
                    <a:pt x="1184" y="179"/>
                    <a:pt x="984" y="0"/>
                    <a:pt x="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10" name="Google Shape;3914;p75">
              <a:extLst>
                <a:ext uri="{FF2B5EF4-FFF2-40B4-BE49-F238E27FC236}">
                  <a16:creationId xmlns:a16="http://schemas.microsoft.com/office/drawing/2014/main" id="{125F314A-117B-DDC6-5BB1-715D94F579EB}"/>
                </a:ext>
              </a:extLst>
            </p:cNvPr>
            <p:cNvSpPr/>
            <p:nvPr/>
          </p:nvSpPr>
          <p:spPr>
            <a:xfrm>
              <a:off x="2166725" y="2147700"/>
              <a:ext cx="53400" cy="51300"/>
            </a:xfrm>
            <a:custGeom>
              <a:avLst/>
              <a:gdLst/>
              <a:ahLst/>
              <a:cxnLst/>
              <a:rect l="l" t="t" r="r" b="b"/>
              <a:pathLst>
                <a:path w="2136" h="2052" extrusionOk="0">
                  <a:moveTo>
                    <a:pt x="1493" y="0"/>
                  </a:moveTo>
                  <a:cubicBezTo>
                    <a:pt x="1368" y="0"/>
                    <a:pt x="1242" y="34"/>
                    <a:pt x="1134" y="105"/>
                  </a:cubicBezTo>
                  <a:lnTo>
                    <a:pt x="868" y="272"/>
                  </a:lnTo>
                  <a:cubicBezTo>
                    <a:pt x="334" y="605"/>
                    <a:pt x="34" y="1173"/>
                    <a:pt x="0" y="1773"/>
                  </a:cubicBezTo>
                  <a:lnTo>
                    <a:pt x="0" y="1973"/>
                  </a:lnTo>
                  <a:cubicBezTo>
                    <a:pt x="129" y="2024"/>
                    <a:pt x="267" y="2051"/>
                    <a:pt x="406" y="2051"/>
                  </a:cubicBezTo>
                  <a:cubicBezTo>
                    <a:pt x="627" y="2051"/>
                    <a:pt x="850" y="1983"/>
                    <a:pt x="1034" y="1840"/>
                  </a:cubicBezTo>
                  <a:cubicBezTo>
                    <a:pt x="1468" y="1573"/>
                    <a:pt x="1835" y="1206"/>
                    <a:pt x="2102" y="772"/>
                  </a:cubicBezTo>
                  <a:lnTo>
                    <a:pt x="2102" y="706"/>
                  </a:lnTo>
                  <a:cubicBezTo>
                    <a:pt x="2135" y="472"/>
                    <a:pt x="2002" y="205"/>
                    <a:pt x="1802" y="72"/>
                  </a:cubicBezTo>
                  <a:cubicBezTo>
                    <a:pt x="1709" y="25"/>
                    <a:pt x="1601" y="0"/>
                    <a:pt x="14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11" name="Google Shape;3915;p75">
              <a:extLst>
                <a:ext uri="{FF2B5EF4-FFF2-40B4-BE49-F238E27FC236}">
                  <a16:creationId xmlns:a16="http://schemas.microsoft.com/office/drawing/2014/main" id="{5CE60F23-DCC2-390D-7AD6-BD4DD9C85F5D}"/>
                </a:ext>
              </a:extLst>
            </p:cNvPr>
            <p:cNvSpPr/>
            <p:nvPr/>
          </p:nvSpPr>
          <p:spPr>
            <a:xfrm>
              <a:off x="2274300" y="1935375"/>
              <a:ext cx="236025" cy="163925"/>
            </a:xfrm>
            <a:custGeom>
              <a:avLst/>
              <a:gdLst/>
              <a:ahLst/>
              <a:cxnLst/>
              <a:rect l="l" t="t" r="r" b="b"/>
              <a:pathLst>
                <a:path w="9441" h="6557" extrusionOk="0">
                  <a:moveTo>
                    <a:pt x="9010" y="0"/>
                  </a:moveTo>
                  <a:cubicBezTo>
                    <a:pt x="8891" y="0"/>
                    <a:pt x="8754" y="41"/>
                    <a:pt x="8606" y="125"/>
                  </a:cubicBezTo>
                  <a:lnTo>
                    <a:pt x="834" y="4629"/>
                  </a:lnTo>
                  <a:cubicBezTo>
                    <a:pt x="334" y="4929"/>
                    <a:pt x="34" y="5429"/>
                    <a:pt x="0" y="6030"/>
                  </a:cubicBezTo>
                  <a:cubicBezTo>
                    <a:pt x="0" y="6370"/>
                    <a:pt x="170" y="6556"/>
                    <a:pt x="426" y="6556"/>
                  </a:cubicBezTo>
                  <a:cubicBezTo>
                    <a:pt x="546" y="6556"/>
                    <a:pt x="685" y="6515"/>
                    <a:pt x="834" y="6430"/>
                  </a:cubicBezTo>
                  <a:lnTo>
                    <a:pt x="8606" y="1927"/>
                  </a:lnTo>
                  <a:cubicBezTo>
                    <a:pt x="9107" y="1626"/>
                    <a:pt x="9407" y="1126"/>
                    <a:pt x="9440" y="559"/>
                  </a:cubicBezTo>
                  <a:cubicBezTo>
                    <a:pt x="9440" y="194"/>
                    <a:pt x="9268" y="0"/>
                    <a:pt x="901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12" name="Google Shape;3916;p75">
              <a:extLst>
                <a:ext uri="{FF2B5EF4-FFF2-40B4-BE49-F238E27FC236}">
                  <a16:creationId xmlns:a16="http://schemas.microsoft.com/office/drawing/2014/main" id="{CA6695DD-BD48-4CBA-35F2-5823BD88E81B}"/>
                </a:ext>
              </a:extLst>
            </p:cNvPr>
            <p:cNvSpPr/>
            <p:nvPr/>
          </p:nvSpPr>
          <p:spPr>
            <a:xfrm>
              <a:off x="2274300" y="2065450"/>
              <a:ext cx="121775" cy="85525"/>
            </a:xfrm>
            <a:custGeom>
              <a:avLst/>
              <a:gdLst/>
              <a:ahLst/>
              <a:cxnLst/>
              <a:rect l="l" t="t" r="r" b="b"/>
              <a:pathLst>
                <a:path w="4871" h="3421" extrusionOk="0">
                  <a:moveTo>
                    <a:pt x="4644" y="1"/>
                  </a:moveTo>
                  <a:cubicBezTo>
                    <a:pt x="4590" y="1"/>
                    <a:pt x="4530" y="20"/>
                    <a:pt x="4470" y="59"/>
                  </a:cubicBezTo>
                  <a:lnTo>
                    <a:pt x="434" y="2394"/>
                  </a:lnTo>
                  <a:cubicBezTo>
                    <a:pt x="167" y="2561"/>
                    <a:pt x="0" y="2828"/>
                    <a:pt x="0" y="3128"/>
                  </a:cubicBezTo>
                  <a:cubicBezTo>
                    <a:pt x="0" y="3315"/>
                    <a:pt x="99" y="3421"/>
                    <a:pt x="238" y="3421"/>
                  </a:cubicBezTo>
                  <a:cubicBezTo>
                    <a:pt x="298" y="3421"/>
                    <a:pt x="364" y="3402"/>
                    <a:pt x="434" y="3362"/>
                  </a:cubicBezTo>
                  <a:lnTo>
                    <a:pt x="4470" y="1027"/>
                  </a:lnTo>
                  <a:cubicBezTo>
                    <a:pt x="4704" y="860"/>
                    <a:pt x="4870" y="593"/>
                    <a:pt x="4870" y="293"/>
                  </a:cubicBezTo>
                  <a:cubicBezTo>
                    <a:pt x="4870" y="106"/>
                    <a:pt x="4772" y="1"/>
                    <a:pt x="464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13" name="Google Shape;3917;p75">
              <a:extLst>
                <a:ext uri="{FF2B5EF4-FFF2-40B4-BE49-F238E27FC236}">
                  <a16:creationId xmlns:a16="http://schemas.microsoft.com/office/drawing/2014/main" id="{44440C44-19D2-4684-759C-D623EAA52F6F}"/>
                </a:ext>
              </a:extLst>
            </p:cNvPr>
            <p:cNvSpPr/>
            <p:nvPr/>
          </p:nvSpPr>
          <p:spPr>
            <a:xfrm>
              <a:off x="2060800" y="1199625"/>
              <a:ext cx="1424375" cy="942375"/>
            </a:xfrm>
            <a:custGeom>
              <a:avLst/>
              <a:gdLst/>
              <a:ahLst/>
              <a:cxnLst/>
              <a:rect l="l" t="t" r="r" b="b"/>
              <a:pathLst>
                <a:path w="56975" h="37695" extrusionOk="0">
                  <a:moveTo>
                    <a:pt x="56975" y="1"/>
                  </a:moveTo>
                  <a:lnTo>
                    <a:pt x="1" y="32891"/>
                  </a:lnTo>
                  <a:lnTo>
                    <a:pt x="1" y="37695"/>
                  </a:lnTo>
                  <a:lnTo>
                    <a:pt x="56975" y="4804"/>
                  </a:lnTo>
                  <a:lnTo>
                    <a:pt x="56975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14" name="Google Shape;3918;p75">
              <a:extLst>
                <a:ext uri="{FF2B5EF4-FFF2-40B4-BE49-F238E27FC236}">
                  <a16:creationId xmlns:a16="http://schemas.microsoft.com/office/drawing/2014/main" id="{B73384D5-5CE3-EC11-C52B-8B50AC5C5796}"/>
                </a:ext>
              </a:extLst>
            </p:cNvPr>
            <p:cNvSpPr/>
            <p:nvPr/>
          </p:nvSpPr>
          <p:spPr>
            <a:xfrm>
              <a:off x="2060800" y="1199625"/>
              <a:ext cx="1424375" cy="942375"/>
            </a:xfrm>
            <a:custGeom>
              <a:avLst/>
              <a:gdLst/>
              <a:ahLst/>
              <a:cxnLst/>
              <a:rect l="l" t="t" r="r" b="b"/>
              <a:pathLst>
                <a:path w="56975" h="37695" extrusionOk="0">
                  <a:moveTo>
                    <a:pt x="56975" y="1"/>
                  </a:moveTo>
                  <a:lnTo>
                    <a:pt x="1" y="32891"/>
                  </a:lnTo>
                  <a:lnTo>
                    <a:pt x="1" y="37695"/>
                  </a:lnTo>
                  <a:lnTo>
                    <a:pt x="56975" y="4804"/>
                  </a:lnTo>
                  <a:lnTo>
                    <a:pt x="5697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15" name="Google Shape;3919;p75">
              <a:extLst>
                <a:ext uri="{FF2B5EF4-FFF2-40B4-BE49-F238E27FC236}">
                  <a16:creationId xmlns:a16="http://schemas.microsoft.com/office/drawing/2014/main" id="{C8218D30-5245-58FC-51C5-3DB7DE015CDD}"/>
                </a:ext>
              </a:extLst>
            </p:cNvPr>
            <p:cNvSpPr/>
            <p:nvPr/>
          </p:nvSpPr>
          <p:spPr>
            <a:xfrm>
              <a:off x="2145025" y="1566075"/>
              <a:ext cx="788100" cy="482175"/>
            </a:xfrm>
            <a:custGeom>
              <a:avLst/>
              <a:gdLst/>
              <a:ahLst/>
              <a:cxnLst/>
              <a:rect l="l" t="t" r="r" b="b"/>
              <a:pathLst>
                <a:path w="31524" h="19287" extrusionOk="0">
                  <a:moveTo>
                    <a:pt x="31082" y="1"/>
                  </a:moveTo>
                  <a:cubicBezTo>
                    <a:pt x="30966" y="1"/>
                    <a:pt x="30832" y="39"/>
                    <a:pt x="30690" y="120"/>
                  </a:cubicBezTo>
                  <a:lnTo>
                    <a:pt x="835" y="17366"/>
                  </a:lnTo>
                  <a:cubicBezTo>
                    <a:pt x="335" y="17666"/>
                    <a:pt x="34" y="18166"/>
                    <a:pt x="1" y="18767"/>
                  </a:cubicBezTo>
                  <a:cubicBezTo>
                    <a:pt x="1" y="19091"/>
                    <a:pt x="178" y="19287"/>
                    <a:pt x="442" y="19287"/>
                  </a:cubicBezTo>
                  <a:cubicBezTo>
                    <a:pt x="559" y="19287"/>
                    <a:pt x="692" y="19249"/>
                    <a:pt x="835" y="19167"/>
                  </a:cubicBezTo>
                  <a:lnTo>
                    <a:pt x="30690" y="1921"/>
                  </a:lnTo>
                  <a:cubicBezTo>
                    <a:pt x="31157" y="1621"/>
                    <a:pt x="31490" y="1121"/>
                    <a:pt x="31523" y="520"/>
                  </a:cubicBezTo>
                  <a:cubicBezTo>
                    <a:pt x="31523" y="196"/>
                    <a:pt x="31347" y="1"/>
                    <a:pt x="3108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16" name="Google Shape;3920;p75">
              <a:extLst>
                <a:ext uri="{FF2B5EF4-FFF2-40B4-BE49-F238E27FC236}">
                  <a16:creationId xmlns:a16="http://schemas.microsoft.com/office/drawing/2014/main" id="{93C35A17-59ED-270E-1BB5-F0C6F71E3B45}"/>
                </a:ext>
              </a:extLst>
            </p:cNvPr>
            <p:cNvSpPr/>
            <p:nvPr/>
          </p:nvSpPr>
          <p:spPr>
            <a:xfrm>
              <a:off x="5767625" y="2716150"/>
              <a:ext cx="383625" cy="463050"/>
            </a:xfrm>
            <a:custGeom>
              <a:avLst/>
              <a:gdLst/>
              <a:ahLst/>
              <a:cxnLst/>
              <a:rect l="l" t="t" r="r" b="b"/>
              <a:pathLst>
                <a:path w="15345" h="18522" extrusionOk="0">
                  <a:moveTo>
                    <a:pt x="12516" y="1"/>
                  </a:moveTo>
                  <a:cubicBezTo>
                    <a:pt x="10988" y="1"/>
                    <a:pt x="9880" y="1061"/>
                    <a:pt x="8540" y="1684"/>
                  </a:cubicBezTo>
                  <a:cubicBezTo>
                    <a:pt x="8326" y="1787"/>
                    <a:pt x="8123" y="1828"/>
                    <a:pt x="7926" y="1828"/>
                  </a:cubicBezTo>
                  <a:cubicBezTo>
                    <a:pt x="7357" y="1828"/>
                    <a:pt x="6842" y="1483"/>
                    <a:pt x="6272" y="1284"/>
                  </a:cubicBezTo>
                  <a:cubicBezTo>
                    <a:pt x="5983" y="1190"/>
                    <a:pt x="5687" y="1147"/>
                    <a:pt x="5391" y="1147"/>
                  </a:cubicBezTo>
                  <a:cubicBezTo>
                    <a:pt x="4319" y="1147"/>
                    <a:pt x="3256" y="1722"/>
                    <a:pt x="2602" y="2585"/>
                  </a:cubicBezTo>
                  <a:cubicBezTo>
                    <a:pt x="2035" y="3352"/>
                    <a:pt x="1668" y="4253"/>
                    <a:pt x="1535" y="5220"/>
                  </a:cubicBezTo>
                  <a:cubicBezTo>
                    <a:pt x="1401" y="6154"/>
                    <a:pt x="1602" y="7022"/>
                    <a:pt x="1768" y="7956"/>
                  </a:cubicBezTo>
                  <a:cubicBezTo>
                    <a:pt x="1935" y="8856"/>
                    <a:pt x="1935" y="9824"/>
                    <a:pt x="1768" y="10724"/>
                  </a:cubicBezTo>
                  <a:cubicBezTo>
                    <a:pt x="1501" y="11725"/>
                    <a:pt x="801" y="12526"/>
                    <a:pt x="467" y="13460"/>
                  </a:cubicBezTo>
                  <a:cubicBezTo>
                    <a:pt x="0" y="14727"/>
                    <a:pt x="267" y="16028"/>
                    <a:pt x="601" y="17296"/>
                  </a:cubicBezTo>
                  <a:cubicBezTo>
                    <a:pt x="634" y="17663"/>
                    <a:pt x="834" y="17963"/>
                    <a:pt x="1101" y="18230"/>
                  </a:cubicBezTo>
                  <a:cubicBezTo>
                    <a:pt x="1268" y="18296"/>
                    <a:pt x="1468" y="18363"/>
                    <a:pt x="1635" y="18396"/>
                  </a:cubicBezTo>
                  <a:cubicBezTo>
                    <a:pt x="2059" y="18477"/>
                    <a:pt x="2471" y="18521"/>
                    <a:pt x="2886" y="18521"/>
                  </a:cubicBezTo>
                  <a:cubicBezTo>
                    <a:pt x="3156" y="18521"/>
                    <a:pt x="3427" y="18503"/>
                    <a:pt x="3703" y="18463"/>
                  </a:cubicBezTo>
                  <a:cubicBezTo>
                    <a:pt x="4504" y="18363"/>
                    <a:pt x="5271" y="18063"/>
                    <a:pt x="5938" y="17629"/>
                  </a:cubicBezTo>
                  <a:cubicBezTo>
                    <a:pt x="6939" y="16962"/>
                    <a:pt x="7639" y="15928"/>
                    <a:pt x="7839" y="14761"/>
                  </a:cubicBezTo>
                  <a:cubicBezTo>
                    <a:pt x="8006" y="13860"/>
                    <a:pt x="7206" y="12426"/>
                    <a:pt x="7939" y="11725"/>
                  </a:cubicBezTo>
                  <a:cubicBezTo>
                    <a:pt x="8940" y="10824"/>
                    <a:pt x="11942" y="11458"/>
                    <a:pt x="12543" y="9657"/>
                  </a:cubicBezTo>
                  <a:cubicBezTo>
                    <a:pt x="13010" y="8156"/>
                    <a:pt x="11175" y="6922"/>
                    <a:pt x="12076" y="5487"/>
                  </a:cubicBezTo>
                  <a:cubicBezTo>
                    <a:pt x="12810" y="4320"/>
                    <a:pt x="14344" y="3753"/>
                    <a:pt x="14811" y="2452"/>
                  </a:cubicBezTo>
                  <a:cubicBezTo>
                    <a:pt x="15345" y="1051"/>
                    <a:pt x="14144" y="183"/>
                    <a:pt x="12843" y="17"/>
                  </a:cubicBezTo>
                  <a:cubicBezTo>
                    <a:pt x="12732" y="6"/>
                    <a:pt x="12623" y="1"/>
                    <a:pt x="1251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17" name="Google Shape;3921;p75">
              <a:extLst>
                <a:ext uri="{FF2B5EF4-FFF2-40B4-BE49-F238E27FC236}">
                  <a16:creationId xmlns:a16="http://schemas.microsoft.com/office/drawing/2014/main" id="{85FC26E2-1B96-15EE-0678-A9D74DDD4E51}"/>
                </a:ext>
              </a:extLst>
            </p:cNvPr>
            <p:cNvSpPr/>
            <p:nvPr/>
          </p:nvSpPr>
          <p:spPr>
            <a:xfrm>
              <a:off x="5842675" y="2757925"/>
              <a:ext cx="249375" cy="290550"/>
            </a:xfrm>
            <a:custGeom>
              <a:avLst/>
              <a:gdLst/>
              <a:ahLst/>
              <a:cxnLst/>
              <a:rect l="l" t="t" r="r" b="b"/>
              <a:pathLst>
                <a:path w="9975" h="11622" extrusionOk="0">
                  <a:moveTo>
                    <a:pt x="9782" y="1"/>
                  </a:moveTo>
                  <a:cubicBezTo>
                    <a:pt x="9758" y="1"/>
                    <a:pt x="9733" y="5"/>
                    <a:pt x="9708" y="13"/>
                  </a:cubicBezTo>
                  <a:cubicBezTo>
                    <a:pt x="6539" y="1181"/>
                    <a:pt x="534" y="5951"/>
                    <a:pt x="34" y="11422"/>
                  </a:cubicBezTo>
                  <a:cubicBezTo>
                    <a:pt x="1" y="11522"/>
                    <a:pt x="67" y="11588"/>
                    <a:pt x="167" y="11622"/>
                  </a:cubicBezTo>
                  <a:lnTo>
                    <a:pt x="201" y="11622"/>
                  </a:lnTo>
                  <a:cubicBezTo>
                    <a:pt x="267" y="11588"/>
                    <a:pt x="334" y="11522"/>
                    <a:pt x="367" y="11455"/>
                  </a:cubicBezTo>
                  <a:cubicBezTo>
                    <a:pt x="868" y="6151"/>
                    <a:pt x="6705" y="1448"/>
                    <a:pt x="9841" y="314"/>
                  </a:cubicBezTo>
                  <a:cubicBezTo>
                    <a:pt x="9908" y="280"/>
                    <a:pt x="9974" y="180"/>
                    <a:pt x="9941" y="114"/>
                  </a:cubicBezTo>
                  <a:cubicBezTo>
                    <a:pt x="9916" y="39"/>
                    <a:pt x="9853" y="1"/>
                    <a:pt x="97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18" name="Google Shape;3922;p75">
              <a:extLst>
                <a:ext uri="{FF2B5EF4-FFF2-40B4-BE49-F238E27FC236}">
                  <a16:creationId xmlns:a16="http://schemas.microsoft.com/office/drawing/2014/main" id="{97A14113-E049-8B3D-B892-BB9290491EF7}"/>
                </a:ext>
              </a:extLst>
            </p:cNvPr>
            <p:cNvSpPr/>
            <p:nvPr/>
          </p:nvSpPr>
          <p:spPr>
            <a:xfrm>
              <a:off x="5897325" y="2899825"/>
              <a:ext cx="128000" cy="26075"/>
            </a:xfrm>
            <a:custGeom>
              <a:avLst/>
              <a:gdLst/>
              <a:ahLst/>
              <a:cxnLst/>
              <a:rect l="l" t="t" r="r" b="b"/>
              <a:pathLst>
                <a:path w="5120" h="1043" extrusionOk="0">
                  <a:moveTo>
                    <a:pt x="1865" y="1"/>
                  </a:moveTo>
                  <a:cubicBezTo>
                    <a:pt x="1320" y="1"/>
                    <a:pt x="746" y="76"/>
                    <a:pt x="183" y="275"/>
                  </a:cubicBezTo>
                  <a:cubicBezTo>
                    <a:pt x="1" y="305"/>
                    <a:pt x="95" y="584"/>
                    <a:pt x="239" y="584"/>
                  </a:cubicBezTo>
                  <a:cubicBezTo>
                    <a:pt x="253" y="584"/>
                    <a:pt x="268" y="581"/>
                    <a:pt x="283" y="575"/>
                  </a:cubicBezTo>
                  <a:cubicBezTo>
                    <a:pt x="798" y="390"/>
                    <a:pt x="1329" y="320"/>
                    <a:pt x="1838" y="320"/>
                  </a:cubicBezTo>
                  <a:cubicBezTo>
                    <a:pt x="3439" y="320"/>
                    <a:pt x="4828" y="1017"/>
                    <a:pt x="4853" y="1042"/>
                  </a:cubicBezTo>
                  <a:lnTo>
                    <a:pt x="4920" y="1042"/>
                  </a:lnTo>
                  <a:cubicBezTo>
                    <a:pt x="4986" y="1042"/>
                    <a:pt x="5053" y="1009"/>
                    <a:pt x="5086" y="976"/>
                  </a:cubicBezTo>
                  <a:cubicBezTo>
                    <a:pt x="5120" y="876"/>
                    <a:pt x="5086" y="775"/>
                    <a:pt x="4986" y="742"/>
                  </a:cubicBezTo>
                  <a:cubicBezTo>
                    <a:pt x="4911" y="692"/>
                    <a:pt x="3516" y="1"/>
                    <a:pt x="18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19" name="Google Shape;3923;p75">
              <a:extLst>
                <a:ext uri="{FF2B5EF4-FFF2-40B4-BE49-F238E27FC236}">
                  <a16:creationId xmlns:a16="http://schemas.microsoft.com/office/drawing/2014/main" id="{24C78B8E-E042-87F3-F6AF-CFABFFB5C83D}"/>
                </a:ext>
              </a:extLst>
            </p:cNvPr>
            <p:cNvSpPr/>
            <p:nvPr/>
          </p:nvSpPr>
          <p:spPr>
            <a:xfrm>
              <a:off x="5871000" y="2815175"/>
              <a:ext cx="39250" cy="126350"/>
            </a:xfrm>
            <a:custGeom>
              <a:avLst/>
              <a:gdLst/>
              <a:ahLst/>
              <a:cxnLst/>
              <a:rect l="l" t="t" r="r" b="b"/>
              <a:pathLst>
                <a:path w="1570" h="5054" extrusionOk="0">
                  <a:moveTo>
                    <a:pt x="228" y="0"/>
                  </a:moveTo>
                  <a:cubicBezTo>
                    <a:pt x="115" y="0"/>
                    <a:pt x="1" y="113"/>
                    <a:pt x="68" y="225"/>
                  </a:cubicBezTo>
                  <a:cubicBezTo>
                    <a:pt x="1169" y="2227"/>
                    <a:pt x="402" y="4795"/>
                    <a:pt x="402" y="4829"/>
                  </a:cubicBezTo>
                  <a:cubicBezTo>
                    <a:pt x="402" y="4862"/>
                    <a:pt x="402" y="4895"/>
                    <a:pt x="402" y="4929"/>
                  </a:cubicBezTo>
                  <a:cubicBezTo>
                    <a:pt x="419" y="5012"/>
                    <a:pt x="485" y="5054"/>
                    <a:pt x="556" y="5054"/>
                  </a:cubicBezTo>
                  <a:cubicBezTo>
                    <a:pt x="627" y="5054"/>
                    <a:pt x="702" y="5012"/>
                    <a:pt x="736" y="4929"/>
                  </a:cubicBezTo>
                  <a:cubicBezTo>
                    <a:pt x="769" y="4795"/>
                    <a:pt x="1570" y="2193"/>
                    <a:pt x="369" y="92"/>
                  </a:cubicBezTo>
                  <a:cubicBezTo>
                    <a:pt x="336" y="27"/>
                    <a:pt x="282" y="0"/>
                    <a:pt x="2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20" name="Google Shape;3924;p75">
              <a:extLst>
                <a:ext uri="{FF2B5EF4-FFF2-40B4-BE49-F238E27FC236}">
                  <a16:creationId xmlns:a16="http://schemas.microsoft.com/office/drawing/2014/main" id="{BA4DDCF4-C3B4-C7E4-29DD-DE6A99AB74AD}"/>
                </a:ext>
              </a:extLst>
            </p:cNvPr>
            <p:cNvSpPr/>
            <p:nvPr/>
          </p:nvSpPr>
          <p:spPr>
            <a:xfrm>
              <a:off x="1884850" y="2978675"/>
              <a:ext cx="310250" cy="601025"/>
            </a:xfrm>
            <a:custGeom>
              <a:avLst/>
              <a:gdLst/>
              <a:ahLst/>
              <a:cxnLst/>
              <a:rect l="l" t="t" r="r" b="b"/>
              <a:pathLst>
                <a:path w="12410" h="24041" extrusionOk="0">
                  <a:moveTo>
                    <a:pt x="3244" y="0"/>
                  </a:moveTo>
                  <a:cubicBezTo>
                    <a:pt x="2921" y="0"/>
                    <a:pt x="2636" y="53"/>
                    <a:pt x="2402" y="157"/>
                  </a:cubicBezTo>
                  <a:cubicBezTo>
                    <a:pt x="401" y="991"/>
                    <a:pt x="1" y="3392"/>
                    <a:pt x="3703" y="7962"/>
                  </a:cubicBezTo>
                  <a:cubicBezTo>
                    <a:pt x="5905" y="10664"/>
                    <a:pt x="8240" y="16568"/>
                    <a:pt x="8340" y="24040"/>
                  </a:cubicBezTo>
                  <a:lnTo>
                    <a:pt x="11375" y="22272"/>
                  </a:lnTo>
                  <a:cubicBezTo>
                    <a:pt x="11375" y="22272"/>
                    <a:pt x="12409" y="15668"/>
                    <a:pt x="11375" y="9964"/>
                  </a:cubicBezTo>
                  <a:cubicBezTo>
                    <a:pt x="10082" y="2911"/>
                    <a:pt x="5631" y="0"/>
                    <a:pt x="324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21" name="Google Shape;3925;p75">
              <a:extLst>
                <a:ext uri="{FF2B5EF4-FFF2-40B4-BE49-F238E27FC236}">
                  <a16:creationId xmlns:a16="http://schemas.microsoft.com/office/drawing/2014/main" id="{017714CE-81C4-253E-0F79-A8C784F248F6}"/>
                </a:ext>
              </a:extLst>
            </p:cNvPr>
            <p:cNvSpPr/>
            <p:nvPr/>
          </p:nvSpPr>
          <p:spPr>
            <a:xfrm>
              <a:off x="1884850" y="2978675"/>
              <a:ext cx="310250" cy="601025"/>
            </a:xfrm>
            <a:custGeom>
              <a:avLst/>
              <a:gdLst/>
              <a:ahLst/>
              <a:cxnLst/>
              <a:rect l="l" t="t" r="r" b="b"/>
              <a:pathLst>
                <a:path w="12410" h="24041" extrusionOk="0">
                  <a:moveTo>
                    <a:pt x="3244" y="0"/>
                  </a:moveTo>
                  <a:cubicBezTo>
                    <a:pt x="2921" y="0"/>
                    <a:pt x="2636" y="53"/>
                    <a:pt x="2402" y="157"/>
                  </a:cubicBezTo>
                  <a:cubicBezTo>
                    <a:pt x="401" y="991"/>
                    <a:pt x="1" y="3392"/>
                    <a:pt x="3703" y="7962"/>
                  </a:cubicBezTo>
                  <a:cubicBezTo>
                    <a:pt x="5905" y="10664"/>
                    <a:pt x="8240" y="16568"/>
                    <a:pt x="8340" y="24040"/>
                  </a:cubicBezTo>
                  <a:lnTo>
                    <a:pt x="11375" y="22272"/>
                  </a:lnTo>
                  <a:cubicBezTo>
                    <a:pt x="11375" y="22272"/>
                    <a:pt x="12409" y="15668"/>
                    <a:pt x="11375" y="9964"/>
                  </a:cubicBezTo>
                  <a:cubicBezTo>
                    <a:pt x="10082" y="2911"/>
                    <a:pt x="5631" y="0"/>
                    <a:pt x="32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22" name="Google Shape;3926;p75">
              <a:extLst>
                <a:ext uri="{FF2B5EF4-FFF2-40B4-BE49-F238E27FC236}">
                  <a16:creationId xmlns:a16="http://schemas.microsoft.com/office/drawing/2014/main" id="{EB12F578-9F5A-37CB-A5BE-152797BE0A4C}"/>
                </a:ext>
              </a:extLst>
            </p:cNvPr>
            <p:cNvSpPr/>
            <p:nvPr/>
          </p:nvSpPr>
          <p:spPr>
            <a:xfrm>
              <a:off x="1973350" y="3007100"/>
              <a:ext cx="180050" cy="487525"/>
            </a:xfrm>
            <a:custGeom>
              <a:avLst/>
              <a:gdLst/>
              <a:ahLst/>
              <a:cxnLst/>
              <a:rect l="l" t="t" r="r" b="b"/>
              <a:pathLst>
                <a:path w="7202" h="19501" extrusionOk="0">
                  <a:moveTo>
                    <a:pt x="263" y="1"/>
                  </a:moveTo>
                  <a:cubicBezTo>
                    <a:pt x="112" y="1"/>
                    <a:pt x="0" y="191"/>
                    <a:pt x="130" y="321"/>
                  </a:cubicBezTo>
                  <a:cubicBezTo>
                    <a:pt x="3632" y="3556"/>
                    <a:pt x="6835" y="11762"/>
                    <a:pt x="5967" y="19301"/>
                  </a:cubicBezTo>
                  <a:cubicBezTo>
                    <a:pt x="5967" y="19401"/>
                    <a:pt x="6034" y="19501"/>
                    <a:pt x="6134" y="19501"/>
                  </a:cubicBezTo>
                  <a:lnTo>
                    <a:pt x="6167" y="19501"/>
                  </a:lnTo>
                  <a:cubicBezTo>
                    <a:pt x="6234" y="19501"/>
                    <a:pt x="6334" y="19434"/>
                    <a:pt x="6334" y="19367"/>
                  </a:cubicBezTo>
                  <a:cubicBezTo>
                    <a:pt x="7202" y="11695"/>
                    <a:pt x="3933" y="3356"/>
                    <a:pt x="397" y="54"/>
                  </a:cubicBezTo>
                  <a:cubicBezTo>
                    <a:pt x="352" y="16"/>
                    <a:pt x="306" y="1"/>
                    <a:pt x="2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23" name="Google Shape;3927;p75">
              <a:extLst>
                <a:ext uri="{FF2B5EF4-FFF2-40B4-BE49-F238E27FC236}">
                  <a16:creationId xmlns:a16="http://schemas.microsoft.com/office/drawing/2014/main" id="{D9CE9037-6479-0C67-3E56-BE189D9F251E}"/>
                </a:ext>
              </a:extLst>
            </p:cNvPr>
            <p:cNvSpPr/>
            <p:nvPr/>
          </p:nvSpPr>
          <p:spPr>
            <a:xfrm>
              <a:off x="1789775" y="3152275"/>
              <a:ext cx="351950" cy="526675"/>
            </a:xfrm>
            <a:custGeom>
              <a:avLst/>
              <a:gdLst/>
              <a:ahLst/>
              <a:cxnLst/>
              <a:rect l="l" t="t" r="r" b="b"/>
              <a:pathLst>
                <a:path w="14078" h="21067" extrusionOk="0">
                  <a:moveTo>
                    <a:pt x="2701" y="1"/>
                  </a:moveTo>
                  <a:cubicBezTo>
                    <a:pt x="2251" y="1"/>
                    <a:pt x="1797" y="140"/>
                    <a:pt x="1435" y="418"/>
                  </a:cubicBezTo>
                  <a:cubicBezTo>
                    <a:pt x="968" y="951"/>
                    <a:pt x="868" y="1685"/>
                    <a:pt x="1168" y="2319"/>
                  </a:cubicBezTo>
                  <a:cubicBezTo>
                    <a:pt x="1435" y="2920"/>
                    <a:pt x="1769" y="3520"/>
                    <a:pt x="2169" y="4054"/>
                  </a:cubicBezTo>
                  <a:cubicBezTo>
                    <a:pt x="2336" y="4321"/>
                    <a:pt x="2436" y="4621"/>
                    <a:pt x="2503" y="4921"/>
                  </a:cubicBezTo>
                  <a:cubicBezTo>
                    <a:pt x="2503" y="5455"/>
                    <a:pt x="2369" y="5955"/>
                    <a:pt x="2069" y="6355"/>
                  </a:cubicBezTo>
                  <a:cubicBezTo>
                    <a:pt x="1702" y="6956"/>
                    <a:pt x="1202" y="7456"/>
                    <a:pt x="768" y="7990"/>
                  </a:cubicBezTo>
                  <a:cubicBezTo>
                    <a:pt x="301" y="8557"/>
                    <a:pt x="34" y="9224"/>
                    <a:pt x="1" y="9925"/>
                  </a:cubicBezTo>
                  <a:cubicBezTo>
                    <a:pt x="34" y="10825"/>
                    <a:pt x="735" y="11492"/>
                    <a:pt x="1435" y="11959"/>
                  </a:cubicBezTo>
                  <a:cubicBezTo>
                    <a:pt x="2069" y="12426"/>
                    <a:pt x="2736" y="12927"/>
                    <a:pt x="2836" y="13694"/>
                  </a:cubicBezTo>
                  <a:cubicBezTo>
                    <a:pt x="2870" y="14061"/>
                    <a:pt x="2836" y="14428"/>
                    <a:pt x="2703" y="14795"/>
                  </a:cubicBezTo>
                  <a:cubicBezTo>
                    <a:pt x="2603" y="15162"/>
                    <a:pt x="2503" y="15529"/>
                    <a:pt x="2436" y="15895"/>
                  </a:cubicBezTo>
                  <a:cubicBezTo>
                    <a:pt x="2302" y="16296"/>
                    <a:pt x="2236" y="16663"/>
                    <a:pt x="2169" y="17063"/>
                  </a:cubicBezTo>
                  <a:cubicBezTo>
                    <a:pt x="2069" y="17797"/>
                    <a:pt x="2202" y="18531"/>
                    <a:pt x="2536" y="19198"/>
                  </a:cubicBezTo>
                  <a:cubicBezTo>
                    <a:pt x="2836" y="19765"/>
                    <a:pt x="3303" y="20265"/>
                    <a:pt x="3837" y="20599"/>
                  </a:cubicBezTo>
                  <a:cubicBezTo>
                    <a:pt x="4103" y="20758"/>
                    <a:pt x="4687" y="21066"/>
                    <a:pt x="5115" y="21066"/>
                  </a:cubicBezTo>
                  <a:cubicBezTo>
                    <a:pt x="5225" y="21066"/>
                    <a:pt x="5324" y="21046"/>
                    <a:pt x="5405" y="20999"/>
                  </a:cubicBezTo>
                  <a:cubicBezTo>
                    <a:pt x="5471" y="20966"/>
                    <a:pt x="12210" y="17096"/>
                    <a:pt x="12210" y="17063"/>
                  </a:cubicBezTo>
                  <a:cubicBezTo>
                    <a:pt x="12710" y="16329"/>
                    <a:pt x="13110" y="15529"/>
                    <a:pt x="13510" y="14728"/>
                  </a:cubicBezTo>
                  <a:cubicBezTo>
                    <a:pt x="13811" y="13994"/>
                    <a:pt x="14011" y="13194"/>
                    <a:pt x="14044" y="12393"/>
                  </a:cubicBezTo>
                  <a:cubicBezTo>
                    <a:pt x="14078" y="11926"/>
                    <a:pt x="13977" y="11426"/>
                    <a:pt x="13744" y="11025"/>
                  </a:cubicBezTo>
                  <a:cubicBezTo>
                    <a:pt x="12943" y="9758"/>
                    <a:pt x="11309" y="9124"/>
                    <a:pt x="11409" y="7389"/>
                  </a:cubicBezTo>
                  <a:cubicBezTo>
                    <a:pt x="11476" y="6322"/>
                    <a:pt x="11943" y="5154"/>
                    <a:pt x="11309" y="4154"/>
                  </a:cubicBezTo>
                  <a:cubicBezTo>
                    <a:pt x="10542" y="2986"/>
                    <a:pt x="9007" y="3253"/>
                    <a:pt x="7873" y="2819"/>
                  </a:cubicBezTo>
                  <a:cubicBezTo>
                    <a:pt x="7006" y="2519"/>
                    <a:pt x="6405" y="1785"/>
                    <a:pt x="5638" y="1252"/>
                  </a:cubicBezTo>
                  <a:cubicBezTo>
                    <a:pt x="4871" y="718"/>
                    <a:pt x="3937" y="51"/>
                    <a:pt x="2970" y="17"/>
                  </a:cubicBezTo>
                  <a:cubicBezTo>
                    <a:pt x="2881" y="6"/>
                    <a:pt x="2791" y="1"/>
                    <a:pt x="270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24" name="Google Shape;3928;p75">
              <a:extLst>
                <a:ext uri="{FF2B5EF4-FFF2-40B4-BE49-F238E27FC236}">
                  <a16:creationId xmlns:a16="http://schemas.microsoft.com/office/drawing/2014/main" id="{4AD364DC-AF80-7904-F5FE-990013A8F215}"/>
                </a:ext>
              </a:extLst>
            </p:cNvPr>
            <p:cNvSpPr/>
            <p:nvPr/>
          </p:nvSpPr>
          <p:spPr>
            <a:xfrm>
              <a:off x="1871500" y="3180625"/>
              <a:ext cx="161825" cy="441600"/>
            </a:xfrm>
            <a:custGeom>
              <a:avLst/>
              <a:gdLst/>
              <a:ahLst/>
              <a:cxnLst/>
              <a:rect l="l" t="t" r="r" b="b"/>
              <a:pathLst>
                <a:path w="6473" h="17664" extrusionOk="0">
                  <a:moveTo>
                    <a:pt x="188" y="1"/>
                  </a:moveTo>
                  <a:cubicBezTo>
                    <a:pt x="143" y="1"/>
                    <a:pt x="101" y="18"/>
                    <a:pt x="68" y="51"/>
                  </a:cubicBezTo>
                  <a:cubicBezTo>
                    <a:pt x="1" y="118"/>
                    <a:pt x="1" y="218"/>
                    <a:pt x="68" y="318"/>
                  </a:cubicBezTo>
                  <a:cubicBezTo>
                    <a:pt x="2569" y="2519"/>
                    <a:pt x="6105" y="10325"/>
                    <a:pt x="5972" y="17463"/>
                  </a:cubicBezTo>
                  <a:cubicBezTo>
                    <a:pt x="5972" y="17563"/>
                    <a:pt x="6038" y="17664"/>
                    <a:pt x="6172" y="17664"/>
                  </a:cubicBezTo>
                  <a:cubicBezTo>
                    <a:pt x="6239" y="17664"/>
                    <a:pt x="6339" y="17597"/>
                    <a:pt x="6339" y="17497"/>
                  </a:cubicBezTo>
                  <a:cubicBezTo>
                    <a:pt x="6472" y="10258"/>
                    <a:pt x="2870" y="2319"/>
                    <a:pt x="334" y="51"/>
                  </a:cubicBezTo>
                  <a:cubicBezTo>
                    <a:pt x="284" y="18"/>
                    <a:pt x="234" y="1"/>
                    <a:pt x="1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25" name="Google Shape;3929;p75">
              <a:extLst>
                <a:ext uri="{FF2B5EF4-FFF2-40B4-BE49-F238E27FC236}">
                  <a16:creationId xmlns:a16="http://schemas.microsoft.com/office/drawing/2014/main" id="{BD96F59A-DFEB-F22B-E4A1-A25718E4D45C}"/>
                </a:ext>
              </a:extLst>
            </p:cNvPr>
            <p:cNvSpPr/>
            <p:nvPr/>
          </p:nvSpPr>
          <p:spPr>
            <a:xfrm>
              <a:off x="1858175" y="3384525"/>
              <a:ext cx="141775" cy="27550"/>
            </a:xfrm>
            <a:custGeom>
              <a:avLst/>
              <a:gdLst/>
              <a:ahLst/>
              <a:cxnLst/>
              <a:rect l="l" t="t" r="r" b="b"/>
              <a:pathLst>
                <a:path w="5671" h="1102" extrusionOk="0">
                  <a:moveTo>
                    <a:pt x="200" y="1"/>
                  </a:moveTo>
                  <a:cubicBezTo>
                    <a:pt x="100" y="1"/>
                    <a:pt x="0" y="101"/>
                    <a:pt x="0" y="201"/>
                  </a:cubicBezTo>
                  <a:cubicBezTo>
                    <a:pt x="0" y="301"/>
                    <a:pt x="100" y="368"/>
                    <a:pt x="200" y="368"/>
                  </a:cubicBezTo>
                  <a:cubicBezTo>
                    <a:pt x="1935" y="434"/>
                    <a:pt x="3703" y="668"/>
                    <a:pt x="5404" y="1102"/>
                  </a:cubicBezTo>
                  <a:lnTo>
                    <a:pt x="5437" y="1102"/>
                  </a:lnTo>
                  <a:cubicBezTo>
                    <a:pt x="5637" y="1068"/>
                    <a:pt x="5671" y="801"/>
                    <a:pt x="5471" y="735"/>
                  </a:cubicBezTo>
                  <a:cubicBezTo>
                    <a:pt x="3769" y="301"/>
                    <a:pt x="1968" y="67"/>
                    <a:pt x="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26" name="Google Shape;3930;p75">
              <a:extLst>
                <a:ext uri="{FF2B5EF4-FFF2-40B4-BE49-F238E27FC236}">
                  <a16:creationId xmlns:a16="http://schemas.microsoft.com/office/drawing/2014/main" id="{C5AADBA7-4F82-1D5E-4FA4-2F3DCAEE1F00}"/>
                </a:ext>
              </a:extLst>
            </p:cNvPr>
            <p:cNvSpPr/>
            <p:nvPr/>
          </p:nvSpPr>
          <p:spPr>
            <a:xfrm>
              <a:off x="2018275" y="3287375"/>
              <a:ext cx="1819650" cy="1048275"/>
            </a:xfrm>
            <a:custGeom>
              <a:avLst/>
              <a:gdLst/>
              <a:ahLst/>
              <a:cxnLst/>
              <a:rect l="l" t="t" r="r" b="b"/>
              <a:pathLst>
                <a:path w="72786" h="41931" extrusionOk="0">
                  <a:moveTo>
                    <a:pt x="40494" y="3215"/>
                  </a:moveTo>
                  <a:cubicBezTo>
                    <a:pt x="40685" y="3215"/>
                    <a:pt x="40874" y="3284"/>
                    <a:pt x="41030" y="3420"/>
                  </a:cubicBezTo>
                  <a:lnTo>
                    <a:pt x="67182" y="18497"/>
                  </a:lnTo>
                  <a:cubicBezTo>
                    <a:pt x="67482" y="18597"/>
                    <a:pt x="67482" y="19031"/>
                    <a:pt x="67182" y="19164"/>
                  </a:cubicBezTo>
                  <a:lnTo>
                    <a:pt x="33191" y="38745"/>
                  </a:lnTo>
                  <a:cubicBezTo>
                    <a:pt x="33024" y="38828"/>
                    <a:pt x="32832" y="38870"/>
                    <a:pt x="32641" y="38870"/>
                  </a:cubicBezTo>
                  <a:cubicBezTo>
                    <a:pt x="32449" y="38870"/>
                    <a:pt x="32257" y="38828"/>
                    <a:pt x="32090" y="38745"/>
                  </a:cubicBezTo>
                  <a:lnTo>
                    <a:pt x="5938" y="23668"/>
                  </a:lnTo>
                  <a:cubicBezTo>
                    <a:pt x="5605" y="23534"/>
                    <a:pt x="5605" y="23101"/>
                    <a:pt x="5938" y="23000"/>
                  </a:cubicBezTo>
                  <a:lnTo>
                    <a:pt x="40096" y="3320"/>
                  </a:lnTo>
                  <a:cubicBezTo>
                    <a:pt x="40221" y="3250"/>
                    <a:pt x="40358" y="3215"/>
                    <a:pt x="40494" y="3215"/>
                  </a:cubicBezTo>
                  <a:close/>
                  <a:moveTo>
                    <a:pt x="43699" y="1"/>
                  </a:moveTo>
                  <a:cubicBezTo>
                    <a:pt x="43473" y="1"/>
                    <a:pt x="43248" y="51"/>
                    <a:pt x="43031" y="151"/>
                  </a:cubicBezTo>
                  <a:lnTo>
                    <a:pt x="334" y="24835"/>
                  </a:lnTo>
                  <a:cubicBezTo>
                    <a:pt x="1" y="24969"/>
                    <a:pt x="1" y="25436"/>
                    <a:pt x="334" y="25569"/>
                  </a:cubicBezTo>
                  <a:lnTo>
                    <a:pt x="28421" y="41781"/>
                  </a:lnTo>
                  <a:cubicBezTo>
                    <a:pt x="28638" y="41881"/>
                    <a:pt x="28863" y="41931"/>
                    <a:pt x="29088" y="41931"/>
                  </a:cubicBezTo>
                  <a:cubicBezTo>
                    <a:pt x="29313" y="41931"/>
                    <a:pt x="29538" y="41881"/>
                    <a:pt x="29755" y="41781"/>
                  </a:cubicBezTo>
                  <a:lnTo>
                    <a:pt x="72452" y="17130"/>
                  </a:lnTo>
                  <a:cubicBezTo>
                    <a:pt x="72786" y="16963"/>
                    <a:pt x="72786" y="16529"/>
                    <a:pt x="72452" y="16362"/>
                  </a:cubicBezTo>
                  <a:lnTo>
                    <a:pt x="44366" y="151"/>
                  </a:lnTo>
                  <a:cubicBezTo>
                    <a:pt x="44149" y="51"/>
                    <a:pt x="43924" y="1"/>
                    <a:pt x="4369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27" name="Google Shape;3931;p75">
              <a:extLst>
                <a:ext uri="{FF2B5EF4-FFF2-40B4-BE49-F238E27FC236}">
                  <a16:creationId xmlns:a16="http://schemas.microsoft.com/office/drawing/2014/main" id="{B2B94617-0520-5819-C294-4BD0B617A563}"/>
                </a:ext>
              </a:extLst>
            </p:cNvPr>
            <p:cNvSpPr/>
            <p:nvPr/>
          </p:nvSpPr>
          <p:spPr>
            <a:xfrm>
              <a:off x="2387700" y="4073575"/>
              <a:ext cx="94275" cy="59025"/>
            </a:xfrm>
            <a:custGeom>
              <a:avLst/>
              <a:gdLst/>
              <a:ahLst/>
              <a:cxnLst/>
              <a:rect l="l" t="t" r="r" b="b"/>
              <a:pathLst>
                <a:path w="3771" h="2361" extrusionOk="0">
                  <a:moveTo>
                    <a:pt x="2022" y="419"/>
                  </a:moveTo>
                  <a:cubicBezTo>
                    <a:pt x="2363" y="419"/>
                    <a:pt x="2679" y="514"/>
                    <a:pt x="2970" y="659"/>
                  </a:cubicBezTo>
                  <a:cubicBezTo>
                    <a:pt x="3237" y="826"/>
                    <a:pt x="3370" y="993"/>
                    <a:pt x="3370" y="1193"/>
                  </a:cubicBezTo>
                  <a:cubicBezTo>
                    <a:pt x="3370" y="1359"/>
                    <a:pt x="3237" y="1526"/>
                    <a:pt x="2970" y="1693"/>
                  </a:cubicBezTo>
                  <a:cubicBezTo>
                    <a:pt x="2619" y="1860"/>
                    <a:pt x="2244" y="1943"/>
                    <a:pt x="1873" y="1943"/>
                  </a:cubicBezTo>
                  <a:cubicBezTo>
                    <a:pt x="1502" y="1943"/>
                    <a:pt x="1135" y="1860"/>
                    <a:pt x="801" y="1693"/>
                  </a:cubicBezTo>
                  <a:cubicBezTo>
                    <a:pt x="535" y="1526"/>
                    <a:pt x="401" y="1359"/>
                    <a:pt x="401" y="1193"/>
                  </a:cubicBezTo>
                  <a:cubicBezTo>
                    <a:pt x="401" y="993"/>
                    <a:pt x="535" y="826"/>
                    <a:pt x="801" y="659"/>
                  </a:cubicBezTo>
                  <a:cubicBezTo>
                    <a:pt x="1092" y="514"/>
                    <a:pt x="1408" y="419"/>
                    <a:pt x="1727" y="419"/>
                  </a:cubicBezTo>
                  <a:cubicBezTo>
                    <a:pt x="1774" y="419"/>
                    <a:pt x="1821" y="421"/>
                    <a:pt x="1869" y="425"/>
                  </a:cubicBezTo>
                  <a:cubicBezTo>
                    <a:pt x="1921" y="421"/>
                    <a:pt x="1972" y="419"/>
                    <a:pt x="2022" y="419"/>
                  </a:cubicBezTo>
                  <a:close/>
                  <a:moveTo>
                    <a:pt x="1886" y="0"/>
                  </a:moveTo>
                  <a:cubicBezTo>
                    <a:pt x="1444" y="0"/>
                    <a:pt x="1002" y="109"/>
                    <a:pt x="601" y="325"/>
                  </a:cubicBezTo>
                  <a:cubicBezTo>
                    <a:pt x="234" y="459"/>
                    <a:pt x="1" y="792"/>
                    <a:pt x="1" y="1193"/>
                  </a:cubicBezTo>
                  <a:cubicBezTo>
                    <a:pt x="1" y="1560"/>
                    <a:pt x="234" y="1893"/>
                    <a:pt x="601" y="2060"/>
                  </a:cubicBezTo>
                  <a:cubicBezTo>
                    <a:pt x="968" y="2260"/>
                    <a:pt x="1435" y="2360"/>
                    <a:pt x="1869" y="2360"/>
                  </a:cubicBezTo>
                  <a:cubicBezTo>
                    <a:pt x="2336" y="2360"/>
                    <a:pt x="2770" y="2260"/>
                    <a:pt x="3170" y="2060"/>
                  </a:cubicBezTo>
                  <a:cubicBezTo>
                    <a:pt x="3537" y="1893"/>
                    <a:pt x="3737" y="1560"/>
                    <a:pt x="3770" y="1193"/>
                  </a:cubicBezTo>
                  <a:cubicBezTo>
                    <a:pt x="3737" y="792"/>
                    <a:pt x="3537" y="459"/>
                    <a:pt x="3170" y="325"/>
                  </a:cubicBezTo>
                  <a:cubicBezTo>
                    <a:pt x="2770" y="109"/>
                    <a:pt x="2328" y="0"/>
                    <a:pt x="1886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28" name="Google Shape;3932;p75">
              <a:extLst>
                <a:ext uri="{FF2B5EF4-FFF2-40B4-BE49-F238E27FC236}">
                  <a16:creationId xmlns:a16="http://schemas.microsoft.com/office/drawing/2014/main" id="{31550DC9-B25C-DEC3-222D-1E818D35D63A}"/>
                </a:ext>
              </a:extLst>
            </p:cNvPr>
            <p:cNvSpPr/>
            <p:nvPr/>
          </p:nvSpPr>
          <p:spPr>
            <a:xfrm>
              <a:off x="2745475" y="3698100"/>
              <a:ext cx="1100800" cy="716350"/>
            </a:xfrm>
            <a:custGeom>
              <a:avLst/>
              <a:gdLst/>
              <a:ahLst/>
              <a:cxnLst/>
              <a:rect l="l" t="t" r="r" b="b"/>
              <a:pathLst>
                <a:path w="44032" h="28654" extrusionOk="0">
                  <a:moveTo>
                    <a:pt x="43464" y="0"/>
                  </a:moveTo>
                  <a:lnTo>
                    <a:pt x="43464" y="0"/>
                  </a:lnTo>
                  <a:cubicBezTo>
                    <a:pt x="43731" y="200"/>
                    <a:pt x="43698" y="500"/>
                    <a:pt x="43364" y="701"/>
                  </a:cubicBezTo>
                  <a:lnTo>
                    <a:pt x="667" y="25385"/>
                  </a:lnTo>
                  <a:cubicBezTo>
                    <a:pt x="534" y="25452"/>
                    <a:pt x="400" y="25485"/>
                    <a:pt x="267" y="25518"/>
                  </a:cubicBezTo>
                  <a:lnTo>
                    <a:pt x="0" y="25518"/>
                  </a:lnTo>
                  <a:lnTo>
                    <a:pt x="0" y="28654"/>
                  </a:lnTo>
                  <a:lnTo>
                    <a:pt x="167" y="28654"/>
                  </a:lnTo>
                  <a:cubicBezTo>
                    <a:pt x="334" y="28654"/>
                    <a:pt x="500" y="28587"/>
                    <a:pt x="667" y="28520"/>
                  </a:cubicBezTo>
                  <a:lnTo>
                    <a:pt x="43364" y="3836"/>
                  </a:lnTo>
                  <a:cubicBezTo>
                    <a:pt x="43765" y="3603"/>
                    <a:pt x="43998" y="3169"/>
                    <a:pt x="44032" y="2702"/>
                  </a:cubicBezTo>
                  <a:lnTo>
                    <a:pt x="44032" y="1068"/>
                  </a:lnTo>
                  <a:cubicBezTo>
                    <a:pt x="43998" y="634"/>
                    <a:pt x="43798" y="234"/>
                    <a:pt x="43464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29" name="Google Shape;3933;p75">
              <a:extLst>
                <a:ext uri="{FF2B5EF4-FFF2-40B4-BE49-F238E27FC236}">
                  <a16:creationId xmlns:a16="http://schemas.microsoft.com/office/drawing/2014/main" id="{815A5D9A-0852-D554-CEE4-030BD47B73DC}"/>
                </a:ext>
              </a:extLst>
            </p:cNvPr>
            <p:cNvSpPr/>
            <p:nvPr/>
          </p:nvSpPr>
          <p:spPr>
            <a:xfrm>
              <a:off x="2158375" y="3367750"/>
              <a:ext cx="1546975" cy="891400"/>
            </a:xfrm>
            <a:custGeom>
              <a:avLst/>
              <a:gdLst/>
              <a:ahLst/>
              <a:cxnLst/>
              <a:rect l="l" t="t" r="r" b="b"/>
              <a:pathLst>
                <a:path w="61879" h="35656" extrusionOk="0">
                  <a:moveTo>
                    <a:pt x="34890" y="0"/>
                  </a:moveTo>
                  <a:cubicBezTo>
                    <a:pt x="34754" y="0"/>
                    <a:pt x="34617" y="35"/>
                    <a:pt x="34492" y="105"/>
                  </a:cubicBezTo>
                  <a:lnTo>
                    <a:pt x="334" y="19785"/>
                  </a:lnTo>
                  <a:cubicBezTo>
                    <a:pt x="1" y="19886"/>
                    <a:pt x="1" y="20319"/>
                    <a:pt x="334" y="20453"/>
                  </a:cubicBezTo>
                  <a:lnTo>
                    <a:pt x="26486" y="35530"/>
                  </a:lnTo>
                  <a:cubicBezTo>
                    <a:pt x="26653" y="35613"/>
                    <a:pt x="26845" y="35655"/>
                    <a:pt x="27037" y="35655"/>
                  </a:cubicBezTo>
                  <a:cubicBezTo>
                    <a:pt x="27228" y="35655"/>
                    <a:pt x="27420" y="35613"/>
                    <a:pt x="27587" y="35530"/>
                  </a:cubicBezTo>
                  <a:lnTo>
                    <a:pt x="61578" y="15949"/>
                  </a:lnTo>
                  <a:cubicBezTo>
                    <a:pt x="61878" y="15816"/>
                    <a:pt x="61878" y="15382"/>
                    <a:pt x="61578" y="15282"/>
                  </a:cubicBezTo>
                  <a:lnTo>
                    <a:pt x="35426" y="205"/>
                  </a:lnTo>
                  <a:cubicBezTo>
                    <a:pt x="35270" y="69"/>
                    <a:pt x="35081" y="0"/>
                    <a:pt x="34890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30" name="Google Shape;3934;p75">
              <a:extLst>
                <a:ext uri="{FF2B5EF4-FFF2-40B4-BE49-F238E27FC236}">
                  <a16:creationId xmlns:a16="http://schemas.microsoft.com/office/drawing/2014/main" id="{DD98E0AE-BB17-B04B-939A-D1DD575D696A}"/>
                </a:ext>
              </a:extLst>
            </p:cNvPr>
            <p:cNvSpPr/>
            <p:nvPr/>
          </p:nvSpPr>
          <p:spPr>
            <a:xfrm>
              <a:off x="2158375" y="3367750"/>
              <a:ext cx="1546975" cy="891400"/>
            </a:xfrm>
            <a:custGeom>
              <a:avLst/>
              <a:gdLst/>
              <a:ahLst/>
              <a:cxnLst/>
              <a:rect l="l" t="t" r="r" b="b"/>
              <a:pathLst>
                <a:path w="61879" h="35656" extrusionOk="0">
                  <a:moveTo>
                    <a:pt x="34890" y="0"/>
                  </a:moveTo>
                  <a:cubicBezTo>
                    <a:pt x="34754" y="0"/>
                    <a:pt x="34617" y="35"/>
                    <a:pt x="34492" y="105"/>
                  </a:cubicBezTo>
                  <a:lnTo>
                    <a:pt x="334" y="19785"/>
                  </a:lnTo>
                  <a:cubicBezTo>
                    <a:pt x="1" y="19886"/>
                    <a:pt x="1" y="20319"/>
                    <a:pt x="334" y="20453"/>
                  </a:cubicBezTo>
                  <a:lnTo>
                    <a:pt x="26486" y="35530"/>
                  </a:lnTo>
                  <a:cubicBezTo>
                    <a:pt x="26653" y="35613"/>
                    <a:pt x="26845" y="35655"/>
                    <a:pt x="27037" y="35655"/>
                  </a:cubicBezTo>
                  <a:cubicBezTo>
                    <a:pt x="27228" y="35655"/>
                    <a:pt x="27420" y="35613"/>
                    <a:pt x="27587" y="35530"/>
                  </a:cubicBezTo>
                  <a:lnTo>
                    <a:pt x="61578" y="15949"/>
                  </a:lnTo>
                  <a:cubicBezTo>
                    <a:pt x="61878" y="15816"/>
                    <a:pt x="61878" y="15382"/>
                    <a:pt x="61578" y="15282"/>
                  </a:cubicBezTo>
                  <a:lnTo>
                    <a:pt x="35426" y="205"/>
                  </a:lnTo>
                  <a:cubicBezTo>
                    <a:pt x="35270" y="69"/>
                    <a:pt x="35081" y="0"/>
                    <a:pt x="3489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31" name="Google Shape;3935;p75">
              <a:extLst>
                <a:ext uri="{FF2B5EF4-FFF2-40B4-BE49-F238E27FC236}">
                  <a16:creationId xmlns:a16="http://schemas.microsoft.com/office/drawing/2014/main" id="{A1A40D6A-BF62-F7FD-22B5-0921B73E2098}"/>
                </a:ext>
              </a:extLst>
            </p:cNvPr>
            <p:cNvSpPr/>
            <p:nvPr/>
          </p:nvSpPr>
          <p:spPr>
            <a:xfrm>
              <a:off x="2300975" y="3452925"/>
              <a:ext cx="1262600" cy="722200"/>
            </a:xfrm>
            <a:custGeom>
              <a:avLst/>
              <a:gdLst/>
              <a:ahLst/>
              <a:cxnLst/>
              <a:rect l="l" t="t" r="r" b="b"/>
              <a:pathLst>
                <a:path w="50504" h="28888" extrusionOk="0">
                  <a:moveTo>
                    <a:pt x="29188" y="0"/>
                  </a:moveTo>
                  <a:cubicBezTo>
                    <a:pt x="28613" y="0"/>
                    <a:pt x="28037" y="133"/>
                    <a:pt x="27520" y="400"/>
                  </a:cubicBezTo>
                  <a:lnTo>
                    <a:pt x="901" y="15745"/>
                  </a:lnTo>
                  <a:cubicBezTo>
                    <a:pt x="1" y="16278"/>
                    <a:pt x="1" y="17146"/>
                    <a:pt x="901" y="17679"/>
                  </a:cubicBezTo>
                  <a:lnTo>
                    <a:pt x="19615" y="28487"/>
                  </a:lnTo>
                  <a:cubicBezTo>
                    <a:pt x="20148" y="28754"/>
                    <a:pt x="20724" y="28887"/>
                    <a:pt x="21299" y="28887"/>
                  </a:cubicBezTo>
                  <a:cubicBezTo>
                    <a:pt x="21875" y="28887"/>
                    <a:pt x="22450" y="28754"/>
                    <a:pt x="22984" y="28487"/>
                  </a:cubicBezTo>
                  <a:lnTo>
                    <a:pt x="49569" y="13143"/>
                  </a:lnTo>
                  <a:cubicBezTo>
                    <a:pt x="50503" y="12609"/>
                    <a:pt x="50503" y="11708"/>
                    <a:pt x="49569" y="11175"/>
                  </a:cubicBezTo>
                  <a:lnTo>
                    <a:pt x="30856" y="400"/>
                  </a:lnTo>
                  <a:cubicBezTo>
                    <a:pt x="30339" y="133"/>
                    <a:pt x="29764" y="0"/>
                    <a:pt x="2918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32" name="Google Shape;3936;p75">
              <a:extLst>
                <a:ext uri="{FF2B5EF4-FFF2-40B4-BE49-F238E27FC236}">
                  <a16:creationId xmlns:a16="http://schemas.microsoft.com/office/drawing/2014/main" id="{93140653-ACB6-F2C3-3409-0B00CEB2E7F0}"/>
                </a:ext>
              </a:extLst>
            </p:cNvPr>
            <p:cNvSpPr/>
            <p:nvPr/>
          </p:nvSpPr>
          <p:spPr>
            <a:xfrm>
              <a:off x="2561175" y="3580100"/>
              <a:ext cx="773075" cy="445750"/>
            </a:xfrm>
            <a:custGeom>
              <a:avLst/>
              <a:gdLst/>
              <a:ahLst/>
              <a:cxnLst/>
              <a:rect l="l" t="t" r="r" b="b"/>
              <a:pathLst>
                <a:path w="30923" h="17830" extrusionOk="0">
                  <a:moveTo>
                    <a:pt x="18776" y="779"/>
                  </a:moveTo>
                  <a:cubicBezTo>
                    <a:pt x="19249" y="779"/>
                    <a:pt x="19695" y="908"/>
                    <a:pt x="20115" y="1117"/>
                  </a:cubicBezTo>
                  <a:lnTo>
                    <a:pt x="29354" y="6455"/>
                  </a:lnTo>
                  <a:cubicBezTo>
                    <a:pt x="29688" y="6655"/>
                    <a:pt x="29855" y="6888"/>
                    <a:pt x="29855" y="7088"/>
                  </a:cubicBezTo>
                  <a:cubicBezTo>
                    <a:pt x="29855" y="7289"/>
                    <a:pt x="29688" y="7522"/>
                    <a:pt x="29354" y="7722"/>
                  </a:cubicBezTo>
                  <a:lnTo>
                    <a:pt x="13810" y="16695"/>
                  </a:lnTo>
                  <a:cubicBezTo>
                    <a:pt x="13343" y="16929"/>
                    <a:pt x="12834" y="17046"/>
                    <a:pt x="12326" y="17046"/>
                  </a:cubicBezTo>
                  <a:cubicBezTo>
                    <a:pt x="11817" y="17046"/>
                    <a:pt x="11308" y="16929"/>
                    <a:pt x="10841" y="16695"/>
                  </a:cubicBezTo>
                  <a:lnTo>
                    <a:pt x="1568" y="11358"/>
                  </a:lnTo>
                  <a:cubicBezTo>
                    <a:pt x="1268" y="11191"/>
                    <a:pt x="1068" y="10958"/>
                    <a:pt x="1068" y="10724"/>
                  </a:cubicBezTo>
                  <a:cubicBezTo>
                    <a:pt x="1068" y="10524"/>
                    <a:pt x="1268" y="10291"/>
                    <a:pt x="1568" y="10091"/>
                  </a:cubicBezTo>
                  <a:lnTo>
                    <a:pt x="17146" y="1117"/>
                  </a:lnTo>
                  <a:cubicBezTo>
                    <a:pt x="17535" y="908"/>
                    <a:pt x="18005" y="779"/>
                    <a:pt x="18459" y="779"/>
                  </a:cubicBezTo>
                  <a:cubicBezTo>
                    <a:pt x="18511" y="779"/>
                    <a:pt x="18562" y="781"/>
                    <a:pt x="18613" y="784"/>
                  </a:cubicBezTo>
                  <a:cubicBezTo>
                    <a:pt x="18668" y="781"/>
                    <a:pt x="18722" y="779"/>
                    <a:pt x="18776" y="779"/>
                  </a:cubicBezTo>
                  <a:close/>
                  <a:moveTo>
                    <a:pt x="18613" y="0"/>
                  </a:moveTo>
                  <a:cubicBezTo>
                    <a:pt x="17971" y="0"/>
                    <a:pt x="17329" y="150"/>
                    <a:pt x="16745" y="450"/>
                  </a:cubicBezTo>
                  <a:lnTo>
                    <a:pt x="1201" y="9423"/>
                  </a:lnTo>
                  <a:cubicBezTo>
                    <a:pt x="0" y="9890"/>
                    <a:pt x="0" y="11558"/>
                    <a:pt x="1201" y="12025"/>
                  </a:cubicBezTo>
                  <a:lnTo>
                    <a:pt x="10441" y="17396"/>
                  </a:lnTo>
                  <a:cubicBezTo>
                    <a:pt x="11008" y="17696"/>
                    <a:pt x="11675" y="17829"/>
                    <a:pt x="12309" y="17829"/>
                  </a:cubicBezTo>
                  <a:cubicBezTo>
                    <a:pt x="12976" y="17829"/>
                    <a:pt x="13610" y="17696"/>
                    <a:pt x="14177" y="17396"/>
                  </a:cubicBezTo>
                  <a:lnTo>
                    <a:pt x="29755" y="8389"/>
                  </a:lnTo>
                  <a:cubicBezTo>
                    <a:pt x="30922" y="7922"/>
                    <a:pt x="30922" y="6255"/>
                    <a:pt x="29755" y="5788"/>
                  </a:cubicBezTo>
                  <a:lnTo>
                    <a:pt x="20481" y="450"/>
                  </a:lnTo>
                  <a:cubicBezTo>
                    <a:pt x="19898" y="150"/>
                    <a:pt x="19256" y="0"/>
                    <a:pt x="1861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33" name="Google Shape;3937;p75">
              <a:extLst>
                <a:ext uri="{FF2B5EF4-FFF2-40B4-BE49-F238E27FC236}">
                  <a16:creationId xmlns:a16="http://schemas.microsoft.com/office/drawing/2014/main" id="{9DFB9C53-E2DF-E034-CA7C-4FCD85172860}"/>
                </a:ext>
              </a:extLst>
            </p:cNvPr>
            <p:cNvSpPr/>
            <p:nvPr/>
          </p:nvSpPr>
          <p:spPr>
            <a:xfrm>
              <a:off x="2799675" y="3739750"/>
              <a:ext cx="258725" cy="145275"/>
            </a:xfrm>
            <a:custGeom>
              <a:avLst/>
              <a:gdLst/>
              <a:ahLst/>
              <a:cxnLst/>
              <a:rect l="l" t="t" r="r" b="b"/>
              <a:pathLst>
                <a:path w="10349" h="5811" extrusionOk="0">
                  <a:moveTo>
                    <a:pt x="9956" y="1"/>
                  </a:moveTo>
                  <a:cubicBezTo>
                    <a:pt x="9885" y="1"/>
                    <a:pt x="9802" y="12"/>
                    <a:pt x="9707" y="35"/>
                  </a:cubicBezTo>
                  <a:lnTo>
                    <a:pt x="567" y="2304"/>
                  </a:lnTo>
                  <a:cubicBezTo>
                    <a:pt x="34" y="2437"/>
                    <a:pt x="0" y="2737"/>
                    <a:pt x="467" y="3004"/>
                  </a:cubicBezTo>
                  <a:lnTo>
                    <a:pt x="5071" y="5673"/>
                  </a:lnTo>
                  <a:cubicBezTo>
                    <a:pt x="5245" y="5766"/>
                    <a:pt x="5432" y="5810"/>
                    <a:pt x="5615" y="5810"/>
                  </a:cubicBezTo>
                  <a:cubicBezTo>
                    <a:pt x="5957" y="5810"/>
                    <a:pt x="6288" y="5655"/>
                    <a:pt x="6505" y="5372"/>
                  </a:cubicBezTo>
                  <a:lnTo>
                    <a:pt x="10074" y="569"/>
                  </a:lnTo>
                  <a:cubicBezTo>
                    <a:pt x="10349" y="240"/>
                    <a:pt x="10284" y="1"/>
                    <a:pt x="995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34" name="Google Shape;3938;p75">
              <a:extLst>
                <a:ext uri="{FF2B5EF4-FFF2-40B4-BE49-F238E27FC236}">
                  <a16:creationId xmlns:a16="http://schemas.microsoft.com/office/drawing/2014/main" id="{6EF2A873-23B5-C25C-41D4-58CF6FECBF09}"/>
                </a:ext>
              </a:extLst>
            </p:cNvPr>
            <p:cNvSpPr/>
            <p:nvPr/>
          </p:nvSpPr>
          <p:spPr>
            <a:xfrm>
              <a:off x="2009950" y="3909075"/>
              <a:ext cx="735550" cy="505375"/>
            </a:xfrm>
            <a:custGeom>
              <a:avLst/>
              <a:gdLst/>
              <a:ahLst/>
              <a:cxnLst/>
              <a:rect l="l" t="t" r="r" b="b"/>
              <a:pathLst>
                <a:path w="29422" h="20215" extrusionOk="0">
                  <a:moveTo>
                    <a:pt x="567" y="0"/>
                  </a:moveTo>
                  <a:lnTo>
                    <a:pt x="567" y="0"/>
                  </a:lnTo>
                  <a:cubicBezTo>
                    <a:pt x="234" y="267"/>
                    <a:pt x="33" y="668"/>
                    <a:pt x="0" y="1101"/>
                  </a:cubicBezTo>
                  <a:lnTo>
                    <a:pt x="0" y="2736"/>
                  </a:lnTo>
                  <a:cubicBezTo>
                    <a:pt x="33" y="3203"/>
                    <a:pt x="267" y="3603"/>
                    <a:pt x="667" y="3870"/>
                  </a:cubicBezTo>
                  <a:lnTo>
                    <a:pt x="28754" y="20081"/>
                  </a:lnTo>
                  <a:cubicBezTo>
                    <a:pt x="28954" y="20182"/>
                    <a:pt x="29188" y="20215"/>
                    <a:pt x="29421" y="20215"/>
                  </a:cubicBezTo>
                  <a:lnTo>
                    <a:pt x="29421" y="17079"/>
                  </a:lnTo>
                  <a:cubicBezTo>
                    <a:pt x="29188" y="17079"/>
                    <a:pt x="28954" y="17013"/>
                    <a:pt x="28754" y="16913"/>
                  </a:cubicBezTo>
                  <a:lnTo>
                    <a:pt x="667" y="701"/>
                  </a:lnTo>
                  <a:cubicBezTo>
                    <a:pt x="334" y="534"/>
                    <a:pt x="300" y="234"/>
                    <a:pt x="5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35" name="Google Shape;3939;p75">
              <a:extLst>
                <a:ext uri="{FF2B5EF4-FFF2-40B4-BE49-F238E27FC236}">
                  <a16:creationId xmlns:a16="http://schemas.microsoft.com/office/drawing/2014/main" id="{84BE813C-3EEB-8532-539D-BC2A1CF298A9}"/>
                </a:ext>
              </a:extLst>
            </p:cNvPr>
            <p:cNvSpPr/>
            <p:nvPr/>
          </p:nvSpPr>
          <p:spPr>
            <a:xfrm>
              <a:off x="3436800" y="3516700"/>
              <a:ext cx="15025" cy="7750"/>
            </a:xfrm>
            <a:custGeom>
              <a:avLst/>
              <a:gdLst/>
              <a:ahLst/>
              <a:cxnLst/>
              <a:rect l="l" t="t" r="r" b="b"/>
              <a:pathLst>
                <a:path w="601" h="310" extrusionOk="0">
                  <a:moveTo>
                    <a:pt x="300" y="1"/>
                  </a:moveTo>
                  <a:cubicBezTo>
                    <a:pt x="234" y="1"/>
                    <a:pt x="167" y="18"/>
                    <a:pt x="100" y="51"/>
                  </a:cubicBezTo>
                  <a:cubicBezTo>
                    <a:pt x="0" y="84"/>
                    <a:pt x="0" y="218"/>
                    <a:pt x="100" y="284"/>
                  </a:cubicBezTo>
                  <a:cubicBezTo>
                    <a:pt x="167" y="301"/>
                    <a:pt x="234" y="309"/>
                    <a:pt x="300" y="309"/>
                  </a:cubicBezTo>
                  <a:cubicBezTo>
                    <a:pt x="367" y="309"/>
                    <a:pt x="434" y="301"/>
                    <a:pt x="501" y="284"/>
                  </a:cubicBezTo>
                  <a:cubicBezTo>
                    <a:pt x="601" y="218"/>
                    <a:pt x="601" y="84"/>
                    <a:pt x="501" y="51"/>
                  </a:cubicBezTo>
                  <a:cubicBezTo>
                    <a:pt x="434" y="18"/>
                    <a:pt x="367" y="1"/>
                    <a:pt x="30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36" name="Google Shape;3940;p75">
              <a:extLst>
                <a:ext uri="{FF2B5EF4-FFF2-40B4-BE49-F238E27FC236}">
                  <a16:creationId xmlns:a16="http://schemas.microsoft.com/office/drawing/2014/main" id="{F17F9F09-EFFD-1309-D6CB-B044ED14746F}"/>
                </a:ext>
              </a:extLst>
            </p:cNvPr>
            <p:cNvSpPr/>
            <p:nvPr/>
          </p:nvSpPr>
          <p:spPr>
            <a:xfrm>
              <a:off x="3450125" y="3554650"/>
              <a:ext cx="30900" cy="16075"/>
            </a:xfrm>
            <a:custGeom>
              <a:avLst/>
              <a:gdLst/>
              <a:ahLst/>
              <a:cxnLst/>
              <a:rect l="l" t="t" r="r" b="b"/>
              <a:pathLst>
                <a:path w="1236" h="643" extrusionOk="0">
                  <a:moveTo>
                    <a:pt x="614" y="1"/>
                  </a:moveTo>
                  <a:cubicBezTo>
                    <a:pt x="476" y="1"/>
                    <a:pt x="334" y="34"/>
                    <a:pt x="201" y="101"/>
                  </a:cubicBezTo>
                  <a:cubicBezTo>
                    <a:pt x="1" y="167"/>
                    <a:pt x="1" y="468"/>
                    <a:pt x="201" y="568"/>
                  </a:cubicBezTo>
                  <a:cubicBezTo>
                    <a:pt x="334" y="618"/>
                    <a:pt x="468" y="643"/>
                    <a:pt x="601" y="643"/>
                  </a:cubicBezTo>
                  <a:cubicBezTo>
                    <a:pt x="735" y="643"/>
                    <a:pt x="868" y="618"/>
                    <a:pt x="1002" y="568"/>
                  </a:cubicBezTo>
                  <a:cubicBezTo>
                    <a:pt x="1235" y="468"/>
                    <a:pt x="1235" y="167"/>
                    <a:pt x="1002" y="101"/>
                  </a:cubicBezTo>
                  <a:cubicBezTo>
                    <a:pt x="885" y="34"/>
                    <a:pt x="751" y="1"/>
                    <a:pt x="6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37" name="Google Shape;3941;p75">
              <a:extLst>
                <a:ext uri="{FF2B5EF4-FFF2-40B4-BE49-F238E27FC236}">
                  <a16:creationId xmlns:a16="http://schemas.microsoft.com/office/drawing/2014/main" id="{5B6BB037-02F2-76C6-54F2-1708B84D0D68}"/>
                </a:ext>
              </a:extLst>
            </p:cNvPr>
            <p:cNvSpPr/>
            <p:nvPr/>
          </p:nvSpPr>
          <p:spPr>
            <a:xfrm>
              <a:off x="3359225" y="3501075"/>
              <a:ext cx="85925" cy="49025"/>
            </a:xfrm>
            <a:custGeom>
              <a:avLst/>
              <a:gdLst/>
              <a:ahLst/>
              <a:cxnLst/>
              <a:rect l="l" t="t" r="r" b="b"/>
              <a:pathLst>
                <a:path w="3437" h="1961" extrusionOk="0">
                  <a:moveTo>
                    <a:pt x="405" y="0"/>
                  </a:moveTo>
                  <a:cubicBezTo>
                    <a:pt x="310" y="0"/>
                    <a:pt x="218" y="25"/>
                    <a:pt x="134" y="75"/>
                  </a:cubicBezTo>
                  <a:cubicBezTo>
                    <a:pt x="1" y="142"/>
                    <a:pt x="1" y="309"/>
                    <a:pt x="134" y="376"/>
                  </a:cubicBezTo>
                  <a:lnTo>
                    <a:pt x="2770" y="1910"/>
                  </a:lnTo>
                  <a:cubicBezTo>
                    <a:pt x="2853" y="1943"/>
                    <a:pt x="2945" y="1960"/>
                    <a:pt x="3036" y="1960"/>
                  </a:cubicBezTo>
                  <a:cubicBezTo>
                    <a:pt x="3128" y="1960"/>
                    <a:pt x="3220" y="1943"/>
                    <a:pt x="3303" y="1910"/>
                  </a:cubicBezTo>
                  <a:cubicBezTo>
                    <a:pt x="3437" y="1810"/>
                    <a:pt x="3437" y="1677"/>
                    <a:pt x="3303" y="1577"/>
                  </a:cubicBezTo>
                  <a:lnTo>
                    <a:pt x="701" y="75"/>
                  </a:lnTo>
                  <a:cubicBezTo>
                    <a:pt x="601" y="25"/>
                    <a:pt x="501" y="0"/>
                    <a:pt x="40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38" name="Google Shape;3942;p75">
              <a:extLst>
                <a:ext uri="{FF2B5EF4-FFF2-40B4-BE49-F238E27FC236}">
                  <a16:creationId xmlns:a16="http://schemas.microsoft.com/office/drawing/2014/main" id="{5A51036C-B482-33FD-8241-161C91FADEE9}"/>
                </a:ext>
              </a:extLst>
            </p:cNvPr>
            <p:cNvSpPr/>
            <p:nvPr/>
          </p:nvSpPr>
          <p:spPr>
            <a:xfrm>
              <a:off x="3084050" y="4181775"/>
              <a:ext cx="1451050" cy="609000"/>
            </a:xfrm>
            <a:custGeom>
              <a:avLst/>
              <a:gdLst/>
              <a:ahLst/>
              <a:cxnLst/>
              <a:rect l="l" t="t" r="r" b="b"/>
              <a:pathLst>
                <a:path w="58042" h="24360" extrusionOk="0">
                  <a:moveTo>
                    <a:pt x="57408" y="0"/>
                  </a:moveTo>
                  <a:cubicBezTo>
                    <a:pt x="57430" y="16"/>
                    <a:pt x="57451" y="32"/>
                    <a:pt x="57472" y="49"/>
                  </a:cubicBezTo>
                  <a:lnTo>
                    <a:pt x="57472" y="49"/>
                  </a:lnTo>
                  <a:cubicBezTo>
                    <a:pt x="57452" y="32"/>
                    <a:pt x="57431" y="16"/>
                    <a:pt x="57408" y="0"/>
                  </a:cubicBezTo>
                  <a:close/>
                  <a:moveTo>
                    <a:pt x="601" y="9974"/>
                  </a:moveTo>
                  <a:lnTo>
                    <a:pt x="601" y="9974"/>
                  </a:lnTo>
                  <a:cubicBezTo>
                    <a:pt x="593" y="9980"/>
                    <a:pt x="587" y="9987"/>
                    <a:pt x="580" y="9993"/>
                  </a:cubicBezTo>
                  <a:lnTo>
                    <a:pt x="580" y="9993"/>
                  </a:lnTo>
                  <a:cubicBezTo>
                    <a:pt x="587" y="9987"/>
                    <a:pt x="594" y="9980"/>
                    <a:pt x="601" y="9974"/>
                  </a:cubicBezTo>
                  <a:close/>
                  <a:moveTo>
                    <a:pt x="57472" y="49"/>
                  </a:moveTo>
                  <a:cubicBezTo>
                    <a:pt x="57701" y="251"/>
                    <a:pt x="57649" y="550"/>
                    <a:pt x="57341" y="734"/>
                  </a:cubicBezTo>
                  <a:lnTo>
                    <a:pt x="21082" y="21682"/>
                  </a:lnTo>
                  <a:cubicBezTo>
                    <a:pt x="20865" y="21799"/>
                    <a:pt x="20623" y="21858"/>
                    <a:pt x="20381" y="21858"/>
                  </a:cubicBezTo>
                  <a:cubicBezTo>
                    <a:pt x="20139" y="21858"/>
                    <a:pt x="19898" y="21799"/>
                    <a:pt x="19681" y="21682"/>
                  </a:cubicBezTo>
                  <a:lnTo>
                    <a:pt x="701" y="10708"/>
                  </a:lnTo>
                  <a:cubicBezTo>
                    <a:pt x="376" y="10546"/>
                    <a:pt x="336" y="10225"/>
                    <a:pt x="580" y="9993"/>
                  </a:cubicBezTo>
                  <a:lnTo>
                    <a:pt x="580" y="9993"/>
                  </a:lnTo>
                  <a:cubicBezTo>
                    <a:pt x="257" y="10291"/>
                    <a:pt x="33" y="10684"/>
                    <a:pt x="0" y="11142"/>
                  </a:cubicBezTo>
                  <a:lnTo>
                    <a:pt x="0" y="12042"/>
                  </a:lnTo>
                  <a:cubicBezTo>
                    <a:pt x="33" y="12509"/>
                    <a:pt x="300" y="12976"/>
                    <a:pt x="701" y="13243"/>
                  </a:cubicBezTo>
                  <a:lnTo>
                    <a:pt x="19681" y="24184"/>
                  </a:lnTo>
                  <a:cubicBezTo>
                    <a:pt x="19898" y="24301"/>
                    <a:pt x="20131" y="24359"/>
                    <a:pt x="20369" y="24359"/>
                  </a:cubicBezTo>
                  <a:cubicBezTo>
                    <a:pt x="20606" y="24359"/>
                    <a:pt x="20848" y="24301"/>
                    <a:pt x="21082" y="24184"/>
                  </a:cubicBezTo>
                  <a:lnTo>
                    <a:pt x="57341" y="3236"/>
                  </a:lnTo>
                  <a:cubicBezTo>
                    <a:pt x="57741" y="2969"/>
                    <a:pt x="58008" y="2535"/>
                    <a:pt x="58042" y="2035"/>
                  </a:cubicBezTo>
                  <a:lnTo>
                    <a:pt x="58042" y="1134"/>
                  </a:lnTo>
                  <a:cubicBezTo>
                    <a:pt x="58010" y="695"/>
                    <a:pt x="57802" y="315"/>
                    <a:pt x="57472" y="49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39" name="Google Shape;3943;p75">
              <a:extLst>
                <a:ext uri="{FF2B5EF4-FFF2-40B4-BE49-F238E27FC236}">
                  <a16:creationId xmlns:a16="http://schemas.microsoft.com/office/drawing/2014/main" id="{B2A430C8-55BB-8709-C98C-971A62E4CF7B}"/>
                </a:ext>
              </a:extLst>
            </p:cNvPr>
            <p:cNvSpPr/>
            <p:nvPr/>
          </p:nvSpPr>
          <p:spPr>
            <a:xfrm>
              <a:off x="3084050" y="4181775"/>
              <a:ext cx="1451050" cy="609000"/>
            </a:xfrm>
            <a:custGeom>
              <a:avLst/>
              <a:gdLst/>
              <a:ahLst/>
              <a:cxnLst/>
              <a:rect l="l" t="t" r="r" b="b"/>
              <a:pathLst>
                <a:path w="58042" h="24360" extrusionOk="0">
                  <a:moveTo>
                    <a:pt x="57408" y="0"/>
                  </a:moveTo>
                  <a:cubicBezTo>
                    <a:pt x="57430" y="16"/>
                    <a:pt x="57451" y="32"/>
                    <a:pt x="57472" y="49"/>
                  </a:cubicBezTo>
                  <a:lnTo>
                    <a:pt x="57472" y="49"/>
                  </a:lnTo>
                  <a:cubicBezTo>
                    <a:pt x="57452" y="32"/>
                    <a:pt x="57431" y="16"/>
                    <a:pt x="57408" y="0"/>
                  </a:cubicBezTo>
                  <a:close/>
                  <a:moveTo>
                    <a:pt x="601" y="9974"/>
                  </a:moveTo>
                  <a:lnTo>
                    <a:pt x="601" y="9974"/>
                  </a:lnTo>
                  <a:cubicBezTo>
                    <a:pt x="593" y="9980"/>
                    <a:pt x="587" y="9987"/>
                    <a:pt x="580" y="9993"/>
                  </a:cubicBezTo>
                  <a:lnTo>
                    <a:pt x="580" y="9993"/>
                  </a:lnTo>
                  <a:cubicBezTo>
                    <a:pt x="587" y="9987"/>
                    <a:pt x="594" y="9980"/>
                    <a:pt x="601" y="9974"/>
                  </a:cubicBezTo>
                  <a:close/>
                  <a:moveTo>
                    <a:pt x="57472" y="49"/>
                  </a:moveTo>
                  <a:cubicBezTo>
                    <a:pt x="57701" y="251"/>
                    <a:pt x="57649" y="550"/>
                    <a:pt x="57341" y="734"/>
                  </a:cubicBezTo>
                  <a:lnTo>
                    <a:pt x="21082" y="21682"/>
                  </a:lnTo>
                  <a:cubicBezTo>
                    <a:pt x="20865" y="21799"/>
                    <a:pt x="20623" y="21858"/>
                    <a:pt x="20381" y="21858"/>
                  </a:cubicBezTo>
                  <a:cubicBezTo>
                    <a:pt x="20139" y="21858"/>
                    <a:pt x="19898" y="21799"/>
                    <a:pt x="19681" y="21682"/>
                  </a:cubicBezTo>
                  <a:lnTo>
                    <a:pt x="701" y="10708"/>
                  </a:lnTo>
                  <a:cubicBezTo>
                    <a:pt x="376" y="10546"/>
                    <a:pt x="336" y="10225"/>
                    <a:pt x="580" y="9993"/>
                  </a:cubicBezTo>
                  <a:lnTo>
                    <a:pt x="580" y="9993"/>
                  </a:lnTo>
                  <a:cubicBezTo>
                    <a:pt x="257" y="10291"/>
                    <a:pt x="33" y="10684"/>
                    <a:pt x="0" y="11142"/>
                  </a:cubicBezTo>
                  <a:lnTo>
                    <a:pt x="0" y="12042"/>
                  </a:lnTo>
                  <a:cubicBezTo>
                    <a:pt x="33" y="12509"/>
                    <a:pt x="300" y="12976"/>
                    <a:pt x="701" y="13243"/>
                  </a:cubicBezTo>
                  <a:lnTo>
                    <a:pt x="19681" y="24184"/>
                  </a:lnTo>
                  <a:cubicBezTo>
                    <a:pt x="19898" y="24301"/>
                    <a:pt x="20131" y="24359"/>
                    <a:pt x="20369" y="24359"/>
                  </a:cubicBezTo>
                  <a:cubicBezTo>
                    <a:pt x="20606" y="24359"/>
                    <a:pt x="20848" y="24301"/>
                    <a:pt x="21082" y="24184"/>
                  </a:cubicBezTo>
                  <a:lnTo>
                    <a:pt x="57341" y="3236"/>
                  </a:lnTo>
                  <a:cubicBezTo>
                    <a:pt x="57741" y="2969"/>
                    <a:pt x="58008" y="2535"/>
                    <a:pt x="58042" y="2035"/>
                  </a:cubicBezTo>
                  <a:lnTo>
                    <a:pt x="58042" y="1134"/>
                  </a:lnTo>
                  <a:cubicBezTo>
                    <a:pt x="58010" y="695"/>
                    <a:pt x="57802" y="315"/>
                    <a:pt x="57472" y="4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0" name="Google Shape;3944;p75">
              <a:extLst>
                <a:ext uri="{FF2B5EF4-FFF2-40B4-BE49-F238E27FC236}">
                  <a16:creationId xmlns:a16="http://schemas.microsoft.com/office/drawing/2014/main" id="{D61B6EFB-D39D-C7F4-8490-9BF177E7C40F}"/>
                </a:ext>
              </a:extLst>
            </p:cNvPr>
            <p:cNvSpPr/>
            <p:nvPr/>
          </p:nvSpPr>
          <p:spPr>
            <a:xfrm>
              <a:off x="3092375" y="3901975"/>
              <a:ext cx="1434375" cy="825625"/>
            </a:xfrm>
            <a:custGeom>
              <a:avLst/>
              <a:gdLst/>
              <a:ahLst/>
              <a:cxnLst/>
              <a:rect l="l" t="t" r="r" b="b"/>
              <a:pathLst>
                <a:path w="57375" h="33025" extrusionOk="0">
                  <a:moveTo>
                    <a:pt x="34135" y="2906"/>
                  </a:moveTo>
                  <a:cubicBezTo>
                    <a:pt x="34341" y="2906"/>
                    <a:pt x="34545" y="2966"/>
                    <a:pt x="34725" y="3086"/>
                  </a:cubicBezTo>
                  <a:lnTo>
                    <a:pt x="51971" y="13060"/>
                  </a:lnTo>
                  <a:cubicBezTo>
                    <a:pt x="52305" y="13194"/>
                    <a:pt x="52305" y="13627"/>
                    <a:pt x="51971" y="13761"/>
                  </a:cubicBezTo>
                  <a:lnTo>
                    <a:pt x="23751" y="30072"/>
                  </a:lnTo>
                  <a:cubicBezTo>
                    <a:pt x="23551" y="30173"/>
                    <a:pt x="23342" y="30223"/>
                    <a:pt x="23138" y="30223"/>
                  </a:cubicBezTo>
                  <a:cubicBezTo>
                    <a:pt x="22934" y="30223"/>
                    <a:pt x="22734" y="30173"/>
                    <a:pt x="22550" y="30072"/>
                  </a:cubicBezTo>
                  <a:lnTo>
                    <a:pt x="5304" y="20099"/>
                  </a:lnTo>
                  <a:cubicBezTo>
                    <a:pt x="4971" y="19999"/>
                    <a:pt x="4971" y="19532"/>
                    <a:pt x="5304" y="19431"/>
                  </a:cubicBezTo>
                  <a:lnTo>
                    <a:pt x="33725" y="2986"/>
                  </a:lnTo>
                  <a:cubicBezTo>
                    <a:pt x="33858" y="2933"/>
                    <a:pt x="33997" y="2906"/>
                    <a:pt x="34135" y="2906"/>
                  </a:cubicBezTo>
                  <a:close/>
                  <a:moveTo>
                    <a:pt x="37327" y="1"/>
                  </a:moveTo>
                  <a:cubicBezTo>
                    <a:pt x="37085" y="1"/>
                    <a:pt x="36844" y="51"/>
                    <a:pt x="36627" y="151"/>
                  </a:cubicBezTo>
                  <a:lnTo>
                    <a:pt x="368" y="21099"/>
                  </a:lnTo>
                  <a:cubicBezTo>
                    <a:pt x="1" y="21333"/>
                    <a:pt x="1" y="21700"/>
                    <a:pt x="368" y="21900"/>
                  </a:cubicBezTo>
                  <a:lnTo>
                    <a:pt x="19348" y="32874"/>
                  </a:lnTo>
                  <a:cubicBezTo>
                    <a:pt x="19565" y="32975"/>
                    <a:pt x="19806" y="33025"/>
                    <a:pt x="20048" y="33025"/>
                  </a:cubicBezTo>
                  <a:cubicBezTo>
                    <a:pt x="20290" y="33025"/>
                    <a:pt x="20532" y="32975"/>
                    <a:pt x="20749" y="32874"/>
                  </a:cubicBezTo>
                  <a:lnTo>
                    <a:pt x="57008" y="11926"/>
                  </a:lnTo>
                  <a:cubicBezTo>
                    <a:pt x="57375" y="11793"/>
                    <a:pt x="57375" y="11259"/>
                    <a:pt x="57008" y="11126"/>
                  </a:cubicBezTo>
                  <a:lnTo>
                    <a:pt x="38028" y="151"/>
                  </a:lnTo>
                  <a:cubicBezTo>
                    <a:pt x="37811" y="51"/>
                    <a:pt x="37569" y="1"/>
                    <a:pt x="3732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1" name="Google Shape;3945;p75">
              <a:extLst>
                <a:ext uri="{FF2B5EF4-FFF2-40B4-BE49-F238E27FC236}">
                  <a16:creationId xmlns:a16="http://schemas.microsoft.com/office/drawing/2014/main" id="{E61D49AF-B056-9767-77E4-940A8FB4203A}"/>
                </a:ext>
              </a:extLst>
            </p:cNvPr>
            <p:cNvSpPr/>
            <p:nvPr/>
          </p:nvSpPr>
          <p:spPr>
            <a:xfrm>
              <a:off x="3092375" y="3901975"/>
              <a:ext cx="1434375" cy="825625"/>
            </a:xfrm>
            <a:custGeom>
              <a:avLst/>
              <a:gdLst/>
              <a:ahLst/>
              <a:cxnLst/>
              <a:rect l="l" t="t" r="r" b="b"/>
              <a:pathLst>
                <a:path w="57375" h="33025" extrusionOk="0">
                  <a:moveTo>
                    <a:pt x="34135" y="2906"/>
                  </a:moveTo>
                  <a:cubicBezTo>
                    <a:pt x="34341" y="2906"/>
                    <a:pt x="34545" y="2966"/>
                    <a:pt x="34725" y="3086"/>
                  </a:cubicBezTo>
                  <a:lnTo>
                    <a:pt x="51971" y="13060"/>
                  </a:lnTo>
                  <a:cubicBezTo>
                    <a:pt x="52305" y="13194"/>
                    <a:pt x="52305" y="13627"/>
                    <a:pt x="51971" y="13761"/>
                  </a:cubicBezTo>
                  <a:lnTo>
                    <a:pt x="23751" y="30072"/>
                  </a:lnTo>
                  <a:cubicBezTo>
                    <a:pt x="23551" y="30173"/>
                    <a:pt x="23342" y="30223"/>
                    <a:pt x="23138" y="30223"/>
                  </a:cubicBezTo>
                  <a:cubicBezTo>
                    <a:pt x="22934" y="30223"/>
                    <a:pt x="22734" y="30173"/>
                    <a:pt x="22550" y="30072"/>
                  </a:cubicBezTo>
                  <a:lnTo>
                    <a:pt x="5304" y="20099"/>
                  </a:lnTo>
                  <a:cubicBezTo>
                    <a:pt x="4971" y="19999"/>
                    <a:pt x="4971" y="19532"/>
                    <a:pt x="5304" y="19431"/>
                  </a:cubicBezTo>
                  <a:lnTo>
                    <a:pt x="33725" y="2986"/>
                  </a:lnTo>
                  <a:cubicBezTo>
                    <a:pt x="33858" y="2933"/>
                    <a:pt x="33997" y="2906"/>
                    <a:pt x="34135" y="2906"/>
                  </a:cubicBezTo>
                  <a:close/>
                  <a:moveTo>
                    <a:pt x="37327" y="1"/>
                  </a:moveTo>
                  <a:cubicBezTo>
                    <a:pt x="37085" y="1"/>
                    <a:pt x="36844" y="51"/>
                    <a:pt x="36627" y="151"/>
                  </a:cubicBezTo>
                  <a:lnTo>
                    <a:pt x="368" y="21099"/>
                  </a:lnTo>
                  <a:cubicBezTo>
                    <a:pt x="1" y="21333"/>
                    <a:pt x="1" y="21700"/>
                    <a:pt x="368" y="21900"/>
                  </a:cubicBezTo>
                  <a:lnTo>
                    <a:pt x="19348" y="32874"/>
                  </a:lnTo>
                  <a:cubicBezTo>
                    <a:pt x="19565" y="32975"/>
                    <a:pt x="19806" y="33025"/>
                    <a:pt x="20048" y="33025"/>
                  </a:cubicBezTo>
                  <a:cubicBezTo>
                    <a:pt x="20290" y="33025"/>
                    <a:pt x="20532" y="32975"/>
                    <a:pt x="20749" y="32874"/>
                  </a:cubicBezTo>
                  <a:lnTo>
                    <a:pt x="57008" y="11926"/>
                  </a:lnTo>
                  <a:cubicBezTo>
                    <a:pt x="57375" y="11793"/>
                    <a:pt x="57375" y="11259"/>
                    <a:pt x="57008" y="11126"/>
                  </a:cubicBezTo>
                  <a:lnTo>
                    <a:pt x="38028" y="151"/>
                  </a:lnTo>
                  <a:cubicBezTo>
                    <a:pt x="37811" y="51"/>
                    <a:pt x="37569" y="1"/>
                    <a:pt x="373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2" name="Google Shape;3946;p75">
              <a:extLst>
                <a:ext uri="{FF2B5EF4-FFF2-40B4-BE49-F238E27FC236}">
                  <a16:creationId xmlns:a16="http://schemas.microsoft.com/office/drawing/2014/main" id="{16090A70-0CBD-DB6B-6E8C-38AB0053A6B2}"/>
                </a:ext>
              </a:extLst>
            </p:cNvPr>
            <p:cNvSpPr/>
            <p:nvPr/>
          </p:nvSpPr>
          <p:spPr>
            <a:xfrm>
              <a:off x="3593575" y="4181775"/>
              <a:ext cx="941525" cy="608800"/>
            </a:xfrm>
            <a:custGeom>
              <a:avLst/>
              <a:gdLst/>
              <a:ahLst/>
              <a:cxnLst/>
              <a:rect l="l" t="t" r="r" b="b"/>
              <a:pathLst>
                <a:path w="37661" h="24352" extrusionOk="0">
                  <a:moveTo>
                    <a:pt x="37060" y="0"/>
                  </a:moveTo>
                  <a:cubicBezTo>
                    <a:pt x="37100" y="32"/>
                    <a:pt x="37139" y="66"/>
                    <a:pt x="37176" y="102"/>
                  </a:cubicBezTo>
                  <a:lnTo>
                    <a:pt x="37176" y="102"/>
                  </a:lnTo>
                  <a:cubicBezTo>
                    <a:pt x="37145" y="65"/>
                    <a:pt x="37107" y="31"/>
                    <a:pt x="37060" y="0"/>
                  </a:cubicBezTo>
                  <a:close/>
                  <a:moveTo>
                    <a:pt x="37176" y="102"/>
                  </a:moveTo>
                  <a:lnTo>
                    <a:pt x="37176" y="102"/>
                  </a:lnTo>
                  <a:cubicBezTo>
                    <a:pt x="37342" y="301"/>
                    <a:pt x="37270" y="565"/>
                    <a:pt x="36960" y="734"/>
                  </a:cubicBezTo>
                  <a:lnTo>
                    <a:pt x="701" y="21682"/>
                  </a:lnTo>
                  <a:cubicBezTo>
                    <a:pt x="467" y="21816"/>
                    <a:pt x="234" y="21849"/>
                    <a:pt x="0" y="21849"/>
                  </a:cubicBezTo>
                  <a:lnTo>
                    <a:pt x="0" y="24351"/>
                  </a:lnTo>
                  <a:cubicBezTo>
                    <a:pt x="234" y="24351"/>
                    <a:pt x="467" y="24318"/>
                    <a:pt x="701" y="24184"/>
                  </a:cubicBezTo>
                  <a:lnTo>
                    <a:pt x="36960" y="3236"/>
                  </a:lnTo>
                  <a:cubicBezTo>
                    <a:pt x="37360" y="2969"/>
                    <a:pt x="37627" y="2535"/>
                    <a:pt x="37661" y="2035"/>
                  </a:cubicBezTo>
                  <a:lnTo>
                    <a:pt x="37661" y="1134"/>
                  </a:lnTo>
                  <a:cubicBezTo>
                    <a:pt x="37631" y="723"/>
                    <a:pt x="37447" y="364"/>
                    <a:pt x="37176" y="102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3" name="Google Shape;3947;p75">
              <a:extLst>
                <a:ext uri="{FF2B5EF4-FFF2-40B4-BE49-F238E27FC236}">
                  <a16:creationId xmlns:a16="http://schemas.microsoft.com/office/drawing/2014/main" id="{DB7BE412-9D21-F83B-3449-17581BF968D4}"/>
                </a:ext>
              </a:extLst>
            </p:cNvPr>
            <p:cNvSpPr/>
            <p:nvPr/>
          </p:nvSpPr>
          <p:spPr>
            <a:xfrm>
              <a:off x="3593575" y="4181775"/>
              <a:ext cx="941525" cy="608800"/>
            </a:xfrm>
            <a:custGeom>
              <a:avLst/>
              <a:gdLst/>
              <a:ahLst/>
              <a:cxnLst/>
              <a:rect l="l" t="t" r="r" b="b"/>
              <a:pathLst>
                <a:path w="37661" h="24352" extrusionOk="0">
                  <a:moveTo>
                    <a:pt x="37060" y="0"/>
                  </a:moveTo>
                  <a:cubicBezTo>
                    <a:pt x="37100" y="32"/>
                    <a:pt x="37139" y="66"/>
                    <a:pt x="37176" y="102"/>
                  </a:cubicBezTo>
                  <a:lnTo>
                    <a:pt x="37176" y="102"/>
                  </a:lnTo>
                  <a:cubicBezTo>
                    <a:pt x="37145" y="65"/>
                    <a:pt x="37107" y="31"/>
                    <a:pt x="37060" y="0"/>
                  </a:cubicBezTo>
                  <a:close/>
                  <a:moveTo>
                    <a:pt x="37176" y="102"/>
                  </a:moveTo>
                  <a:lnTo>
                    <a:pt x="37176" y="102"/>
                  </a:lnTo>
                  <a:cubicBezTo>
                    <a:pt x="37342" y="301"/>
                    <a:pt x="37270" y="565"/>
                    <a:pt x="36960" y="734"/>
                  </a:cubicBezTo>
                  <a:lnTo>
                    <a:pt x="701" y="21682"/>
                  </a:lnTo>
                  <a:cubicBezTo>
                    <a:pt x="467" y="21816"/>
                    <a:pt x="234" y="21849"/>
                    <a:pt x="0" y="21849"/>
                  </a:cubicBezTo>
                  <a:lnTo>
                    <a:pt x="0" y="24351"/>
                  </a:lnTo>
                  <a:cubicBezTo>
                    <a:pt x="234" y="24351"/>
                    <a:pt x="467" y="24318"/>
                    <a:pt x="701" y="24184"/>
                  </a:cubicBezTo>
                  <a:lnTo>
                    <a:pt x="36960" y="3236"/>
                  </a:lnTo>
                  <a:cubicBezTo>
                    <a:pt x="37360" y="2969"/>
                    <a:pt x="37627" y="2535"/>
                    <a:pt x="37661" y="2035"/>
                  </a:cubicBezTo>
                  <a:lnTo>
                    <a:pt x="37661" y="1134"/>
                  </a:lnTo>
                  <a:cubicBezTo>
                    <a:pt x="37631" y="723"/>
                    <a:pt x="37447" y="364"/>
                    <a:pt x="37176" y="10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4" name="Google Shape;3948;p75">
              <a:extLst>
                <a:ext uri="{FF2B5EF4-FFF2-40B4-BE49-F238E27FC236}">
                  <a16:creationId xmlns:a16="http://schemas.microsoft.com/office/drawing/2014/main" id="{C2DD336C-08AB-299A-DED3-924D9CF73700}"/>
                </a:ext>
              </a:extLst>
            </p:cNvPr>
            <p:cNvSpPr/>
            <p:nvPr/>
          </p:nvSpPr>
          <p:spPr>
            <a:xfrm>
              <a:off x="4228200" y="4054175"/>
              <a:ext cx="36700" cy="19000"/>
            </a:xfrm>
            <a:custGeom>
              <a:avLst/>
              <a:gdLst/>
              <a:ahLst/>
              <a:cxnLst/>
              <a:rect l="l" t="t" r="r" b="b"/>
              <a:pathLst>
                <a:path w="1468" h="760" extrusionOk="0">
                  <a:moveTo>
                    <a:pt x="734" y="1"/>
                  </a:moveTo>
                  <a:cubicBezTo>
                    <a:pt x="576" y="1"/>
                    <a:pt x="417" y="34"/>
                    <a:pt x="267" y="101"/>
                  </a:cubicBezTo>
                  <a:cubicBezTo>
                    <a:pt x="0" y="201"/>
                    <a:pt x="0" y="534"/>
                    <a:pt x="267" y="634"/>
                  </a:cubicBezTo>
                  <a:cubicBezTo>
                    <a:pt x="417" y="718"/>
                    <a:pt x="576" y="759"/>
                    <a:pt x="734" y="759"/>
                  </a:cubicBezTo>
                  <a:cubicBezTo>
                    <a:pt x="892" y="759"/>
                    <a:pt x="1051" y="718"/>
                    <a:pt x="1201" y="634"/>
                  </a:cubicBezTo>
                  <a:cubicBezTo>
                    <a:pt x="1468" y="568"/>
                    <a:pt x="1468" y="201"/>
                    <a:pt x="1201" y="101"/>
                  </a:cubicBezTo>
                  <a:cubicBezTo>
                    <a:pt x="1051" y="34"/>
                    <a:pt x="892" y="1"/>
                    <a:pt x="7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5" name="Google Shape;3949;p75">
              <a:extLst>
                <a:ext uri="{FF2B5EF4-FFF2-40B4-BE49-F238E27FC236}">
                  <a16:creationId xmlns:a16="http://schemas.microsoft.com/office/drawing/2014/main" id="{00A7B96D-403C-2F45-0243-5DA1C527A6E9}"/>
                </a:ext>
              </a:extLst>
            </p:cNvPr>
            <p:cNvSpPr/>
            <p:nvPr/>
          </p:nvSpPr>
          <p:spPr>
            <a:xfrm>
              <a:off x="3340050" y="4527850"/>
              <a:ext cx="87600" cy="55075"/>
            </a:xfrm>
            <a:custGeom>
              <a:avLst/>
              <a:gdLst/>
              <a:ahLst/>
              <a:cxnLst/>
              <a:rect l="l" t="t" r="r" b="b"/>
              <a:pathLst>
                <a:path w="3504" h="2203" extrusionOk="0">
                  <a:moveTo>
                    <a:pt x="1735" y="434"/>
                  </a:moveTo>
                  <a:cubicBezTo>
                    <a:pt x="2102" y="434"/>
                    <a:pt x="2436" y="501"/>
                    <a:pt x="2736" y="668"/>
                  </a:cubicBezTo>
                  <a:cubicBezTo>
                    <a:pt x="2903" y="734"/>
                    <a:pt x="3036" y="901"/>
                    <a:pt x="3070" y="1101"/>
                  </a:cubicBezTo>
                  <a:cubicBezTo>
                    <a:pt x="3036" y="1301"/>
                    <a:pt x="2903" y="1468"/>
                    <a:pt x="2736" y="1568"/>
                  </a:cubicBezTo>
                  <a:cubicBezTo>
                    <a:pt x="2419" y="1718"/>
                    <a:pt x="2077" y="1793"/>
                    <a:pt x="1739" y="1793"/>
                  </a:cubicBezTo>
                  <a:cubicBezTo>
                    <a:pt x="1402" y="1793"/>
                    <a:pt x="1068" y="1718"/>
                    <a:pt x="768" y="1568"/>
                  </a:cubicBezTo>
                  <a:cubicBezTo>
                    <a:pt x="568" y="1468"/>
                    <a:pt x="434" y="1301"/>
                    <a:pt x="401" y="1101"/>
                  </a:cubicBezTo>
                  <a:cubicBezTo>
                    <a:pt x="434" y="901"/>
                    <a:pt x="568" y="734"/>
                    <a:pt x="768" y="668"/>
                  </a:cubicBezTo>
                  <a:cubicBezTo>
                    <a:pt x="1068" y="501"/>
                    <a:pt x="1402" y="434"/>
                    <a:pt x="1735" y="434"/>
                  </a:cubicBezTo>
                  <a:close/>
                  <a:moveTo>
                    <a:pt x="1752" y="1"/>
                  </a:moveTo>
                  <a:cubicBezTo>
                    <a:pt x="1343" y="1"/>
                    <a:pt x="935" y="101"/>
                    <a:pt x="568" y="301"/>
                  </a:cubicBezTo>
                  <a:cubicBezTo>
                    <a:pt x="234" y="434"/>
                    <a:pt x="34" y="768"/>
                    <a:pt x="1" y="1101"/>
                  </a:cubicBezTo>
                  <a:cubicBezTo>
                    <a:pt x="34" y="1468"/>
                    <a:pt x="234" y="1768"/>
                    <a:pt x="568" y="1935"/>
                  </a:cubicBezTo>
                  <a:cubicBezTo>
                    <a:pt x="935" y="2102"/>
                    <a:pt x="1335" y="2202"/>
                    <a:pt x="1735" y="2202"/>
                  </a:cubicBezTo>
                  <a:cubicBezTo>
                    <a:pt x="2169" y="2202"/>
                    <a:pt x="2569" y="2102"/>
                    <a:pt x="2936" y="1935"/>
                  </a:cubicBezTo>
                  <a:cubicBezTo>
                    <a:pt x="3270" y="1768"/>
                    <a:pt x="3470" y="1468"/>
                    <a:pt x="3503" y="1101"/>
                  </a:cubicBezTo>
                  <a:cubicBezTo>
                    <a:pt x="3470" y="768"/>
                    <a:pt x="3270" y="434"/>
                    <a:pt x="2936" y="301"/>
                  </a:cubicBezTo>
                  <a:cubicBezTo>
                    <a:pt x="2569" y="101"/>
                    <a:pt x="2161" y="1"/>
                    <a:pt x="1752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6" name="Google Shape;3950;p75">
              <a:extLst>
                <a:ext uri="{FF2B5EF4-FFF2-40B4-BE49-F238E27FC236}">
                  <a16:creationId xmlns:a16="http://schemas.microsoft.com/office/drawing/2014/main" id="{D4A20A23-91A6-4402-EAC5-DD0FB503EEF4}"/>
                </a:ext>
              </a:extLst>
            </p:cNvPr>
            <p:cNvSpPr/>
            <p:nvPr/>
          </p:nvSpPr>
          <p:spPr>
            <a:xfrm>
              <a:off x="4151475" y="4050000"/>
              <a:ext cx="118425" cy="66750"/>
            </a:xfrm>
            <a:custGeom>
              <a:avLst/>
              <a:gdLst/>
              <a:ahLst/>
              <a:cxnLst/>
              <a:rect l="l" t="t" r="r" b="b"/>
              <a:pathLst>
                <a:path w="4737" h="2670" extrusionOk="0">
                  <a:moveTo>
                    <a:pt x="567" y="1"/>
                  </a:moveTo>
                  <a:cubicBezTo>
                    <a:pt x="442" y="1"/>
                    <a:pt x="317" y="34"/>
                    <a:pt x="200" y="101"/>
                  </a:cubicBezTo>
                  <a:cubicBezTo>
                    <a:pt x="0" y="201"/>
                    <a:pt x="0" y="401"/>
                    <a:pt x="234" y="535"/>
                  </a:cubicBezTo>
                  <a:lnTo>
                    <a:pt x="3803" y="2569"/>
                  </a:lnTo>
                  <a:cubicBezTo>
                    <a:pt x="3920" y="2636"/>
                    <a:pt x="4045" y="2669"/>
                    <a:pt x="4170" y="2669"/>
                  </a:cubicBezTo>
                  <a:cubicBezTo>
                    <a:pt x="4295" y="2669"/>
                    <a:pt x="4420" y="2636"/>
                    <a:pt x="4537" y="2569"/>
                  </a:cubicBezTo>
                  <a:cubicBezTo>
                    <a:pt x="4737" y="2469"/>
                    <a:pt x="4737" y="2302"/>
                    <a:pt x="4537" y="2169"/>
                  </a:cubicBezTo>
                  <a:lnTo>
                    <a:pt x="934" y="101"/>
                  </a:lnTo>
                  <a:cubicBezTo>
                    <a:pt x="818" y="34"/>
                    <a:pt x="692" y="1"/>
                    <a:pt x="5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7" name="Google Shape;3951;p75">
              <a:extLst>
                <a:ext uri="{FF2B5EF4-FFF2-40B4-BE49-F238E27FC236}">
                  <a16:creationId xmlns:a16="http://schemas.microsoft.com/office/drawing/2014/main" id="{691F7D81-B0FE-753B-B969-D3484A233D79}"/>
                </a:ext>
              </a:extLst>
            </p:cNvPr>
            <p:cNvSpPr/>
            <p:nvPr/>
          </p:nvSpPr>
          <p:spPr>
            <a:xfrm>
              <a:off x="3216625" y="3974850"/>
              <a:ext cx="1183375" cy="682700"/>
            </a:xfrm>
            <a:custGeom>
              <a:avLst/>
              <a:gdLst/>
              <a:ahLst/>
              <a:cxnLst/>
              <a:rect l="l" t="t" r="r" b="b"/>
              <a:pathLst>
                <a:path w="47335" h="27308" extrusionOk="0">
                  <a:moveTo>
                    <a:pt x="29182" y="1"/>
                  </a:moveTo>
                  <a:cubicBezTo>
                    <a:pt x="29039" y="1"/>
                    <a:pt x="28894" y="35"/>
                    <a:pt x="28755" y="105"/>
                  </a:cubicBezTo>
                  <a:lnTo>
                    <a:pt x="334" y="16516"/>
                  </a:lnTo>
                  <a:cubicBezTo>
                    <a:pt x="1" y="16617"/>
                    <a:pt x="1" y="17084"/>
                    <a:pt x="334" y="17184"/>
                  </a:cubicBezTo>
                  <a:lnTo>
                    <a:pt x="17580" y="27157"/>
                  </a:lnTo>
                  <a:cubicBezTo>
                    <a:pt x="17764" y="27258"/>
                    <a:pt x="17964" y="27308"/>
                    <a:pt x="18168" y="27308"/>
                  </a:cubicBezTo>
                  <a:cubicBezTo>
                    <a:pt x="18372" y="27308"/>
                    <a:pt x="18581" y="27258"/>
                    <a:pt x="18781" y="27157"/>
                  </a:cubicBezTo>
                  <a:lnTo>
                    <a:pt x="47001" y="10846"/>
                  </a:lnTo>
                  <a:cubicBezTo>
                    <a:pt x="47335" y="10746"/>
                    <a:pt x="47335" y="10279"/>
                    <a:pt x="47001" y="10179"/>
                  </a:cubicBezTo>
                  <a:lnTo>
                    <a:pt x="29755" y="205"/>
                  </a:lnTo>
                  <a:cubicBezTo>
                    <a:pt x="29580" y="69"/>
                    <a:pt x="29383" y="1"/>
                    <a:pt x="2918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8" name="Google Shape;3952;p75">
              <a:extLst>
                <a:ext uri="{FF2B5EF4-FFF2-40B4-BE49-F238E27FC236}">
                  <a16:creationId xmlns:a16="http://schemas.microsoft.com/office/drawing/2014/main" id="{24717D02-5ED5-0AFE-CF3C-5C89D16870CA}"/>
                </a:ext>
              </a:extLst>
            </p:cNvPr>
            <p:cNvSpPr/>
            <p:nvPr/>
          </p:nvSpPr>
          <p:spPr>
            <a:xfrm>
              <a:off x="3926300" y="4009350"/>
              <a:ext cx="10875" cy="6275"/>
            </a:xfrm>
            <a:custGeom>
              <a:avLst/>
              <a:gdLst/>
              <a:ahLst/>
              <a:cxnLst/>
              <a:rect l="l" t="t" r="r" b="b"/>
              <a:pathLst>
                <a:path w="435" h="251" extrusionOk="0">
                  <a:moveTo>
                    <a:pt x="301" y="1"/>
                  </a:moveTo>
                  <a:cubicBezTo>
                    <a:pt x="276" y="1"/>
                    <a:pt x="251" y="9"/>
                    <a:pt x="234" y="26"/>
                  </a:cubicBezTo>
                  <a:lnTo>
                    <a:pt x="68" y="126"/>
                  </a:lnTo>
                  <a:cubicBezTo>
                    <a:pt x="1" y="159"/>
                    <a:pt x="1" y="192"/>
                    <a:pt x="68" y="226"/>
                  </a:cubicBezTo>
                  <a:cubicBezTo>
                    <a:pt x="84" y="242"/>
                    <a:pt x="109" y="251"/>
                    <a:pt x="134" y="251"/>
                  </a:cubicBezTo>
                  <a:cubicBezTo>
                    <a:pt x="159" y="251"/>
                    <a:pt x="184" y="242"/>
                    <a:pt x="201" y="226"/>
                  </a:cubicBezTo>
                  <a:lnTo>
                    <a:pt x="401" y="126"/>
                  </a:lnTo>
                  <a:cubicBezTo>
                    <a:pt x="434" y="92"/>
                    <a:pt x="434" y="59"/>
                    <a:pt x="401" y="26"/>
                  </a:cubicBezTo>
                  <a:lnTo>
                    <a:pt x="368" y="26"/>
                  </a:lnTo>
                  <a:cubicBezTo>
                    <a:pt x="351" y="9"/>
                    <a:pt x="326" y="1"/>
                    <a:pt x="3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9" name="Google Shape;3953;p75">
              <a:extLst>
                <a:ext uri="{FF2B5EF4-FFF2-40B4-BE49-F238E27FC236}">
                  <a16:creationId xmlns:a16="http://schemas.microsoft.com/office/drawing/2014/main" id="{FFE06956-25CD-599A-A4C2-ABB347D11728}"/>
                </a:ext>
              </a:extLst>
            </p:cNvPr>
            <p:cNvSpPr/>
            <p:nvPr/>
          </p:nvSpPr>
          <p:spPr>
            <a:xfrm>
              <a:off x="3934650" y="4012700"/>
              <a:ext cx="14200" cy="7300"/>
            </a:xfrm>
            <a:custGeom>
              <a:avLst/>
              <a:gdLst/>
              <a:ahLst/>
              <a:cxnLst/>
              <a:rect l="l" t="t" r="r" b="b"/>
              <a:pathLst>
                <a:path w="568" h="292" extrusionOk="0">
                  <a:moveTo>
                    <a:pt x="434" y="0"/>
                  </a:moveTo>
                  <a:cubicBezTo>
                    <a:pt x="409" y="0"/>
                    <a:pt x="384" y="8"/>
                    <a:pt x="367" y="25"/>
                  </a:cubicBezTo>
                  <a:lnTo>
                    <a:pt x="34" y="192"/>
                  </a:lnTo>
                  <a:cubicBezTo>
                    <a:pt x="0" y="225"/>
                    <a:pt x="0" y="259"/>
                    <a:pt x="34" y="292"/>
                  </a:cubicBezTo>
                  <a:lnTo>
                    <a:pt x="201" y="292"/>
                  </a:lnTo>
                  <a:lnTo>
                    <a:pt x="534" y="92"/>
                  </a:lnTo>
                  <a:cubicBezTo>
                    <a:pt x="567" y="92"/>
                    <a:pt x="567" y="25"/>
                    <a:pt x="534" y="25"/>
                  </a:cubicBezTo>
                  <a:lnTo>
                    <a:pt x="501" y="25"/>
                  </a:lnTo>
                  <a:cubicBezTo>
                    <a:pt x="484" y="8"/>
                    <a:pt x="459" y="0"/>
                    <a:pt x="4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0" name="Google Shape;3954;p75">
              <a:extLst>
                <a:ext uri="{FF2B5EF4-FFF2-40B4-BE49-F238E27FC236}">
                  <a16:creationId xmlns:a16="http://schemas.microsoft.com/office/drawing/2014/main" id="{ABDF2B2A-4FA9-68C7-7EC9-D3072461DC24}"/>
                </a:ext>
              </a:extLst>
            </p:cNvPr>
            <p:cNvSpPr/>
            <p:nvPr/>
          </p:nvSpPr>
          <p:spPr>
            <a:xfrm>
              <a:off x="3942975" y="4015200"/>
              <a:ext cx="16725" cy="9600"/>
            </a:xfrm>
            <a:custGeom>
              <a:avLst/>
              <a:gdLst/>
              <a:ahLst/>
              <a:cxnLst/>
              <a:rect l="l" t="t" r="r" b="b"/>
              <a:pathLst>
                <a:path w="669" h="384" extrusionOk="0">
                  <a:moveTo>
                    <a:pt x="568" y="0"/>
                  </a:moveTo>
                  <a:cubicBezTo>
                    <a:pt x="543" y="0"/>
                    <a:pt x="518" y="8"/>
                    <a:pt x="501" y="25"/>
                  </a:cubicBezTo>
                  <a:lnTo>
                    <a:pt x="34" y="292"/>
                  </a:lnTo>
                  <a:cubicBezTo>
                    <a:pt x="1" y="325"/>
                    <a:pt x="1" y="359"/>
                    <a:pt x="34" y="359"/>
                  </a:cubicBezTo>
                  <a:cubicBezTo>
                    <a:pt x="51" y="375"/>
                    <a:pt x="76" y="384"/>
                    <a:pt x="101" y="384"/>
                  </a:cubicBezTo>
                  <a:cubicBezTo>
                    <a:pt x="126" y="384"/>
                    <a:pt x="151" y="375"/>
                    <a:pt x="168" y="359"/>
                  </a:cubicBezTo>
                  <a:lnTo>
                    <a:pt x="635" y="92"/>
                  </a:lnTo>
                  <a:cubicBezTo>
                    <a:pt x="668" y="92"/>
                    <a:pt x="668" y="59"/>
                    <a:pt x="635" y="25"/>
                  </a:cubicBezTo>
                  <a:cubicBezTo>
                    <a:pt x="618" y="8"/>
                    <a:pt x="593" y="0"/>
                    <a:pt x="5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1" name="Google Shape;3955;p75">
              <a:extLst>
                <a:ext uri="{FF2B5EF4-FFF2-40B4-BE49-F238E27FC236}">
                  <a16:creationId xmlns:a16="http://schemas.microsoft.com/office/drawing/2014/main" id="{AEBCA003-B500-5C4A-E61E-094857052BFB}"/>
                </a:ext>
              </a:extLst>
            </p:cNvPr>
            <p:cNvSpPr/>
            <p:nvPr/>
          </p:nvSpPr>
          <p:spPr>
            <a:xfrm>
              <a:off x="3951325" y="4015200"/>
              <a:ext cx="25875" cy="14600"/>
            </a:xfrm>
            <a:custGeom>
              <a:avLst/>
              <a:gdLst/>
              <a:ahLst/>
              <a:cxnLst/>
              <a:rect l="l" t="t" r="r" b="b"/>
              <a:pathLst>
                <a:path w="1035" h="584" extrusionOk="0">
                  <a:moveTo>
                    <a:pt x="901" y="0"/>
                  </a:moveTo>
                  <a:cubicBezTo>
                    <a:pt x="876" y="0"/>
                    <a:pt x="851" y="8"/>
                    <a:pt x="834" y="25"/>
                  </a:cubicBezTo>
                  <a:lnTo>
                    <a:pt x="67" y="492"/>
                  </a:lnTo>
                  <a:cubicBezTo>
                    <a:pt x="1" y="492"/>
                    <a:pt x="1" y="526"/>
                    <a:pt x="67" y="559"/>
                  </a:cubicBezTo>
                  <a:cubicBezTo>
                    <a:pt x="84" y="576"/>
                    <a:pt x="109" y="584"/>
                    <a:pt x="134" y="584"/>
                  </a:cubicBezTo>
                  <a:cubicBezTo>
                    <a:pt x="159" y="584"/>
                    <a:pt x="184" y="576"/>
                    <a:pt x="201" y="559"/>
                  </a:cubicBezTo>
                  <a:lnTo>
                    <a:pt x="1001" y="125"/>
                  </a:lnTo>
                  <a:cubicBezTo>
                    <a:pt x="1035" y="92"/>
                    <a:pt x="1035" y="59"/>
                    <a:pt x="1001" y="25"/>
                  </a:cubicBezTo>
                  <a:lnTo>
                    <a:pt x="968" y="25"/>
                  </a:lnTo>
                  <a:cubicBezTo>
                    <a:pt x="951" y="8"/>
                    <a:pt x="926" y="0"/>
                    <a:pt x="9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2" name="Google Shape;3956;p75">
              <a:extLst>
                <a:ext uri="{FF2B5EF4-FFF2-40B4-BE49-F238E27FC236}">
                  <a16:creationId xmlns:a16="http://schemas.microsoft.com/office/drawing/2014/main" id="{9342DC2B-E3AE-295D-4A08-205EB73CB304}"/>
                </a:ext>
              </a:extLst>
            </p:cNvPr>
            <p:cNvSpPr/>
            <p:nvPr/>
          </p:nvSpPr>
          <p:spPr>
            <a:xfrm>
              <a:off x="3967175" y="4032500"/>
              <a:ext cx="25875" cy="10025"/>
            </a:xfrm>
            <a:custGeom>
              <a:avLst/>
              <a:gdLst/>
              <a:ahLst/>
              <a:cxnLst/>
              <a:rect l="l" t="t" r="r" b="b"/>
              <a:pathLst>
                <a:path w="1035" h="401" extrusionOk="0">
                  <a:moveTo>
                    <a:pt x="801" y="34"/>
                  </a:moveTo>
                  <a:lnTo>
                    <a:pt x="501" y="200"/>
                  </a:lnTo>
                  <a:lnTo>
                    <a:pt x="234" y="34"/>
                  </a:lnTo>
                  <a:close/>
                  <a:moveTo>
                    <a:pt x="34" y="0"/>
                  </a:moveTo>
                  <a:lnTo>
                    <a:pt x="0" y="34"/>
                  </a:lnTo>
                  <a:lnTo>
                    <a:pt x="367" y="267"/>
                  </a:lnTo>
                  <a:lnTo>
                    <a:pt x="267" y="334"/>
                  </a:lnTo>
                  <a:cubicBezTo>
                    <a:pt x="267" y="334"/>
                    <a:pt x="267" y="367"/>
                    <a:pt x="267" y="367"/>
                  </a:cubicBezTo>
                  <a:lnTo>
                    <a:pt x="334" y="401"/>
                  </a:lnTo>
                  <a:lnTo>
                    <a:pt x="401" y="401"/>
                  </a:lnTo>
                  <a:lnTo>
                    <a:pt x="534" y="334"/>
                  </a:lnTo>
                  <a:lnTo>
                    <a:pt x="601" y="367"/>
                  </a:lnTo>
                  <a:lnTo>
                    <a:pt x="701" y="367"/>
                  </a:lnTo>
                  <a:cubicBezTo>
                    <a:pt x="701" y="334"/>
                    <a:pt x="701" y="334"/>
                    <a:pt x="701" y="334"/>
                  </a:cubicBezTo>
                  <a:lnTo>
                    <a:pt x="601" y="267"/>
                  </a:lnTo>
                  <a:lnTo>
                    <a:pt x="1034" y="34"/>
                  </a:lnTo>
                  <a:lnTo>
                    <a:pt x="1001" y="34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3" name="Google Shape;3957;p75">
              <a:extLst>
                <a:ext uri="{FF2B5EF4-FFF2-40B4-BE49-F238E27FC236}">
                  <a16:creationId xmlns:a16="http://schemas.microsoft.com/office/drawing/2014/main" id="{03B18CFD-5F50-98FA-3EDD-BF69C321BD7A}"/>
                </a:ext>
              </a:extLst>
            </p:cNvPr>
            <p:cNvSpPr/>
            <p:nvPr/>
          </p:nvSpPr>
          <p:spPr>
            <a:xfrm>
              <a:off x="3985525" y="4038325"/>
              <a:ext cx="28375" cy="16700"/>
            </a:xfrm>
            <a:custGeom>
              <a:avLst/>
              <a:gdLst/>
              <a:ahLst/>
              <a:cxnLst/>
              <a:rect l="l" t="t" r="r" b="b"/>
              <a:pathLst>
                <a:path w="1135" h="668" extrusionOk="0">
                  <a:moveTo>
                    <a:pt x="534" y="1"/>
                  </a:moveTo>
                  <a:cubicBezTo>
                    <a:pt x="400" y="1"/>
                    <a:pt x="267" y="34"/>
                    <a:pt x="167" y="101"/>
                  </a:cubicBezTo>
                  <a:cubicBezTo>
                    <a:pt x="34" y="168"/>
                    <a:pt x="0" y="234"/>
                    <a:pt x="0" y="301"/>
                  </a:cubicBezTo>
                  <a:cubicBezTo>
                    <a:pt x="34" y="368"/>
                    <a:pt x="100" y="468"/>
                    <a:pt x="234" y="535"/>
                  </a:cubicBezTo>
                  <a:cubicBezTo>
                    <a:pt x="334" y="601"/>
                    <a:pt x="467" y="635"/>
                    <a:pt x="567" y="668"/>
                  </a:cubicBezTo>
                  <a:lnTo>
                    <a:pt x="634" y="668"/>
                  </a:lnTo>
                  <a:lnTo>
                    <a:pt x="901" y="501"/>
                  </a:lnTo>
                  <a:lnTo>
                    <a:pt x="934" y="468"/>
                  </a:lnTo>
                  <a:lnTo>
                    <a:pt x="901" y="468"/>
                  </a:lnTo>
                  <a:lnTo>
                    <a:pt x="667" y="301"/>
                  </a:lnTo>
                  <a:lnTo>
                    <a:pt x="534" y="301"/>
                  </a:lnTo>
                  <a:lnTo>
                    <a:pt x="534" y="334"/>
                  </a:lnTo>
                  <a:cubicBezTo>
                    <a:pt x="534" y="368"/>
                    <a:pt x="567" y="368"/>
                    <a:pt x="567" y="368"/>
                  </a:cubicBezTo>
                  <a:lnTo>
                    <a:pt x="734" y="434"/>
                  </a:lnTo>
                  <a:lnTo>
                    <a:pt x="534" y="535"/>
                  </a:lnTo>
                  <a:lnTo>
                    <a:pt x="434" y="535"/>
                  </a:lnTo>
                  <a:cubicBezTo>
                    <a:pt x="400" y="501"/>
                    <a:pt x="367" y="501"/>
                    <a:pt x="367" y="468"/>
                  </a:cubicBezTo>
                  <a:cubicBezTo>
                    <a:pt x="267" y="434"/>
                    <a:pt x="234" y="368"/>
                    <a:pt x="200" y="334"/>
                  </a:cubicBezTo>
                  <a:cubicBezTo>
                    <a:pt x="200" y="268"/>
                    <a:pt x="234" y="201"/>
                    <a:pt x="334" y="168"/>
                  </a:cubicBezTo>
                  <a:cubicBezTo>
                    <a:pt x="434" y="101"/>
                    <a:pt x="501" y="101"/>
                    <a:pt x="601" y="101"/>
                  </a:cubicBezTo>
                  <a:cubicBezTo>
                    <a:pt x="701" y="101"/>
                    <a:pt x="801" y="134"/>
                    <a:pt x="867" y="168"/>
                  </a:cubicBezTo>
                  <a:cubicBezTo>
                    <a:pt x="934" y="201"/>
                    <a:pt x="1001" y="234"/>
                    <a:pt x="1034" y="301"/>
                  </a:cubicBezTo>
                  <a:lnTo>
                    <a:pt x="1134" y="301"/>
                  </a:lnTo>
                  <a:cubicBezTo>
                    <a:pt x="1134" y="268"/>
                    <a:pt x="1101" y="234"/>
                    <a:pt x="1068" y="201"/>
                  </a:cubicBezTo>
                  <a:cubicBezTo>
                    <a:pt x="1034" y="168"/>
                    <a:pt x="968" y="134"/>
                    <a:pt x="934" y="134"/>
                  </a:cubicBezTo>
                  <a:cubicBezTo>
                    <a:pt x="801" y="34"/>
                    <a:pt x="667" y="1"/>
                    <a:pt x="5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4" name="Google Shape;3958;p75">
              <a:extLst>
                <a:ext uri="{FF2B5EF4-FFF2-40B4-BE49-F238E27FC236}">
                  <a16:creationId xmlns:a16="http://schemas.microsoft.com/office/drawing/2014/main" id="{89BAB1B3-883A-3992-A197-71A741EA46FC}"/>
                </a:ext>
              </a:extLst>
            </p:cNvPr>
            <p:cNvSpPr/>
            <p:nvPr/>
          </p:nvSpPr>
          <p:spPr>
            <a:xfrm>
              <a:off x="4128950" y="4119225"/>
              <a:ext cx="25875" cy="15025"/>
            </a:xfrm>
            <a:custGeom>
              <a:avLst/>
              <a:gdLst/>
              <a:ahLst/>
              <a:cxnLst/>
              <a:rect l="l" t="t" r="r" b="b"/>
              <a:pathLst>
                <a:path w="1035" h="601" extrusionOk="0">
                  <a:moveTo>
                    <a:pt x="468" y="0"/>
                  </a:moveTo>
                  <a:lnTo>
                    <a:pt x="67" y="267"/>
                  </a:lnTo>
                  <a:cubicBezTo>
                    <a:pt x="1" y="267"/>
                    <a:pt x="1" y="334"/>
                    <a:pt x="67" y="334"/>
                  </a:cubicBezTo>
                  <a:lnTo>
                    <a:pt x="468" y="601"/>
                  </a:lnTo>
                  <a:lnTo>
                    <a:pt x="601" y="601"/>
                  </a:lnTo>
                  <a:lnTo>
                    <a:pt x="1001" y="334"/>
                  </a:lnTo>
                  <a:cubicBezTo>
                    <a:pt x="1035" y="334"/>
                    <a:pt x="1035" y="301"/>
                    <a:pt x="1001" y="267"/>
                  </a:cubicBezTo>
                  <a:lnTo>
                    <a:pt x="60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5" name="Google Shape;3959;p75">
              <a:extLst>
                <a:ext uri="{FF2B5EF4-FFF2-40B4-BE49-F238E27FC236}">
                  <a16:creationId xmlns:a16="http://schemas.microsoft.com/office/drawing/2014/main" id="{BD5ACD6F-AED7-AD4F-14BE-9F678154F699}"/>
                </a:ext>
              </a:extLst>
            </p:cNvPr>
            <p:cNvSpPr/>
            <p:nvPr/>
          </p:nvSpPr>
          <p:spPr>
            <a:xfrm>
              <a:off x="4143975" y="4117775"/>
              <a:ext cx="13350" cy="8150"/>
            </a:xfrm>
            <a:custGeom>
              <a:avLst/>
              <a:gdLst/>
              <a:ahLst/>
              <a:cxnLst/>
              <a:rect l="l" t="t" r="r" b="b"/>
              <a:pathLst>
                <a:path w="534" h="326" extrusionOk="0">
                  <a:moveTo>
                    <a:pt x="317" y="0"/>
                  </a:moveTo>
                  <a:cubicBezTo>
                    <a:pt x="267" y="0"/>
                    <a:pt x="217" y="8"/>
                    <a:pt x="167" y="25"/>
                  </a:cubicBezTo>
                  <a:lnTo>
                    <a:pt x="0" y="125"/>
                  </a:lnTo>
                  <a:lnTo>
                    <a:pt x="33" y="192"/>
                  </a:lnTo>
                  <a:lnTo>
                    <a:pt x="200" y="92"/>
                  </a:lnTo>
                  <a:cubicBezTo>
                    <a:pt x="234" y="75"/>
                    <a:pt x="267" y="67"/>
                    <a:pt x="304" y="67"/>
                  </a:cubicBezTo>
                  <a:cubicBezTo>
                    <a:pt x="342" y="67"/>
                    <a:pt x="384" y="75"/>
                    <a:pt x="434" y="92"/>
                  </a:cubicBezTo>
                  <a:cubicBezTo>
                    <a:pt x="434" y="92"/>
                    <a:pt x="467" y="125"/>
                    <a:pt x="467" y="125"/>
                  </a:cubicBezTo>
                  <a:cubicBezTo>
                    <a:pt x="467" y="159"/>
                    <a:pt x="467" y="159"/>
                    <a:pt x="434" y="192"/>
                  </a:cubicBezTo>
                  <a:lnTo>
                    <a:pt x="267" y="259"/>
                  </a:lnTo>
                  <a:lnTo>
                    <a:pt x="300" y="325"/>
                  </a:lnTo>
                  <a:lnTo>
                    <a:pt x="467" y="259"/>
                  </a:lnTo>
                  <a:cubicBezTo>
                    <a:pt x="534" y="192"/>
                    <a:pt x="534" y="58"/>
                    <a:pt x="467" y="25"/>
                  </a:cubicBezTo>
                  <a:cubicBezTo>
                    <a:pt x="417" y="8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6" name="Google Shape;3960;p75">
              <a:extLst>
                <a:ext uri="{FF2B5EF4-FFF2-40B4-BE49-F238E27FC236}">
                  <a16:creationId xmlns:a16="http://schemas.microsoft.com/office/drawing/2014/main" id="{ADEDA100-0B42-9BCE-44CA-1FB3AF62DEB4}"/>
                </a:ext>
              </a:extLst>
            </p:cNvPr>
            <p:cNvSpPr/>
            <p:nvPr/>
          </p:nvSpPr>
          <p:spPr>
            <a:xfrm>
              <a:off x="4303250" y="4218050"/>
              <a:ext cx="50050" cy="30050"/>
            </a:xfrm>
            <a:custGeom>
              <a:avLst/>
              <a:gdLst/>
              <a:ahLst/>
              <a:cxnLst/>
              <a:rect l="l" t="t" r="r" b="b"/>
              <a:pathLst>
                <a:path w="2002" h="1202" extrusionOk="0">
                  <a:moveTo>
                    <a:pt x="680" y="67"/>
                  </a:moveTo>
                  <a:cubicBezTo>
                    <a:pt x="726" y="67"/>
                    <a:pt x="767" y="84"/>
                    <a:pt x="801" y="117"/>
                  </a:cubicBezTo>
                  <a:lnTo>
                    <a:pt x="1902" y="717"/>
                  </a:lnTo>
                  <a:cubicBezTo>
                    <a:pt x="1902" y="751"/>
                    <a:pt x="1935" y="751"/>
                    <a:pt x="1935" y="751"/>
                  </a:cubicBezTo>
                  <a:cubicBezTo>
                    <a:pt x="1935" y="784"/>
                    <a:pt x="1935" y="818"/>
                    <a:pt x="1902" y="818"/>
                  </a:cubicBezTo>
                  <a:lnTo>
                    <a:pt x="1468" y="1051"/>
                  </a:lnTo>
                  <a:cubicBezTo>
                    <a:pt x="1435" y="1068"/>
                    <a:pt x="1393" y="1076"/>
                    <a:pt x="1347" y="1076"/>
                  </a:cubicBezTo>
                  <a:cubicBezTo>
                    <a:pt x="1301" y="1076"/>
                    <a:pt x="1251" y="1068"/>
                    <a:pt x="1201" y="1051"/>
                  </a:cubicBezTo>
                  <a:lnTo>
                    <a:pt x="100" y="417"/>
                  </a:lnTo>
                  <a:cubicBezTo>
                    <a:pt x="100" y="417"/>
                    <a:pt x="67" y="417"/>
                    <a:pt x="67" y="384"/>
                  </a:cubicBezTo>
                  <a:cubicBezTo>
                    <a:pt x="67" y="384"/>
                    <a:pt x="67" y="351"/>
                    <a:pt x="134" y="317"/>
                  </a:cubicBezTo>
                  <a:lnTo>
                    <a:pt x="534" y="117"/>
                  </a:lnTo>
                  <a:cubicBezTo>
                    <a:pt x="584" y="84"/>
                    <a:pt x="634" y="67"/>
                    <a:pt x="680" y="67"/>
                  </a:cubicBezTo>
                  <a:close/>
                  <a:moveTo>
                    <a:pt x="655" y="0"/>
                  </a:moveTo>
                  <a:cubicBezTo>
                    <a:pt x="601" y="0"/>
                    <a:pt x="551" y="17"/>
                    <a:pt x="501" y="50"/>
                  </a:cubicBezTo>
                  <a:lnTo>
                    <a:pt x="67" y="284"/>
                  </a:lnTo>
                  <a:cubicBezTo>
                    <a:pt x="34" y="284"/>
                    <a:pt x="0" y="351"/>
                    <a:pt x="0" y="384"/>
                  </a:cubicBezTo>
                  <a:cubicBezTo>
                    <a:pt x="0" y="417"/>
                    <a:pt x="0" y="451"/>
                    <a:pt x="0" y="451"/>
                  </a:cubicBezTo>
                  <a:cubicBezTo>
                    <a:pt x="0" y="484"/>
                    <a:pt x="34" y="484"/>
                    <a:pt x="67" y="517"/>
                  </a:cubicBezTo>
                  <a:lnTo>
                    <a:pt x="1168" y="1151"/>
                  </a:lnTo>
                  <a:cubicBezTo>
                    <a:pt x="1218" y="1184"/>
                    <a:pt x="1276" y="1201"/>
                    <a:pt x="1335" y="1201"/>
                  </a:cubicBezTo>
                  <a:cubicBezTo>
                    <a:pt x="1393" y="1201"/>
                    <a:pt x="1451" y="1184"/>
                    <a:pt x="1501" y="1151"/>
                  </a:cubicBezTo>
                  <a:lnTo>
                    <a:pt x="1902" y="918"/>
                  </a:lnTo>
                  <a:cubicBezTo>
                    <a:pt x="1968" y="884"/>
                    <a:pt x="2002" y="851"/>
                    <a:pt x="2002" y="784"/>
                  </a:cubicBezTo>
                  <a:cubicBezTo>
                    <a:pt x="2002" y="751"/>
                    <a:pt x="1968" y="684"/>
                    <a:pt x="1935" y="684"/>
                  </a:cubicBezTo>
                  <a:lnTo>
                    <a:pt x="834" y="50"/>
                  </a:lnTo>
                  <a:cubicBezTo>
                    <a:pt x="767" y="17"/>
                    <a:pt x="709" y="0"/>
                    <a:pt x="65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7" name="Google Shape;3961;p75">
              <a:extLst>
                <a:ext uri="{FF2B5EF4-FFF2-40B4-BE49-F238E27FC236}">
                  <a16:creationId xmlns:a16="http://schemas.microsoft.com/office/drawing/2014/main" id="{7F47C5F2-0267-EA12-F1AE-DE3B3F205112}"/>
                </a:ext>
              </a:extLst>
            </p:cNvPr>
            <p:cNvSpPr/>
            <p:nvPr/>
          </p:nvSpPr>
          <p:spPr>
            <a:xfrm>
              <a:off x="4309075" y="4222850"/>
              <a:ext cx="38400" cy="20450"/>
            </a:xfrm>
            <a:custGeom>
              <a:avLst/>
              <a:gdLst/>
              <a:ahLst/>
              <a:cxnLst/>
              <a:rect l="l" t="t" r="r" b="b"/>
              <a:pathLst>
                <a:path w="1536" h="818" extrusionOk="0">
                  <a:moveTo>
                    <a:pt x="434" y="0"/>
                  </a:moveTo>
                  <a:cubicBezTo>
                    <a:pt x="401" y="0"/>
                    <a:pt x="368" y="8"/>
                    <a:pt x="334" y="25"/>
                  </a:cubicBezTo>
                  <a:lnTo>
                    <a:pt x="1" y="225"/>
                  </a:lnTo>
                  <a:lnTo>
                    <a:pt x="968" y="792"/>
                  </a:lnTo>
                  <a:cubicBezTo>
                    <a:pt x="1001" y="809"/>
                    <a:pt x="1035" y="817"/>
                    <a:pt x="1068" y="817"/>
                  </a:cubicBezTo>
                  <a:cubicBezTo>
                    <a:pt x="1102" y="817"/>
                    <a:pt x="1135" y="809"/>
                    <a:pt x="1168" y="792"/>
                  </a:cubicBezTo>
                  <a:lnTo>
                    <a:pt x="1535" y="592"/>
                  </a:lnTo>
                  <a:lnTo>
                    <a:pt x="534" y="25"/>
                  </a:lnTo>
                  <a:cubicBezTo>
                    <a:pt x="501" y="8"/>
                    <a:pt x="468" y="0"/>
                    <a:pt x="4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8" name="Google Shape;3962;p75">
              <a:extLst>
                <a:ext uri="{FF2B5EF4-FFF2-40B4-BE49-F238E27FC236}">
                  <a16:creationId xmlns:a16="http://schemas.microsoft.com/office/drawing/2014/main" id="{3AEA2C16-30C7-FF56-038E-FB16766F01BA}"/>
                </a:ext>
              </a:extLst>
            </p:cNvPr>
            <p:cNvSpPr/>
            <p:nvPr/>
          </p:nvSpPr>
          <p:spPr>
            <a:xfrm>
              <a:off x="4341600" y="4240975"/>
              <a:ext cx="12550" cy="6700"/>
            </a:xfrm>
            <a:custGeom>
              <a:avLst/>
              <a:gdLst/>
              <a:ahLst/>
              <a:cxnLst/>
              <a:rect l="l" t="t" r="r" b="b"/>
              <a:pathLst>
                <a:path w="502" h="268" extrusionOk="0">
                  <a:moveTo>
                    <a:pt x="368" y="1"/>
                  </a:moveTo>
                  <a:lnTo>
                    <a:pt x="1" y="201"/>
                  </a:lnTo>
                  <a:lnTo>
                    <a:pt x="67" y="267"/>
                  </a:lnTo>
                  <a:cubicBezTo>
                    <a:pt x="134" y="267"/>
                    <a:pt x="234" y="267"/>
                    <a:pt x="301" y="201"/>
                  </a:cubicBezTo>
                  <a:lnTo>
                    <a:pt x="368" y="167"/>
                  </a:lnTo>
                  <a:cubicBezTo>
                    <a:pt x="434" y="134"/>
                    <a:pt x="501" y="67"/>
                    <a:pt x="434" y="34"/>
                  </a:cubicBezTo>
                  <a:lnTo>
                    <a:pt x="36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9" name="Google Shape;3963;p75">
              <a:extLst>
                <a:ext uri="{FF2B5EF4-FFF2-40B4-BE49-F238E27FC236}">
                  <a16:creationId xmlns:a16="http://schemas.microsoft.com/office/drawing/2014/main" id="{A0CCA4B4-0E29-16A9-0EEC-78A4C8B339FB}"/>
                </a:ext>
              </a:extLst>
            </p:cNvPr>
            <p:cNvSpPr/>
            <p:nvPr/>
          </p:nvSpPr>
          <p:spPr>
            <a:xfrm>
              <a:off x="3867925" y="4121850"/>
              <a:ext cx="110100" cy="55575"/>
            </a:xfrm>
            <a:custGeom>
              <a:avLst/>
              <a:gdLst/>
              <a:ahLst/>
              <a:cxnLst/>
              <a:rect l="l" t="t" r="r" b="b"/>
              <a:pathLst>
                <a:path w="4404" h="2223" extrusionOk="0">
                  <a:moveTo>
                    <a:pt x="2640" y="404"/>
                  </a:moveTo>
                  <a:cubicBezTo>
                    <a:pt x="2820" y="404"/>
                    <a:pt x="3003" y="446"/>
                    <a:pt x="3170" y="529"/>
                  </a:cubicBezTo>
                  <a:cubicBezTo>
                    <a:pt x="3503" y="729"/>
                    <a:pt x="3570" y="996"/>
                    <a:pt x="3170" y="1330"/>
                  </a:cubicBezTo>
                  <a:cubicBezTo>
                    <a:pt x="2836" y="1330"/>
                    <a:pt x="2503" y="1296"/>
                    <a:pt x="2202" y="1130"/>
                  </a:cubicBezTo>
                  <a:cubicBezTo>
                    <a:pt x="1869" y="930"/>
                    <a:pt x="1802" y="729"/>
                    <a:pt x="2136" y="529"/>
                  </a:cubicBezTo>
                  <a:cubicBezTo>
                    <a:pt x="2286" y="446"/>
                    <a:pt x="2461" y="404"/>
                    <a:pt x="2640" y="404"/>
                  </a:cubicBezTo>
                  <a:close/>
                  <a:moveTo>
                    <a:pt x="2358" y="0"/>
                  </a:moveTo>
                  <a:cubicBezTo>
                    <a:pt x="2075" y="0"/>
                    <a:pt x="1794" y="53"/>
                    <a:pt x="1535" y="162"/>
                  </a:cubicBezTo>
                  <a:cubicBezTo>
                    <a:pt x="968" y="496"/>
                    <a:pt x="1135" y="896"/>
                    <a:pt x="1735" y="1263"/>
                  </a:cubicBezTo>
                  <a:cubicBezTo>
                    <a:pt x="2069" y="1430"/>
                    <a:pt x="2436" y="1530"/>
                    <a:pt x="2836" y="1530"/>
                  </a:cubicBezTo>
                  <a:cubicBezTo>
                    <a:pt x="2532" y="1727"/>
                    <a:pt x="2190" y="1827"/>
                    <a:pt x="1851" y="1827"/>
                  </a:cubicBezTo>
                  <a:cubicBezTo>
                    <a:pt x="1557" y="1827"/>
                    <a:pt x="1265" y="1752"/>
                    <a:pt x="1002" y="1597"/>
                  </a:cubicBezTo>
                  <a:cubicBezTo>
                    <a:pt x="801" y="1530"/>
                    <a:pt x="668" y="1363"/>
                    <a:pt x="635" y="1163"/>
                  </a:cubicBezTo>
                  <a:lnTo>
                    <a:pt x="1" y="1130"/>
                  </a:lnTo>
                  <a:lnTo>
                    <a:pt x="1" y="1130"/>
                  </a:lnTo>
                  <a:cubicBezTo>
                    <a:pt x="101" y="1463"/>
                    <a:pt x="334" y="1730"/>
                    <a:pt x="668" y="1864"/>
                  </a:cubicBezTo>
                  <a:cubicBezTo>
                    <a:pt x="1103" y="2105"/>
                    <a:pt x="1578" y="2223"/>
                    <a:pt x="2053" y="2223"/>
                  </a:cubicBezTo>
                  <a:cubicBezTo>
                    <a:pt x="2562" y="2223"/>
                    <a:pt x="3071" y="2089"/>
                    <a:pt x="3537" y="1830"/>
                  </a:cubicBezTo>
                  <a:cubicBezTo>
                    <a:pt x="4404" y="1296"/>
                    <a:pt x="4237" y="729"/>
                    <a:pt x="3537" y="329"/>
                  </a:cubicBezTo>
                  <a:cubicBezTo>
                    <a:pt x="3181" y="112"/>
                    <a:pt x="2768" y="0"/>
                    <a:pt x="235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0" name="Google Shape;3964;p75">
              <a:extLst>
                <a:ext uri="{FF2B5EF4-FFF2-40B4-BE49-F238E27FC236}">
                  <a16:creationId xmlns:a16="http://schemas.microsoft.com/office/drawing/2014/main" id="{19BB9802-2428-D6D1-1250-A1CE84DD318E}"/>
                </a:ext>
              </a:extLst>
            </p:cNvPr>
            <p:cNvSpPr/>
            <p:nvPr/>
          </p:nvSpPr>
          <p:spPr>
            <a:xfrm>
              <a:off x="3937975" y="4170300"/>
              <a:ext cx="65925" cy="35800"/>
            </a:xfrm>
            <a:custGeom>
              <a:avLst/>
              <a:gdLst/>
              <a:ahLst/>
              <a:cxnLst/>
              <a:rect l="l" t="t" r="r" b="b"/>
              <a:pathLst>
                <a:path w="2637" h="1432" extrusionOk="0">
                  <a:moveTo>
                    <a:pt x="1923" y="1"/>
                  </a:moveTo>
                  <a:cubicBezTo>
                    <a:pt x="1825" y="1"/>
                    <a:pt x="1727" y="19"/>
                    <a:pt x="1635" y="59"/>
                  </a:cubicBezTo>
                  <a:cubicBezTo>
                    <a:pt x="1435" y="159"/>
                    <a:pt x="1469" y="359"/>
                    <a:pt x="1702" y="493"/>
                  </a:cubicBezTo>
                  <a:cubicBezTo>
                    <a:pt x="1827" y="564"/>
                    <a:pt x="1962" y="597"/>
                    <a:pt x="2101" y="597"/>
                  </a:cubicBezTo>
                  <a:cubicBezTo>
                    <a:pt x="2222" y="597"/>
                    <a:pt x="2345" y="572"/>
                    <a:pt x="2469" y="526"/>
                  </a:cubicBezTo>
                  <a:cubicBezTo>
                    <a:pt x="2636" y="426"/>
                    <a:pt x="2603" y="259"/>
                    <a:pt x="2369" y="126"/>
                  </a:cubicBezTo>
                  <a:cubicBezTo>
                    <a:pt x="2228" y="45"/>
                    <a:pt x="2074" y="1"/>
                    <a:pt x="1923" y="1"/>
                  </a:cubicBezTo>
                  <a:close/>
                  <a:moveTo>
                    <a:pt x="481" y="835"/>
                  </a:moveTo>
                  <a:cubicBezTo>
                    <a:pt x="378" y="835"/>
                    <a:pt x="273" y="853"/>
                    <a:pt x="168" y="893"/>
                  </a:cubicBezTo>
                  <a:cubicBezTo>
                    <a:pt x="1" y="993"/>
                    <a:pt x="34" y="1193"/>
                    <a:pt x="268" y="1327"/>
                  </a:cubicBezTo>
                  <a:cubicBezTo>
                    <a:pt x="393" y="1398"/>
                    <a:pt x="528" y="1431"/>
                    <a:pt x="667" y="1431"/>
                  </a:cubicBezTo>
                  <a:cubicBezTo>
                    <a:pt x="787" y="1431"/>
                    <a:pt x="911" y="1406"/>
                    <a:pt x="1035" y="1360"/>
                  </a:cubicBezTo>
                  <a:cubicBezTo>
                    <a:pt x="1202" y="1260"/>
                    <a:pt x="1168" y="1093"/>
                    <a:pt x="935" y="960"/>
                  </a:cubicBezTo>
                  <a:cubicBezTo>
                    <a:pt x="793" y="879"/>
                    <a:pt x="640" y="835"/>
                    <a:pt x="481" y="835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1" name="Google Shape;3965;p75">
              <a:extLst>
                <a:ext uri="{FF2B5EF4-FFF2-40B4-BE49-F238E27FC236}">
                  <a16:creationId xmlns:a16="http://schemas.microsoft.com/office/drawing/2014/main" id="{B0F8FD95-A3D7-E24F-5E5F-F4A4FC65852A}"/>
                </a:ext>
              </a:extLst>
            </p:cNvPr>
            <p:cNvSpPr/>
            <p:nvPr/>
          </p:nvSpPr>
          <p:spPr>
            <a:xfrm>
              <a:off x="3981350" y="4187550"/>
              <a:ext cx="106775" cy="55175"/>
            </a:xfrm>
            <a:custGeom>
              <a:avLst/>
              <a:gdLst/>
              <a:ahLst/>
              <a:cxnLst/>
              <a:rect l="l" t="t" r="r" b="b"/>
              <a:pathLst>
                <a:path w="4271" h="2207" extrusionOk="0">
                  <a:moveTo>
                    <a:pt x="2676" y="407"/>
                  </a:moveTo>
                  <a:cubicBezTo>
                    <a:pt x="2872" y="407"/>
                    <a:pt x="3034" y="456"/>
                    <a:pt x="3169" y="536"/>
                  </a:cubicBezTo>
                  <a:cubicBezTo>
                    <a:pt x="3503" y="737"/>
                    <a:pt x="3503" y="1037"/>
                    <a:pt x="2736" y="1437"/>
                  </a:cubicBezTo>
                  <a:cubicBezTo>
                    <a:pt x="2279" y="1707"/>
                    <a:pt x="1913" y="1822"/>
                    <a:pt x="1613" y="1822"/>
                  </a:cubicBezTo>
                  <a:cubicBezTo>
                    <a:pt x="1431" y="1822"/>
                    <a:pt x="1273" y="1780"/>
                    <a:pt x="1135" y="1704"/>
                  </a:cubicBezTo>
                  <a:cubicBezTo>
                    <a:pt x="801" y="1504"/>
                    <a:pt x="801" y="1204"/>
                    <a:pt x="1568" y="770"/>
                  </a:cubicBezTo>
                  <a:cubicBezTo>
                    <a:pt x="2025" y="512"/>
                    <a:pt x="2387" y="407"/>
                    <a:pt x="2676" y="407"/>
                  </a:cubicBezTo>
                  <a:close/>
                  <a:moveTo>
                    <a:pt x="2307" y="1"/>
                  </a:moveTo>
                  <a:cubicBezTo>
                    <a:pt x="1823" y="1"/>
                    <a:pt x="1345" y="135"/>
                    <a:pt x="934" y="403"/>
                  </a:cubicBezTo>
                  <a:cubicBezTo>
                    <a:pt x="34" y="937"/>
                    <a:pt x="0" y="1504"/>
                    <a:pt x="734" y="1904"/>
                  </a:cubicBezTo>
                  <a:cubicBezTo>
                    <a:pt x="1121" y="2105"/>
                    <a:pt x="1545" y="2206"/>
                    <a:pt x="1967" y="2206"/>
                  </a:cubicBezTo>
                  <a:cubicBezTo>
                    <a:pt x="2454" y="2206"/>
                    <a:pt x="2941" y="2072"/>
                    <a:pt x="3369" y="1804"/>
                  </a:cubicBezTo>
                  <a:cubicBezTo>
                    <a:pt x="4270" y="1270"/>
                    <a:pt x="4270" y="737"/>
                    <a:pt x="3536" y="303"/>
                  </a:cubicBezTo>
                  <a:cubicBezTo>
                    <a:pt x="3149" y="102"/>
                    <a:pt x="2726" y="1"/>
                    <a:pt x="230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2" name="Google Shape;3966;p75">
              <a:extLst>
                <a:ext uri="{FF2B5EF4-FFF2-40B4-BE49-F238E27FC236}">
                  <a16:creationId xmlns:a16="http://schemas.microsoft.com/office/drawing/2014/main" id="{845491C0-1EBA-CCF0-B6FE-EB58B579085D}"/>
                </a:ext>
              </a:extLst>
            </p:cNvPr>
            <p:cNvSpPr/>
            <p:nvPr/>
          </p:nvSpPr>
          <p:spPr>
            <a:xfrm>
              <a:off x="4053900" y="4229250"/>
              <a:ext cx="105925" cy="55150"/>
            </a:xfrm>
            <a:custGeom>
              <a:avLst/>
              <a:gdLst/>
              <a:ahLst/>
              <a:cxnLst/>
              <a:rect l="l" t="t" r="r" b="b"/>
              <a:pathLst>
                <a:path w="4237" h="2206" extrusionOk="0">
                  <a:moveTo>
                    <a:pt x="2617" y="397"/>
                  </a:moveTo>
                  <a:cubicBezTo>
                    <a:pt x="2825" y="397"/>
                    <a:pt x="2995" y="452"/>
                    <a:pt x="3136" y="536"/>
                  </a:cubicBezTo>
                  <a:cubicBezTo>
                    <a:pt x="3470" y="736"/>
                    <a:pt x="3470" y="1003"/>
                    <a:pt x="2736" y="1437"/>
                  </a:cubicBezTo>
                  <a:cubicBezTo>
                    <a:pt x="2258" y="1707"/>
                    <a:pt x="1897" y="1822"/>
                    <a:pt x="1604" y="1822"/>
                  </a:cubicBezTo>
                  <a:cubicBezTo>
                    <a:pt x="1426" y="1822"/>
                    <a:pt x="1273" y="1779"/>
                    <a:pt x="1135" y="1704"/>
                  </a:cubicBezTo>
                  <a:cubicBezTo>
                    <a:pt x="768" y="1504"/>
                    <a:pt x="801" y="1203"/>
                    <a:pt x="1535" y="770"/>
                  </a:cubicBezTo>
                  <a:cubicBezTo>
                    <a:pt x="1978" y="500"/>
                    <a:pt x="2333" y="397"/>
                    <a:pt x="2617" y="397"/>
                  </a:cubicBezTo>
                  <a:close/>
                  <a:moveTo>
                    <a:pt x="2302" y="1"/>
                  </a:moveTo>
                  <a:cubicBezTo>
                    <a:pt x="1824" y="1"/>
                    <a:pt x="1345" y="135"/>
                    <a:pt x="934" y="403"/>
                  </a:cubicBezTo>
                  <a:cubicBezTo>
                    <a:pt x="0" y="937"/>
                    <a:pt x="0" y="1470"/>
                    <a:pt x="734" y="1904"/>
                  </a:cubicBezTo>
                  <a:cubicBezTo>
                    <a:pt x="1122" y="2105"/>
                    <a:pt x="1545" y="2206"/>
                    <a:pt x="1964" y="2206"/>
                  </a:cubicBezTo>
                  <a:cubicBezTo>
                    <a:pt x="2447" y="2206"/>
                    <a:pt x="2925" y="2072"/>
                    <a:pt x="3336" y="1804"/>
                  </a:cubicBezTo>
                  <a:cubicBezTo>
                    <a:pt x="4237" y="1270"/>
                    <a:pt x="4237" y="736"/>
                    <a:pt x="3503" y="303"/>
                  </a:cubicBezTo>
                  <a:cubicBezTo>
                    <a:pt x="3131" y="102"/>
                    <a:pt x="2716" y="1"/>
                    <a:pt x="230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3" name="Google Shape;3967;p75">
              <a:extLst>
                <a:ext uri="{FF2B5EF4-FFF2-40B4-BE49-F238E27FC236}">
                  <a16:creationId xmlns:a16="http://schemas.microsoft.com/office/drawing/2014/main" id="{5F1EDA59-109F-316A-7637-9BCA4435FF9D}"/>
                </a:ext>
              </a:extLst>
            </p:cNvPr>
            <p:cNvSpPr/>
            <p:nvPr/>
          </p:nvSpPr>
          <p:spPr>
            <a:xfrm>
              <a:off x="3580225" y="4168850"/>
              <a:ext cx="498725" cy="285425"/>
            </a:xfrm>
            <a:custGeom>
              <a:avLst/>
              <a:gdLst/>
              <a:ahLst/>
              <a:cxnLst/>
              <a:rect l="l" t="t" r="r" b="b"/>
              <a:pathLst>
                <a:path w="19949" h="11417" extrusionOk="0">
                  <a:moveTo>
                    <a:pt x="4571" y="0"/>
                  </a:moveTo>
                  <a:cubicBezTo>
                    <a:pt x="4379" y="0"/>
                    <a:pt x="4187" y="50"/>
                    <a:pt x="4003" y="150"/>
                  </a:cubicBezTo>
                  <a:lnTo>
                    <a:pt x="301" y="2285"/>
                  </a:lnTo>
                  <a:cubicBezTo>
                    <a:pt x="1" y="2385"/>
                    <a:pt x="1" y="2819"/>
                    <a:pt x="301" y="2919"/>
                  </a:cubicBezTo>
                  <a:lnTo>
                    <a:pt x="14811" y="11292"/>
                  </a:lnTo>
                  <a:cubicBezTo>
                    <a:pt x="14995" y="11375"/>
                    <a:pt x="15186" y="11417"/>
                    <a:pt x="15378" y="11417"/>
                  </a:cubicBezTo>
                  <a:cubicBezTo>
                    <a:pt x="15570" y="11417"/>
                    <a:pt x="15762" y="11375"/>
                    <a:pt x="15945" y="11292"/>
                  </a:cubicBezTo>
                  <a:lnTo>
                    <a:pt x="19648" y="9157"/>
                  </a:lnTo>
                  <a:cubicBezTo>
                    <a:pt x="19948" y="8957"/>
                    <a:pt x="19948" y="8690"/>
                    <a:pt x="19648" y="8490"/>
                  </a:cubicBezTo>
                  <a:lnTo>
                    <a:pt x="5138" y="150"/>
                  </a:lnTo>
                  <a:cubicBezTo>
                    <a:pt x="4954" y="50"/>
                    <a:pt x="4762" y="0"/>
                    <a:pt x="457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4" name="Google Shape;3968;p75">
              <a:extLst>
                <a:ext uri="{FF2B5EF4-FFF2-40B4-BE49-F238E27FC236}">
                  <a16:creationId xmlns:a16="http://schemas.microsoft.com/office/drawing/2014/main" id="{019B08FB-E8CA-BB50-3198-8FFCFD77FA2F}"/>
                </a:ext>
              </a:extLst>
            </p:cNvPr>
            <p:cNvSpPr/>
            <p:nvPr/>
          </p:nvSpPr>
          <p:spPr>
            <a:xfrm>
              <a:off x="3818725" y="4272450"/>
              <a:ext cx="117625" cy="66325"/>
            </a:xfrm>
            <a:custGeom>
              <a:avLst/>
              <a:gdLst/>
              <a:ahLst/>
              <a:cxnLst/>
              <a:rect l="l" t="t" r="r" b="b"/>
              <a:pathLst>
                <a:path w="4705" h="2653" extrusionOk="0">
                  <a:moveTo>
                    <a:pt x="480" y="1"/>
                  </a:moveTo>
                  <a:cubicBezTo>
                    <a:pt x="376" y="1"/>
                    <a:pt x="268" y="26"/>
                    <a:pt x="168" y="76"/>
                  </a:cubicBezTo>
                  <a:cubicBezTo>
                    <a:pt x="1" y="143"/>
                    <a:pt x="1" y="309"/>
                    <a:pt x="168" y="409"/>
                  </a:cubicBezTo>
                  <a:lnTo>
                    <a:pt x="3904" y="2578"/>
                  </a:lnTo>
                  <a:cubicBezTo>
                    <a:pt x="4004" y="2628"/>
                    <a:pt x="4112" y="2653"/>
                    <a:pt x="4220" y="2653"/>
                  </a:cubicBezTo>
                  <a:cubicBezTo>
                    <a:pt x="4329" y="2653"/>
                    <a:pt x="4437" y="2628"/>
                    <a:pt x="4537" y="2578"/>
                  </a:cubicBezTo>
                  <a:cubicBezTo>
                    <a:pt x="4704" y="2511"/>
                    <a:pt x="4704" y="2344"/>
                    <a:pt x="4537" y="2244"/>
                  </a:cubicBezTo>
                  <a:lnTo>
                    <a:pt x="768" y="76"/>
                  </a:lnTo>
                  <a:cubicBezTo>
                    <a:pt x="685" y="26"/>
                    <a:pt x="585" y="1"/>
                    <a:pt x="48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5" name="Google Shape;3969;p75">
              <a:extLst>
                <a:ext uri="{FF2B5EF4-FFF2-40B4-BE49-F238E27FC236}">
                  <a16:creationId xmlns:a16="http://schemas.microsoft.com/office/drawing/2014/main" id="{BA8B4754-2FF2-B6D3-5BA6-0545B8906703}"/>
                </a:ext>
              </a:extLst>
            </p:cNvPr>
            <p:cNvSpPr/>
            <p:nvPr/>
          </p:nvSpPr>
          <p:spPr>
            <a:xfrm>
              <a:off x="3789550" y="4289125"/>
              <a:ext cx="214350" cy="122200"/>
            </a:xfrm>
            <a:custGeom>
              <a:avLst/>
              <a:gdLst/>
              <a:ahLst/>
              <a:cxnLst/>
              <a:rect l="l" t="t" r="r" b="b"/>
              <a:pathLst>
                <a:path w="8574" h="4888" extrusionOk="0">
                  <a:moveTo>
                    <a:pt x="480" y="1"/>
                  </a:moveTo>
                  <a:cubicBezTo>
                    <a:pt x="376" y="1"/>
                    <a:pt x="267" y="26"/>
                    <a:pt x="167" y="76"/>
                  </a:cubicBezTo>
                  <a:cubicBezTo>
                    <a:pt x="0" y="176"/>
                    <a:pt x="0" y="343"/>
                    <a:pt x="167" y="410"/>
                  </a:cubicBezTo>
                  <a:lnTo>
                    <a:pt x="7772" y="4813"/>
                  </a:lnTo>
                  <a:cubicBezTo>
                    <a:pt x="7873" y="4863"/>
                    <a:pt x="7981" y="4888"/>
                    <a:pt x="8085" y="4888"/>
                  </a:cubicBezTo>
                  <a:cubicBezTo>
                    <a:pt x="8189" y="4888"/>
                    <a:pt x="8290" y="4863"/>
                    <a:pt x="8373" y="4813"/>
                  </a:cubicBezTo>
                  <a:cubicBezTo>
                    <a:pt x="8573" y="4713"/>
                    <a:pt x="8540" y="4579"/>
                    <a:pt x="8373" y="4479"/>
                  </a:cubicBezTo>
                  <a:lnTo>
                    <a:pt x="767" y="76"/>
                  </a:lnTo>
                  <a:cubicBezTo>
                    <a:pt x="684" y="26"/>
                    <a:pt x="584" y="1"/>
                    <a:pt x="48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6" name="Google Shape;3970;p75">
              <a:extLst>
                <a:ext uri="{FF2B5EF4-FFF2-40B4-BE49-F238E27FC236}">
                  <a16:creationId xmlns:a16="http://schemas.microsoft.com/office/drawing/2014/main" id="{D033EBBB-B2F6-D5A4-6A76-BFECA0F3E6A3}"/>
                </a:ext>
              </a:extLst>
            </p:cNvPr>
            <p:cNvSpPr/>
            <p:nvPr/>
          </p:nvSpPr>
          <p:spPr>
            <a:xfrm>
              <a:off x="3761200" y="4305825"/>
              <a:ext cx="213500" cy="122175"/>
            </a:xfrm>
            <a:custGeom>
              <a:avLst/>
              <a:gdLst/>
              <a:ahLst/>
              <a:cxnLst/>
              <a:rect l="l" t="t" r="r" b="b"/>
              <a:pathLst>
                <a:path w="8540" h="4887" extrusionOk="0">
                  <a:moveTo>
                    <a:pt x="467" y="0"/>
                  </a:moveTo>
                  <a:cubicBezTo>
                    <a:pt x="367" y="0"/>
                    <a:pt x="267" y="25"/>
                    <a:pt x="167" y="75"/>
                  </a:cubicBezTo>
                  <a:cubicBezTo>
                    <a:pt x="0" y="175"/>
                    <a:pt x="0" y="309"/>
                    <a:pt x="167" y="409"/>
                  </a:cubicBezTo>
                  <a:lnTo>
                    <a:pt x="7772" y="4812"/>
                  </a:lnTo>
                  <a:cubicBezTo>
                    <a:pt x="7856" y="4862"/>
                    <a:pt x="7956" y="4887"/>
                    <a:pt x="8060" y="4887"/>
                  </a:cubicBezTo>
                  <a:cubicBezTo>
                    <a:pt x="8164" y="4887"/>
                    <a:pt x="8273" y="4862"/>
                    <a:pt x="8373" y="4812"/>
                  </a:cubicBezTo>
                  <a:cubicBezTo>
                    <a:pt x="8540" y="4712"/>
                    <a:pt x="8540" y="4545"/>
                    <a:pt x="8373" y="4445"/>
                  </a:cubicBezTo>
                  <a:lnTo>
                    <a:pt x="767" y="75"/>
                  </a:lnTo>
                  <a:cubicBezTo>
                    <a:pt x="667" y="25"/>
                    <a:pt x="567" y="0"/>
                    <a:pt x="46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7" name="Google Shape;3971;p75">
              <a:extLst>
                <a:ext uri="{FF2B5EF4-FFF2-40B4-BE49-F238E27FC236}">
                  <a16:creationId xmlns:a16="http://schemas.microsoft.com/office/drawing/2014/main" id="{4209CD37-7524-468E-5F09-A2C1A0051186}"/>
                </a:ext>
              </a:extLst>
            </p:cNvPr>
            <p:cNvSpPr/>
            <p:nvPr/>
          </p:nvSpPr>
          <p:spPr>
            <a:xfrm>
              <a:off x="3639425" y="4200125"/>
              <a:ext cx="149300" cy="85075"/>
            </a:xfrm>
            <a:custGeom>
              <a:avLst/>
              <a:gdLst/>
              <a:ahLst/>
              <a:cxnLst/>
              <a:rect l="l" t="t" r="r" b="b"/>
              <a:pathLst>
                <a:path w="5972" h="3403" extrusionOk="0">
                  <a:moveTo>
                    <a:pt x="3003" y="234"/>
                  </a:moveTo>
                  <a:cubicBezTo>
                    <a:pt x="3103" y="234"/>
                    <a:pt x="3237" y="267"/>
                    <a:pt x="3337" y="300"/>
                  </a:cubicBezTo>
                  <a:cubicBezTo>
                    <a:pt x="3470" y="334"/>
                    <a:pt x="3604" y="367"/>
                    <a:pt x="3737" y="434"/>
                  </a:cubicBezTo>
                  <a:cubicBezTo>
                    <a:pt x="3937" y="567"/>
                    <a:pt x="4004" y="567"/>
                    <a:pt x="4471" y="867"/>
                  </a:cubicBezTo>
                  <a:cubicBezTo>
                    <a:pt x="4938" y="1134"/>
                    <a:pt x="5005" y="1168"/>
                    <a:pt x="5171" y="1268"/>
                  </a:cubicBezTo>
                  <a:cubicBezTo>
                    <a:pt x="5271" y="1334"/>
                    <a:pt x="5371" y="1401"/>
                    <a:pt x="5438" y="1501"/>
                  </a:cubicBezTo>
                  <a:cubicBezTo>
                    <a:pt x="5538" y="1635"/>
                    <a:pt x="5538" y="1801"/>
                    <a:pt x="5438" y="1901"/>
                  </a:cubicBezTo>
                  <a:cubicBezTo>
                    <a:pt x="5371" y="2002"/>
                    <a:pt x="5271" y="2068"/>
                    <a:pt x="5171" y="2135"/>
                  </a:cubicBezTo>
                  <a:cubicBezTo>
                    <a:pt x="5005" y="2235"/>
                    <a:pt x="4938" y="2268"/>
                    <a:pt x="4471" y="2535"/>
                  </a:cubicBezTo>
                  <a:cubicBezTo>
                    <a:pt x="4004" y="2835"/>
                    <a:pt x="3937" y="2869"/>
                    <a:pt x="3737" y="2969"/>
                  </a:cubicBezTo>
                  <a:cubicBezTo>
                    <a:pt x="3604" y="3036"/>
                    <a:pt x="3470" y="3069"/>
                    <a:pt x="3337" y="3136"/>
                  </a:cubicBezTo>
                  <a:cubicBezTo>
                    <a:pt x="3237" y="3169"/>
                    <a:pt x="3103" y="3169"/>
                    <a:pt x="3003" y="3169"/>
                  </a:cubicBezTo>
                  <a:cubicBezTo>
                    <a:pt x="2870" y="3169"/>
                    <a:pt x="2770" y="3136"/>
                    <a:pt x="2670" y="3136"/>
                  </a:cubicBezTo>
                  <a:cubicBezTo>
                    <a:pt x="2536" y="3069"/>
                    <a:pt x="2403" y="3036"/>
                    <a:pt x="2269" y="2969"/>
                  </a:cubicBezTo>
                  <a:cubicBezTo>
                    <a:pt x="2069" y="2869"/>
                    <a:pt x="2002" y="2835"/>
                    <a:pt x="1535" y="2535"/>
                  </a:cubicBezTo>
                  <a:cubicBezTo>
                    <a:pt x="1035" y="2268"/>
                    <a:pt x="1002" y="2235"/>
                    <a:pt x="802" y="2135"/>
                  </a:cubicBezTo>
                  <a:cubicBezTo>
                    <a:pt x="701" y="2068"/>
                    <a:pt x="635" y="2002"/>
                    <a:pt x="535" y="1901"/>
                  </a:cubicBezTo>
                  <a:cubicBezTo>
                    <a:pt x="435" y="1801"/>
                    <a:pt x="435" y="1635"/>
                    <a:pt x="535" y="1501"/>
                  </a:cubicBezTo>
                  <a:cubicBezTo>
                    <a:pt x="601" y="1401"/>
                    <a:pt x="701" y="1334"/>
                    <a:pt x="802" y="1268"/>
                  </a:cubicBezTo>
                  <a:cubicBezTo>
                    <a:pt x="1002" y="1168"/>
                    <a:pt x="1068" y="1134"/>
                    <a:pt x="1535" y="867"/>
                  </a:cubicBezTo>
                  <a:cubicBezTo>
                    <a:pt x="2002" y="601"/>
                    <a:pt x="2069" y="567"/>
                    <a:pt x="2269" y="434"/>
                  </a:cubicBezTo>
                  <a:cubicBezTo>
                    <a:pt x="2403" y="367"/>
                    <a:pt x="2536" y="334"/>
                    <a:pt x="2670" y="300"/>
                  </a:cubicBezTo>
                  <a:cubicBezTo>
                    <a:pt x="2770" y="267"/>
                    <a:pt x="2870" y="234"/>
                    <a:pt x="3003" y="234"/>
                  </a:cubicBezTo>
                  <a:close/>
                  <a:moveTo>
                    <a:pt x="3003" y="0"/>
                  </a:moveTo>
                  <a:cubicBezTo>
                    <a:pt x="2836" y="0"/>
                    <a:pt x="2636" y="0"/>
                    <a:pt x="2469" y="67"/>
                  </a:cubicBezTo>
                  <a:cubicBezTo>
                    <a:pt x="2303" y="100"/>
                    <a:pt x="2136" y="167"/>
                    <a:pt x="1969" y="267"/>
                  </a:cubicBezTo>
                  <a:cubicBezTo>
                    <a:pt x="1769" y="367"/>
                    <a:pt x="1702" y="400"/>
                    <a:pt x="1202" y="667"/>
                  </a:cubicBezTo>
                  <a:cubicBezTo>
                    <a:pt x="701" y="967"/>
                    <a:pt x="668" y="1001"/>
                    <a:pt x="468" y="1101"/>
                  </a:cubicBezTo>
                  <a:cubicBezTo>
                    <a:pt x="335" y="1168"/>
                    <a:pt x="234" y="1268"/>
                    <a:pt x="134" y="1401"/>
                  </a:cubicBezTo>
                  <a:cubicBezTo>
                    <a:pt x="68" y="1468"/>
                    <a:pt x="1" y="1601"/>
                    <a:pt x="1" y="1701"/>
                  </a:cubicBezTo>
                  <a:cubicBezTo>
                    <a:pt x="1" y="1801"/>
                    <a:pt x="68" y="1901"/>
                    <a:pt x="134" y="2002"/>
                  </a:cubicBezTo>
                  <a:cubicBezTo>
                    <a:pt x="234" y="2102"/>
                    <a:pt x="335" y="2235"/>
                    <a:pt x="468" y="2302"/>
                  </a:cubicBezTo>
                  <a:cubicBezTo>
                    <a:pt x="668" y="2402"/>
                    <a:pt x="701" y="2469"/>
                    <a:pt x="1202" y="2702"/>
                  </a:cubicBezTo>
                  <a:cubicBezTo>
                    <a:pt x="1702" y="2969"/>
                    <a:pt x="1769" y="3036"/>
                    <a:pt x="1969" y="3136"/>
                  </a:cubicBezTo>
                  <a:cubicBezTo>
                    <a:pt x="2136" y="3236"/>
                    <a:pt x="2303" y="3302"/>
                    <a:pt x="2469" y="3336"/>
                  </a:cubicBezTo>
                  <a:cubicBezTo>
                    <a:pt x="2636" y="3369"/>
                    <a:pt x="2836" y="3403"/>
                    <a:pt x="3003" y="3403"/>
                  </a:cubicBezTo>
                  <a:cubicBezTo>
                    <a:pt x="3170" y="3403"/>
                    <a:pt x="3337" y="3369"/>
                    <a:pt x="3537" y="3336"/>
                  </a:cubicBezTo>
                  <a:cubicBezTo>
                    <a:pt x="3704" y="3302"/>
                    <a:pt x="3870" y="3202"/>
                    <a:pt x="4037" y="3136"/>
                  </a:cubicBezTo>
                  <a:cubicBezTo>
                    <a:pt x="4237" y="3036"/>
                    <a:pt x="4304" y="3002"/>
                    <a:pt x="4804" y="2702"/>
                  </a:cubicBezTo>
                  <a:cubicBezTo>
                    <a:pt x="5271" y="2435"/>
                    <a:pt x="5338" y="2402"/>
                    <a:pt x="5505" y="2302"/>
                  </a:cubicBezTo>
                  <a:cubicBezTo>
                    <a:pt x="5638" y="2235"/>
                    <a:pt x="5772" y="2135"/>
                    <a:pt x="5872" y="2002"/>
                  </a:cubicBezTo>
                  <a:cubicBezTo>
                    <a:pt x="5939" y="1901"/>
                    <a:pt x="5972" y="1801"/>
                    <a:pt x="5972" y="1701"/>
                  </a:cubicBezTo>
                  <a:cubicBezTo>
                    <a:pt x="5972" y="1601"/>
                    <a:pt x="5939" y="1468"/>
                    <a:pt x="5872" y="1401"/>
                  </a:cubicBezTo>
                  <a:cubicBezTo>
                    <a:pt x="5772" y="1268"/>
                    <a:pt x="5638" y="1168"/>
                    <a:pt x="5505" y="1101"/>
                  </a:cubicBezTo>
                  <a:cubicBezTo>
                    <a:pt x="5338" y="967"/>
                    <a:pt x="5271" y="934"/>
                    <a:pt x="4804" y="667"/>
                  </a:cubicBezTo>
                  <a:cubicBezTo>
                    <a:pt x="4304" y="400"/>
                    <a:pt x="4237" y="367"/>
                    <a:pt x="4037" y="267"/>
                  </a:cubicBezTo>
                  <a:cubicBezTo>
                    <a:pt x="3870" y="167"/>
                    <a:pt x="3704" y="100"/>
                    <a:pt x="3537" y="67"/>
                  </a:cubicBezTo>
                  <a:cubicBezTo>
                    <a:pt x="3337" y="0"/>
                    <a:pt x="3170" y="0"/>
                    <a:pt x="30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8" name="Google Shape;3972;p75">
              <a:extLst>
                <a:ext uri="{FF2B5EF4-FFF2-40B4-BE49-F238E27FC236}">
                  <a16:creationId xmlns:a16="http://schemas.microsoft.com/office/drawing/2014/main" id="{E678F998-B381-B30B-2B66-946B60AE48C4}"/>
                </a:ext>
              </a:extLst>
            </p:cNvPr>
            <p:cNvSpPr/>
            <p:nvPr/>
          </p:nvSpPr>
          <p:spPr>
            <a:xfrm>
              <a:off x="3678625" y="4224300"/>
              <a:ext cx="71750" cy="37350"/>
            </a:xfrm>
            <a:custGeom>
              <a:avLst/>
              <a:gdLst/>
              <a:ahLst/>
              <a:cxnLst/>
              <a:rect l="l" t="t" r="r" b="b"/>
              <a:pathLst>
                <a:path w="2870" h="1494" extrusionOk="0">
                  <a:moveTo>
                    <a:pt x="1423" y="251"/>
                  </a:moveTo>
                  <a:cubicBezTo>
                    <a:pt x="1627" y="251"/>
                    <a:pt x="1835" y="301"/>
                    <a:pt x="2036" y="401"/>
                  </a:cubicBezTo>
                  <a:cubicBezTo>
                    <a:pt x="2369" y="501"/>
                    <a:pt x="2369" y="968"/>
                    <a:pt x="2036" y="1101"/>
                  </a:cubicBezTo>
                  <a:cubicBezTo>
                    <a:pt x="1835" y="1185"/>
                    <a:pt x="1627" y="1226"/>
                    <a:pt x="1423" y="1226"/>
                  </a:cubicBezTo>
                  <a:cubicBezTo>
                    <a:pt x="1218" y="1226"/>
                    <a:pt x="1018" y="1185"/>
                    <a:pt x="835" y="1101"/>
                  </a:cubicBezTo>
                  <a:cubicBezTo>
                    <a:pt x="501" y="968"/>
                    <a:pt x="501" y="501"/>
                    <a:pt x="835" y="401"/>
                  </a:cubicBezTo>
                  <a:cubicBezTo>
                    <a:pt x="1018" y="301"/>
                    <a:pt x="1218" y="251"/>
                    <a:pt x="1423" y="251"/>
                  </a:cubicBezTo>
                  <a:close/>
                  <a:moveTo>
                    <a:pt x="1435" y="0"/>
                  </a:moveTo>
                  <a:cubicBezTo>
                    <a:pt x="1118" y="0"/>
                    <a:pt x="801" y="67"/>
                    <a:pt x="501" y="201"/>
                  </a:cubicBezTo>
                  <a:cubicBezTo>
                    <a:pt x="1" y="401"/>
                    <a:pt x="1" y="1101"/>
                    <a:pt x="501" y="1268"/>
                  </a:cubicBezTo>
                  <a:cubicBezTo>
                    <a:pt x="801" y="1418"/>
                    <a:pt x="1118" y="1493"/>
                    <a:pt x="1435" y="1493"/>
                  </a:cubicBezTo>
                  <a:cubicBezTo>
                    <a:pt x="1752" y="1493"/>
                    <a:pt x="2069" y="1418"/>
                    <a:pt x="2369" y="1268"/>
                  </a:cubicBezTo>
                  <a:cubicBezTo>
                    <a:pt x="2869" y="1101"/>
                    <a:pt x="2869" y="401"/>
                    <a:pt x="2369" y="201"/>
                  </a:cubicBezTo>
                  <a:cubicBezTo>
                    <a:pt x="2069" y="67"/>
                    <a:pt x="1752" y="0"/>
                    <a:pt x="14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9" name="Google Shape;3973;p75">
              <a:extLst>
                <a:ext uri="{FF2B5EF4-FFF2-40B4-BE49-F238E27FC236}">
                  <a16:creationId xmlns:a16="http://schemas.microsoft.com/office/drawing/2014/main" id="{2C97B02C-4BDC-2A17-64B9-523871DAECA2}"/>
                </a:ext>
              </a:extLst>
            </p:cNvPr>
            <p:cNvSpPr/>
            <p:nvPr/>
          </p:nvSpPr>
          <p:spPr>
            <a:xfrm>
              <a:off x="3754525" y="4238900"/>
              <a:ext cx="15875" cy="8350"/>
            </a:xfrm>
            <a:custGeom>
              <a:avLst/>
              <a:gdLst/>
              <a:ahLst/>
              <a:cxnLst/>
              <a:rect l="l" t="t" r="r" b="b"/>
              <a:pathLst>
                <a:path w="635" h="334" extrusionOk="0">
                  <a:moveTo>
                    <a:pt x="317" y="0"/>
                  </a:moveTo>
                  <a:cubicBezTo>
                    <a:pt x="242" y="0"/>
                    <a:pt x="167" y="17"/>
                    <a:pt x="100" y="50"/>
                  </a:cubicBezTo>
                  <a:cubicBezTo>
                    <a:pt x="0" y="84"/>
                    <a:pt x="0" y="250"/>
                    <a:pt x="100" y="284"/>
                  </a:cubicBezTo>
                  <a:cubicBezTo>
                    <a:pt x="167" y="317"/>
                    <a:pt x="242" y="334"/>
                    <a:pt x="317" y="334"/>
                  </a:cubicBezTo>
                  <a:cubicBezTo>
                    <a:pt x="392" y="334"/>
                    <a:pt x="467" y="317"/>
                    <a:pt x="534" y="284"/>
                  </a:cubicBezTo>
                  <a:cubicBezTo>
                    <a:pt x="634" y="217"/>
                    <a:pt x="634" y="117"/>
                    <a:pt x="534" y="50"/>
                  </a:cubicBezTo>
                  <a:cubicBezTo>
                    <a:pt x="467" y="17"/>
                    <a:pt x="392" y="0"/>
                    <a:pt x="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0" name="Google Shape;3974;p75">
              <a:extLst>
                <a:ext uri="{FF2B5EF4-FFF2-40B4-BE49-F238E27FC236}">
                  <a16:creationId xmlns:a16="http://schemas.microsoft.com/office/drawing/2014/main" id="{98802489-F482-AF05-5E35-10F90468F029}"/>
                </a:ext>
              </a:extLst>
            </p:cNvPr>
            <p:cNvSpPr/>
            <p:nvPr/>
          </p:nvSpPr>
          <p:spPr>
            <a:xfrm>
              <a:off x="3400100" y="4275375"/>
              <a:ext cx="498725" cy="284825"/>
            </a:xfrm>
            <a:custGeom>
              <a:avLst/>
              <a:gdLst/>
              <a:ahLst/>
              <a:cxnLst/>
              <a:rect l="l" t="t" r="r" b="b"/>
              <a:pathLst>
                <a:path w="19949" h="11393" extrusionOk="0">
                  <a:moveTo>
                    <a:pt x="4587" y="1"/>
                  </a:moveTo>
                  <a:cubicBezTo>
                    <a:pt x="4395" y="1"/>
                    <a:pt x="4203" y="42"/>
                    <a:pt x="4037" y="126"/>
                  </a:cubicBezTo>
                  <a:lnTo>
                    <a:pt x="334" y="2261"/>
                  </a:lnTo>
                  <a:cubicBezTo>
                    <a:pt x="0" y="2361"/>
                    <a:pt x="0" y="2794"/>
                    <a:pt x="334" y="2894"/>
                  </a:cubicBezTo>
                  <a:lnTo>
                    <a:pt x="14811" y="11267"/>
                  </a:lnTo>
                  <a:cubicBezTo>
                    <a:pt x="14995" y="11350"/>
                    <a:pt x="15186" y="11392"/>
                    <a:pt x="15378" y="11392"/>
                  </a:cubicBezTo>
                  <a:cubicBezTo>
                    <a:pt x="15570" y="11392"/>
                    <a:pt x="15762" y="11350"/>
                    <a:pt x="15945" y="11267"/>
                  </a:cubicBezTo>
                  <a:lnTo>
                    <a:pt x="19648" y="9132"/>
                  </a:lnTo>
                  <a:cubicBezTo>
                    <a:pt x="19948" y="9032"/>
                    <a:pt x="19948" y="8598"/>
                    <a:pt x="19648" y="8498"/>
                  </a:cubicBezTo>
                  <a:lnTo>
                    <a:pt x="5137" y="126"/>
                  </a:lnTo>
                  <a:cubicBezTo>
                    <a:pt x="4971" y="42"/>
                    <a:pt x="4779" y="1"/>
                    <a:pt x="458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1" name="Google Shape;3975;p75">
              <a:extLst>
                <a:ext uri="{FF2B5EF4-FFF2-40B4-BE49-F238E27FC236}">
                  <a16:creationId xmlns:a16="http://schemas.microsoft.com/office/drawing/2014/main" id="{E0398C8C-87D1-F47D-9217-4DD7888B1CF9}"/>
                </a:ext>
              </a:extLst>
            </p:cNvPr>
            <p:cNvSpPr/>
            <p:nvPr/>
          </p:nvSpPr>
          <p:spPr>
            <a:xfrm>
              <a:off x="3638600" y="4379200"/>
              <a:ext cx="116775" cy="66325"/>
            </a:xfrm>
            <a:custGeom>
              <a:avLst/>
              <a:gdLst/>
              <a:ahLst/>
              <a:cxnLst/>
              <a:rect l="l" t="t" r="r" b="b"/>
              <a:pathLst>
                <a:path w="4671" h="2653" extrusionOk="0">
                  <a:moveTo>
                    <a:pt x="468" y="1"/>
                  </a:moveTo>
                  <a:cubicBezTo>
                    <a:pt x="368" y="1"/>
                    <a:pt x="267" y="26"/>
                    <a:pt x="167" y="76"/>
                  </a:cubicBezTo>
                  <a:cubicBezTo>
                    <a:pt x="1" y="142"/>
                    <a:pt x="1" y="309"/>
                    <a:pt x="167" y="409"/>
                  </a:cubicBezTo>
                  <a:lnTo>
                    <a:pt x="3903" y="2577"/>
                  </a:lnTo>
                  <a:cubicBezTo>
                    <a:pt x="3987" y="2627"/>
                    <a:pt x="4087" y="2652"/>
                    <a:pt x="4191" y="2652"/>
                  </a:cubicBezTo>
                  <a:cubicBezTo>
                    <a:pt x="4295" y="2652"/>
                    <a:pt x="4404" y="2627"/>
                    <a:pt x="4504" y="2577"/>
                  </a:cubicBezTo>
                  <a:cubicBezTo>
                    <a:pt x="4671" y="2477"/>
                    <a:pt x="4671" y="2311"/>
                    <a:pt x="4504" y="2210"/>
                  </a:cubicBezTo>
                  <a:lnTo>
                    <a:pt x="768" y="76"/>
                  </a:lnTo>
                  <a:cubicBezTo>
                    <a:pt x="668" y="26"/>
                    <a:pt x="568" y="1"/>
                    <a:pt x="46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2" name="Google Shape;3976;p75">
              <a:extLst>
                <a:ext uri="{FF2B5EF4-FFF2-40B4-BE49-F238E27FC236}">
                  <a16:creationId xmlns:a16="http://schemas.microsoft.com/office/drawing/2014/main" id="{9C9D9CB4-AA08-A252-D718-31889D0E4EB3}"/>
                </a:ext>
              </a:extLst>
            </p:cNvPr>
            <p:cNvSpPr/>
            <p:nvPr/>
          </p:nvSpPr>
          <p:spPr>
            <a:xfrm>
              <a:off x="3610250" y="4395875"/>
              <a:ext cx="213500" cy="121375"/>
            </a:xfrm>
            <a:custGeom>
              <a:avLst/>
              <a:gdLst/>
              <a:ahLst/>
              <a:cxnLst/>
              <a:rect l="l" t="t" r="r" b="b"/>
              <a:pathLst>
                <a:path w="8540" h="4855" extrusionOk="0">
                  <a:moveTo>
                    <a:pt x="467" y="1"/>
                  </a:moveTo>
                  <a:cubicBezTo>
                    <a:pt x="367" y="1"/>
                    <a:pt x="267" y="26"/>
                    <a:pt x="167" y="76"/>
                  </a:cubicBezTo>
                  <a:cubicBezTo>
                    <a:pt x="0" y="142"/>
                    <a:pt x="0" y="309"/>
                    <a:pt x="167" y="409"/>
                  </a:cubicBezTo>
                  <a:lnTo>
                    <a:pt x="7773" y="4779"/>
                  </a:lnTo>
                  <a:cubicBezTo>
                    <a:pt x="7856" y="4829"/>
                    <a:pt x="7956" y="4854"/>
                    <a:pt x="8060" y="4854"/>
                  </a:cubicBezTo>
                  <a:cubicBezTo>
                    <a:pt x="8165" y="4854"/>
                    <a:pt x="8273" y="4829"/>
                    <a:pt x="8373" y="4779"/>
                  </a:cubicBezTo>
                  <a:cubicBezTo>
                    <a:pt x="8540" y="4712"/>
                    <a:pt x="8540" y="4546"/>
                    <a:pt x="8373" y="4446"/>
                  </a:cubicBezTo>
                  <a:lnTo>
                    <a:pt x="768" y="76"/>
                  </a:lnTo>
                  <a:cubicBezTo>
                    <a:pt x="668" y="26"/>
                    <a:pt x="568" y="1"/>
                    <a:pt x="46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3" name="Google Shape;3977;p75">
              <a:extLst>
                <a:ext uri="{FF2B5EF4-FFF2-40B4-BE49-F238E27FC236}">
                  <a16:creationId xmlns:a16="http://schemas.microsoft.com/office/drawing/2014/main" id="{8882BA03-51C3-76CD-CC61-B32044766AD2}"/>
                </a:ext>
              </a:extLst>
            </p:cNvPr>
            <p:cNvSpPr/>
            <p:nvPr/>
          </p:nvSpPr>
          <p:spPr>
            <a:xfrm>
              <a:off x="3581050" y="4411725"/>
              <a:ext cx="213525" cy="122200"/>
            </a:xfrm>
            <a:custGeom>
              <a:avLst/>
              <a:gdLst/>
              <a:ahLst/>
              <a:cxnLst/>
              <a:rect l="l" t="t" r="r" b="b"/>
              <a:pathLst>
                <a:path w="8541" h="4888" extrusionOk="0">
                  <a:moveTo>
                    <a:pt x="468" y="1"/>
                  </a:moveTo>
                  <a:cubicBezTo>
                    <a:pt x="368" y="1"/>
                    <a:pt x="268" y="26"/>
                    <a:pt x="168" y="76"/>
                  </a:cubicBezTo>
                  <a:cubicBezTo>
                    <a:pt x="1" y="176"/>
                    <a:pt x="1" y="342"/>
                    <a:pt x="168" y="442"/>
                  </a:cubicBezTo>
                  <a:lnTo>
                    <a:pt x="7773" y="4812"/>
                  </a:lnTo>
                  <a:cubicBezTo>
                    <a:pt x="7857" y="4862"/>
                    <a:pt x="7957" y="4887"/>
                    <a:pt x="8061" y="4887"/>
                  </a:cubicBezTo>
                  <a:cubicBezTo>
                    <a:pt x="8165" y="4887"/>
                    <a:pt x="8274" y="4862"/>
                    <a:pt x="8374" y="4812"/>
                  </a:cubicBezTo>
                  <a:cubicBezTo>
                    <a:pt x="8540" y="4712"/>
                    <a:pt x="8540" y="4579"/>
                    <a:pt x="8374" y="4479"/>
                  </a:cubicBezTo>
                  <a:lnTo>
                    <a:pt x="768" y="76"/>
                  </a:lnTo>
                  <a:cubicBezTo>
                    <a:pt x="668" y="26"/>
                    <a:pt x="568" y="1"/>
                    <a:pt x="46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4" name="Google Shape;3978;p75">
              <a:extLst>
                <a:ext uri="{FF2B5EF4-FFF2-40B4-BE49-F238E27FC236}">
                  <a16:creationId xmlns:a16="http://schemas.microsoft.com/office/drawing/2014/main" id="{AC4A8079-1D27-75FB-AFE8-A00FF81E1AC2}"/>
                </a:ext>
              </a:extLst>
            </p:cNvPr>
            <p:cNvSpPr/>
            <p:nvPr/>
          </p:nvSpPr>
          <p:spPr>
            <a:xfrm>
              <a:off x="3482650" y="4325825"/>
              <a:ext cx="102600" cy="48600"/>
            </a:xfrm>
            <a:custGeom>
              <a:avLst/>
              <a:gdLst/>
              <a:ahLst/>
              <a:cxnLst/>
              <a:rect l="l" t="t" r="r" b="b"/>
              <a:pathLst>
                <a:path w="4104" h="1944" extrusionOk="0">
                  <a:moveTo>
                    <a:pt x="3136" y="1"/>
                  </a:moveTo>
                  <a:cubicBezTo>
                    <a:pt x="2928" y="1"/>
                    <a:pt x="2719" y="59"/>
                    <a:pt x="2536" y="176"/>
                  </a:cubicBezTo>
                  <a:lnTo>
                    <a:pt x="2102" y="409"/>
                  </a:lnTo>
                  <a:lnTo>
                    <a:pt x="1835" y="243"/>
                  </a:lnTo>
                  <a:lnTo>
                    <a:pt x="1302" y="543"/>
                  </a:lnTo>
                  <a:lnTo>
                    <a:pt x="1569" y="710"/>
                  </a:lnTo>
                  <a:lnTo>
                    <a:pt x="1" y="1644"/>
                  </a:lnTo>
                  <a:lnTo>
                    <a:pt x="535" y="1944"/>
                  </a:lnTo>
                  <a:lnTo>
                    <a:pt x="2136" y="1043"/>
                  </a:lnTo>
                  <a:lnTo>
                    <a:pt x="2503" y="1277"/>
                  </a:lnTo>
                  <a:lnTo>
                    <a:pt x="3070" y="976"/>
                  </a:lnTo>
                  <a:lnTo>
                    <a:pt x="2669" y="743"/>
                  </a:lnTo>
                  <a:lnTo>
                    <a:pt x="2970" y="543"/>
                  </a:lnTo>
                  <a:cubicBezTo>
                    <a:pt x="3036" y="509"/>
                    <a:pt x="3086" y="493"/>
                    <a:pt x="3132" y="493"/>
                  </a:cubicBezTo>
                  <a:cubicBezTo>
                    <a:pt x="3178" y="493"/>
                    <a:pt x="3220" y="509"/>
                    <a:pt x="3270" y="543"/>
                  </a:cubicBezTo>
                  <a:lnTo>
                    <a:pt x="3570" y="710"/>
                  </a:lnTo>
                  <a:lnTo>
                    <a:pt x="4104" y="376"/>
                  </a:lnTo>
                  <a:lnTo>
                    <a:pt x="3737" y="176"/>
                  </a:lnTo>
                  <a:cubicBezTo>
                    <a:pt x="3553" y="59"/>
                    <a:pt x="3345" y="1"/>
                    <a:pt x="31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5" name="Google Shape;3979;p75">
              <a:extLst>
                <a:ext uri="{FF2B5EF4-FFF2-40B4-BE49-F238E27FC236}">
                  <a16:creationId xmlns:a16="http://schemas.microsoft.com/office/drawing/2014/main" id="{E486584A-54A4-9DA8-3CF4-21AF07A294AC}"/>
                </a:ext>
              </a:extLst>
            </p:cNvPr>
            <p:cNvSpPr/>
            <p:nvPr/>
          </p:nvSpPr>
          <p:spPr>
            <a:xfrm>
              <a:off x="3719500" y="2364625"/>
              <a:ext cx="2091500" cy="1249250"/>
            </a:xfrm>
            <a:custGeom>
              <a:avLst/>
              <a:gdLst/>
              <a:ahLst/>
              <a:cxnLst/>
              <a:rect l="l" t="t" r="r" b="b"/>
              <a:pathLst>
                <a:path w="83660" h="49970" extrusionOk="0">
                  <a:moveTo>
                    <a:pt x="31310" y="1"/>
                  </a:moveTo>
                  <a:cubicBezTo>
                    <a:pt x="30864" y="1"/>
                    <a:pt x="30422" y="101"/>
                    <a:pt x="30022" y="301"/>
                  </a:cubicBezTo>
                  <a:lnTo>
                    <a:pt x="1735" y="16613"/>
                  </a:lnTo>
                  <a:cubicBezTo>
                    <a:pt x="0" y="17547"/>
                    <a:pt x="0" y="20015"/>
                    <a:pt x="1735" y="20916"/>
                  </a:cubicBezTo>
                  <a:lnTo>
                    <a:pt x="51504" y="49670"/>
                  </a:lnTo>
                  <a:cubicBezTo>
                    <a:pt x="51921" y="49870"/>
                    <a:pt x="52371" y="49970"/>
                    <a:pt x="52817" y="49970"/>
                  </a:cubicBezTo>
                  <a:cubicBezTo>
                    <a:pt x="53263" y="49970"/>
                    <a:pt x="53705" y="49870"/>
                    <a:pt x="54106" y="49670"/>
                  </a:cubicBezTo>
                  <a:lnTo>
                    <a:pt x="82359" y="33358"/>
                  </a:lnTo>
                  <a:cubicBezTo>
                    <a:pt x="83126" y="32858"/>
                    <a:pt x="83593" y="32057"/>
                    <a:pt x="83660" y="31190"/>
                  </a:cubicBezTo>
                  <a:cubicBezTo>
                    <a:pt x="83593" y="30289"/>
                    <a:pt x="83126" y="29489"/>
                    <a:pt x="82359" y="29022"/>
                  </a:cubicBezTo>
                  <a:lnTo>
                    <a:pt x="32624" y="301"/>
                  </a:lnTo>
                  <a:cubicBezTo>
                    <a:pt x="32207" y="101"/>
                    <a:pt x="31756" y="1"/>
                    <a:pt x="31310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6" name="Google Shape;3980;p75">
              <a:extLst>
                <a:ext uri="{FF2B5EF4-FFF2-40B4-BE49-F238E27FC236}">
                  <a16:creationId xmlns:a16="http://schemas.microsoft.com/office/drawing/2014/main" id="{255C3C9E-786A-586E-9623-6D603424D0A6}"/>
                </a:ext>
              </a:extLst>
            </p:cNvPr>
            <p:cNvSpPr/>
            <p:nvPr/>
          </p:nvSpPr>
          <p:spPr>
            <a:xfrm>
              <a:off x="3731175" y="2784100"/>
              <a:ext cx="1308450" cy="829775"/>
            </a:xfrm>
            <a:custGeom>
              <a:avLst/>
              <a:gdLst/>
              <a:ahLst/>
              <a:cxnLst/>
              <a:rect l="l" t="t" r="r" b="b"/>
              <a:pathLst>
                <a:path w="52338" h="33191" extrusionOk="0">
                  <a:moveTo>
                    <a:pt x="1034" y="1"/>
                  </a:moveTo>
                  <a:cubicBezTo>
                    <a:pt x="434" y="501"/>
                    <a:pt x="34" y="1201"/>
                    <a:pt x="0" y="2002"/>
                  </a:cubicBezTo>
                  <a:cubicBezTo>
                    <a:pt x="34" y="2869"/>
                    <a:pt x="534" y="3670"/>
                    <a:pt x="1268" y="4137"/>
                  </a:cubicBezTo>
                  <a:lnTo>
                    <a:pt x="51037" y="32891"/>
                  </a:lnTo>
                  <a:cubicBezTo>
                    <a:pt x="51437" y="33091"/>
                    <a:pt x="51904" y="33191"/>
                    <a:pt x="52338" y="33191"/>
                  </a:cubicBezTo>
                  <a:lnTo>
                    <a:pt x="52338" y="30389"/>
                  </a:lnTo>
                  <a:cubicBezTo>
                    <a:pt x="51904" y="30389"/>
                    <a:pt x="51437" y="30289"/>
                    <a:pt x="51037" y="30055"/>
                  </a:cubicBezTo>
                  <a:lnTo>
                    <a:pt x="1268" y="1335"/>
                  </a:lnTo>
                  <a:cubicBezTo>
                    <a:pt x="667" y="968"/>
                    <a:pt x="567" y="401"/>
                    <a:pt x="10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7" name="Google Shape;3981;p75">
              <a:extLst>
                <a:ext uri="{FF2B5EF4-FFF2-40B4-BE49-F238E27FC236}">
                  <a16:creationId xmlns:a16="http://schemas.microsoft.com/office/drawing/2014/main" id="{3550D446-7C98-6DC2-0303-4CF612E7A854}"/>
                </a:ext>
              </a:extLst>
            </p:cNvPr>
            <p:cNvSpPr/>
            <p:nvPr/>
          </p:nvSpPr>
          <p:spPr>
            <a:xfrm>
              <a:off x="3745350" y="2364625"/>
              <a:ext cx="2051475" cy="1179000"/>
            </a:xfrm>
            <a:custGeom>
              <a:avLst/>
              <a:gdLst/>
              <a:ahLst/>
              <a:cxnLst/>
              <a:rect l="l" t="t" r="r" b="b"/>
              <a:pathLst>
                <a:path w="82059" h="47160" extrusionOk="0">
                  <a:moveTo>
                    <a:pt x="30276" y="1"/>
                  </a:moveTo>
                  <a:cubicBezTo>
                    <a:pt x="29830" y="1"/>
                    <a:pt x="29388" y="101"/>
                    <a:pt x="28988" y="301"/>
                  </a:cubicBezTo>
                  <a:lnTo>
                    <a:pt x="701" y="16613"/>
                  </a:lnTo>
                  <a:cubicBezTo>
                    <a:pt x="0" y="17046"/>
                    <a:pt x="0" y="17714"/>
                    <a:pt x="701" y="18114"/>
                  </a:cubicBezTo>
                  <a:lnTo>
                    <a:pt x="50470" y="46834"/>
                  </a:lnTo>
                  <a:cubicBezTo>
                    <a:pt x="50887" y="47051"/>
                    <a:pt x="51337" y="47160"/>
                    <a:pt x="51783" y="47160"/>
                  </a:cubicBezTo>
                  <a:cubicBezTo>
                    <a:pt x="52229" y="47160"/>
                    <a:pt x="52671" y="47051"/>
                    <a:pt x="53072" y="46834"/>
                  </a:cubicBezTo>
                  <a:lnTo>
                    <a:pt x="81325" y="30523"/>
                  </a:lnTo>
                  <a:cubicBezTo>
                    <a:pt x="82059" y="30122"/>
                    <a:pt x="82059" y="29455"/>
                    <a:pt x="81325" y="29022"/>
                  </a:cubicBezTo>
                  <a:lnTo>
                    <a:pt x="31590" y="301"/>
                  </a:lnTo>
                  <a:cubicBezTo>
                    <a:pt x="31173" y="101"/>
                    <a:pt x="30722" y="1"/>
                    <a:pt x="302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8" name="Google Shape;3982;p75">
              <a:extLst>
                <a:ext uri="{FF2B5EF4-FFF2-40B4-BE49-F238E27FC236}">
                  <a16:creationId xmlns:a16="http://schemas.microsoft.com/office/drawing/2014/main" id="{1A410542-29A3-D0BC-CB0C-6C6CC7EB44B7}"/>
                </a:ext>
              </a:extLst>
            </p:cNvPr>
            <p:cNvSpPr/>
            <p:nvPr/>
          </p:nvSpPr>
          <p:spPr>
            <a:xfrm>
              <a:off x="5039600" y="3092650"/>
              <a:ext cx="783075" cy="521225"/>
            </a:xfrm>
            <a:custGeom>
              <a:avLst/>
              <a:gdLst/>
              <a:ahLst/>
              <a:cxnLst/>
              <a:rect l="l" t="t" r="r" b="b"/>
              <a:pathLst>
                <a:path w="31323" h="20849" extrusionOk="0">
                  <a:moveTo>
                    <a:pt x="29688" y="1"/>
                  </a:moveTo>
                  <a:cubicBezTo>
                    <a:pt x="30289" y="434"/>
                    <a:pt x="30256" y="1035"/>
                    <a:pt x="29555" y="1435"/>
                  </a:cubicBezTo>
                  <a:lnTo>
                    <a:pt x="1302" y="17747"/>
                  </a:lnTo>
                  <a:cubicBezTo>
                    <a:pt x="901" y="17947"/>
                    <a:pt x="468" y="18047"/>
                    <a:pt x="1" y="18047"/>
                  </a:cubicBezTo>
                  <a:lnTo>
                    <a:pt x="1" y="20849"/>
                  </a:lnTo>
                  <a:cubicBezTo>
                    <a:pt x="468" y="20849"/>
                    <a:pt x="901" y="20749"/>
                    <a:pt x="1302" y="20549"/>
                  </a:cubicBezTo>
                  <a:lnTo>
                    <a:pt x="29555" y="4237"/>
                  </a:lnTo>
                  <a:cubicBezTo>
                    <a:pt x="31256" y="3370"/>
                    <a:pt x="31323" y="1001"/>
                    <a:pt x="296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9" name="Google Shape;3983;p75">
              <a:extLst>
                <a:ext uri="{FF2B5EF4-FFF2-40B4-BE49-F238E27FC236}">
                  <a16:creationId xmlns:a16="http://schemas.microsoft.com/office/drawing/2014/main" id="{9B60A1CE-CF79-616A-3884-B8DDF385ADC9}"/>
                </a:ext>
              </a:extLst>
            </p:cNvPr>
            <p:cNvSpPr/>
            <p:nvPr/>
          </p:nvSpPr>
          <p:spPr>
            <a:xfrm>
              <a:off x="4501725" y="1286350"/>
              <a:ext cx="1356825" cy="1812175"/>
            </a:xfrm>
            <a:custGeom>
              <a:avLst/>
              <a:gdLst/>
              <a:ahLst/>
              <a:cxnLst/>
              <a:rect l="l" t="t" r="r" b="b"/>
              <a:pathLst>
                <a:path w="54273" h="72487" extrusionOk="0">
                  <a:moveTo>
                    <a:pt x="1877" y="0"/>
                  </a:moveTo>
                  <a:cubicBezTo>
                    <a:pt x="1465" y="0"/>
                    <a:pt x="1051" y="92"/>
                    <a:pt x="667" y="268"/>
                  </a:cubicBezTo>
                  <a:cubicBezTo>
                    <a:pt x="0" y="668"/>
                    <a:pt x="34" y="1302"/>
                    <a:pt x="34" y="2136"/>
                  </a:cubicBezTo>
                  <a:lnTo>
                    <a:pt x="34" y="41197"/>
                  </a:lnTo>
                  <a:cubicBezTo>
                    <a:pt x="100" y="42098"/>
                    <a:pt x="567" y="42932"/>
                    <a:pt x="1335" y="43432"/>
                  </a:cubicBezTo>
                  <a:lnTo>
                    <a:pt x="51103" y="72153"/>
                  </a:lnTo>
                  <a:cubicBezTo>
                    <a:pt x="51503" y="72379"/>
                    <a:pt x="51948" y="72487"/>
                    <a:pt x="52396" y="72487"/>
                  </a:cubicBezTo>
                  <a:cubicBezTo>
                    <a:pt x="52807" y="72487"/>
                    <a:pt x="53222" y="72395"/>
                    <a:pt x="53605" y="72219"/>
                  </a:cubicBezTo>
                  <a:cubicBezTo>
                    <a:pt x="54272" y="71819"/>
                    <a:pt x="54239" y="71152"/>
                    <a:pt x="54239" y="70351"/>
                  </a:cubicBezTo>
                  <a:lnTo>
                    <a:pt x="54239" y="31290"/>
                  </a:lnTo>
                  <a:cubicBezTo>
                    <a:pt x="54172" y="30389"/>
                    <a:pt x="53705" y="29556"/>
                    <a:pt x="52938" y="29055"/>
                  </a:cubicBezTo>
                  <a:lnTo>
                    <a:pt x="3169" y="335"/>
                  </a:lnTo>
                  <a:cubicBezTo>
                    <a:pt x="2770" y="109"/>
                    <a:pt x="2325" y="0"/>
                    <a:pt x="187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0" name="Google Shape;3984;p75">
              <a:extLst>
                <a:ext uri="{FF2B5EF4-FFF2-40B4-BE49-F238E27FC236}">
                  <a16:creationId xmlns:a16="http://schemas.microsoft.com/office/drawing/2014/main" id="{6DBAB30C-BB13-1767-2192-45BC4361342D}"/>
                </a:ext>
              </a:extLst>
            </p:cNvPr>
            <p:cNvSpPr/>
            <p:nvPr/>
          </p:nvSpPr>
          <p:spPr>
            <a:xfrm>
              <a:off x="4501725" y="1286250"/>
              <a:ext cx="1346825" cy="777350"/>
            </a:xfrm>
            <a:custGeom>
              <a:avLst/>
              <a:gdLst/>
              <a:ahLst/>
              <a:cxnLst/>
              <a:rect l="l" t="t" r="r" b="b"/>
              <a:pathLst>
                <a:path w="53873" h="31094" extrusionOk="0">
                  <a:moveTo>
                    <a:pt x="1903" y="1"/>
                  </a:moveTo>
                  <a:cubicBezTo>
                    <a:pt x="1482" y="1"/>
                    <a:pt x="1059" y="92"/>
                    <a:pt x="667" y="272"/>
                  </a:cubicBezTo>
                  <a:cubicBezTo>
                    <a:pt x="0" y="672"/>
                    <a:pt x="34" y="1306"/>
                    <a:pt x="34" y="2140"/>
                  </a:cubicBezTo>
                  <a:cubicBezTo>
                    <a:pt x="34" y="1555"/>
                    <a:pt x="313" y="1216"/>
                    <a:pt x="733" y="1216"/>
                  </a:cubicBezTo>
                  <a:cubicBezTo>
                    <a:pt x="912" y="1216"/>
                    <a:pt x="1116" y="1277"/>
                    <a:pt x="1335" y="1406"/>
                  </a:cubicBezTo>
                  <a:lnTo>
                    <a:pt x="51103" y="30127"/>
                  </a:lnTo>
                  <a:cubicBezTo>
                    <a:pt x="51470" y="30360"/>
                    <a:pt x="51771" y="30694"/>
                    <a:pt x="52004" y="31094"/>
                  </a:cubicBezTo>
                  <a:lnTo>
                    <a:pt x="53872" y="30027"/>
                  </a:lnTo>
                  <a:cubicBezTo>
                    <a:pt x="53639" y="29626"/>
                    <a:pt x="53338" y="29293"/>
                    <a:pt x="52938" y="29059"/>
                  </a:cubicBezTo>
                  <a:lnTo>
                    <a:pt x="3169" y="305"/>
                  </a:lnTo>
                  <a:cubicBezTo>
                    <a:pt x="2777" y="101"/>
                    <a:pt x="2342" y="1"/>
                    <a:pt x="19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1" name="Google Shape;3985;p75">
              <a:extLst>
                <a:ext uri="{FF2B5EF4-FFF2-40B4-BE49-F238E27FC236}">
                  <a16:creationId xmlns:a16="http://schemas.microsoft.com/office/drawing/2014/main" id="{FD959EFB-66D2-93C9-BEA5-5DCB9F5C73D4}"/>
                </a:ext>
              </a:extLst>
            </p:cNvPr>
            <p:cNvSpPr/>
            <p:nvPr/>
          </p:nvSpPr>
          <p:spPr>
            <a:xfrm>
              <a:off x="4502550" y="1316625"/>
              <a:ext cx="1308450" cy="1778325"/>
            </a:xfrm>
            <a:custGeom>
              <a:avLst/>
              <a:gdLst/>
              <a:ahLst/>
              <a:cxnLst/>
              <a:rect l="l" t="t" r="r" b="b"/>
              <a:pathLst>
                <a:path w="52338" h="71133" extrusionOk="0">
                  <a:moveTo>
                    <a:pt x="689" y="1"/>
                  </a:moveTo>
                  <a:cubicBezTo>
                    <a:pt x="280" y="1"/>
                    <a:pt x="1" y="340"/>
                    <a:pt x="1" y="925"/>
                  </a:cubicBezTo>
                  <a:lnTo>
                    <a:pt x="1" y="39986"/>
                  </a:lnTo>
                  <a:cubicBezTo>
                    <a:pt x="34" y="40887"/>
                    <a:pt x="534" y="41721"/>
                    <a:pt x="1268" y="42221"/>
                  </a:cubicBezTo>
                  <a:lnTo>
                    <a:pt x="51037" y="70942"/>
                  </a:lnTo>
                  <a:cubicBezTo>
                    <a:pt x="51256" y="71071"/>
                    <a:pt x="51460" y="71132"/>
                    <a:pt x="51638" y="71132"/>
                  </a:cubicBezTo>
                  <a:cubicBezTo>
                    <a:pt x="52059" y="71132"/>
                    <a:pt x="52338" y="70793"/>
                    <a:pt x="52338" y="70208"/>
                  </a:cubicBezTo>
                  <a:lnTo>
                    <a:pt x="52338" y="31180"/>
                  </a:lnTo>
                  <a:cubicBezTo>
                    <a:pt x="52305" y="30246"/>
                    <a:pt x="51804" y="29412"/>
                    <a:pt x="51037" y="28912"/>
                  </a:cubicBezTo>
                  <a:lnTo>
                    <a:pt x="1268" y="191"/>
                  </a:lnTo>
                  <a:cubicBezTo>
                    <a:pt x="1059" y="62"/>
                    <a:pt x="862" y="1"/>
                    <a:pt x="6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2" name="Google Shape;3986;p75">
              <a:extLst>
                <a:ext uri="{FF2B5EF4-FFF2-40B4-BE49-F238E27FC236}">
                  <a16:creationId xmlns:a16="http://schemas.microsoft.com/office/drawing/2014/main" id="{9CAB1353-F78C-FFCE-5E7E-399BB186A23B}"/>
                </a:ext>
              </a:extLst>
            </p:cNvPr>
            <p:cNvSpPr/>
            <p:nvPr/>
          </p:nvSpPr>
          <p:spPr>
            <a:xfrm>
              <a:off x="5782625" y="2036900"/>
              <a:ext cx="75925" cy="1061625"/>
            </a:xfrm>
            <a:custGeom>
              <a:avLst/>
              <a:gdLst/>
              <a:ahLst/>
              <a:cxnLst/>
              <a:rect l="l" t="t" r="r" b="b"/>
              <a:pathLst>
                <a:path w="3037" h="42465" extrusionOk="0">
                  <a:moveTo>
                    <a:pt x="2636" y="1"/>
                  </a:moveTo>
                  <a:lnTo>
                    <a:pt x="768" y="1068"/>
                  </a:lnTo>
                  <a:cubicBezTo>
                    <a:pt x="1002" y="1468"/>
                    <a:pt x="1135" y="1902"/>
                    <a:pt x="1135" y="2369"/>
                  </a:cubicBezTo>
                  <a:lnTo>
                    <a:pt x="1135" y="41397"/>
                  </a:lnTo>
                  <a:cubicBezTo>
                    <a:pt x="1135" y="41988"/>
                    <a:pt x="838" y="42322"/>
                    <a:pt x="412" y="42322"/>
                  </a:cubicBezTo>
                  <a:cubicBezTo>
                    <a:pt x="285" y="42322"/>
                    <a:pt x="146" y="42292"/>
                    <a:pt x="1" y="42231"/>
                  </a:cubicBezTo>
                  <a:lnTo>
                    <a:pt x="1" y="42231"/>
                  </a:lnTo>
                  <a:cubicBezTo>
                    <a:pt x="365" y="42389"/>
                    <a:pt x="752" y="42465"/>
                    <a:pt x="1137" y="42465"/>
                  </a:cubicBezTo>
                  <a:cubicBezTo>
                    <a:pt x="1562" y="42465"/>
                    <a:pt x="1984" y="42372"/>
                    <a:pt x="2369" y="42197"/>
                  </a:cubicBezTo>
                  <a:cubicBezTo>
                    <a:pt x="3036" y="41797"/>
                    <a:pt x="3003" y="41130"/>
                    <a:pt x="3003" y="40329"/>
                  </a:cubicBezTo>
                  <a:lnTo>
                    <a:pt x="3003" y="1268"/>
                  </a:lnTo>
                  <a:cubicBezTo>
                    <a:pt x="2970" y="834"/>
                    <a:pt x="2870" y="367"/>
                    <a:pt x="26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3" name="Google Shape;3987;p75">
              <a:extLst>
                <a:ext uri="{FF2B5EF4-FFF2-40B4-BE49-F238E27FC236}">
                  <a16:creationId xmlns:a16="http://schemas.microsoft.com/office/drawing/2014/main" id="{6CABED59-26CE-D972-7AB8-F156CBEC78DE}"/>
                </a:ext>
              </a:extLst>
            </p:cNvPr>
            <p:cNvSpPr/>
            <p:nvPr/>
          </p:nvSpPr>
          <p:spPr>
            <a:xfrm>
              <a:off x="4542575" y="1382350"/>
              <a:ext cx="1238425" cy="1594350"/>
            </a:xfrm>
            <a:custGeom>
              <a:avLst/>
              <a:gdLst/>
              <a:ahLst/>
              <a:cxnLst/>
              <a:rect l="l" t="t" r="r" b="b"/>
              <a:pathLst>
                <a:path w="49537" h="63774" extrusionOk="0">
                  <a:moveTo>
                    <a:pt x="445" y="0"/>
                  </a:moveTo>
                  <a:cubicBezTo>
                    <a:pt x="190" y="0"/>
                    <a:pt x="1" y="205"/>
                    <a:pt x="1" y="564"/>
                  </a:cubicBezTo>
                  <a:lnTo>
                    <a:pt x="1" y="34622"/>
                  </a:lnTo>
                  <a:cubicBezTo>
                    <a:pt x="34" y="35156"/>
                    <a:pt x="301" y="35689"/>
                    <a:pt x="768" y="35990"/>
                  </a:cubicBezTo>
                  <a:lnTo>
                    <a:pt x="48769" y="63676"/>
                  </a:lnTo>
                  <a:cubicBezTo>
                    <a:pt x="48882" y="63742"/>
                    <a:pt x="48992" y="63773"/>
                    <a:pt x="49092" y="63773"/>
                  </a:cubicBezTo>
                  <a:cubicBezTo>
                    <a:pt x="49347" y="63773"/>
                    <a:pt x="49536" y="63569"/>
                    <a:pt x="49536" y="63209"/>
                  </a:cubicBezTo>
                  <a:lnTo>
                    <a:pt x="49536" y="29118"/>
                  </a:lnTo>
                  <a:cubicBezTo>
                    <a:pt x="49503" y="28584"/>
                    <a:pt x="49203" y="28084"/>
                    <a:pt x="48769" y="27784"/>
                  </a:cubicBezTo>
                  <a:lnTo>
                    <a:pt x="768" y="97"/>
                  </a:lnTo>
                  <a:cubicBezTo>
                    <a:pt x="655" y="31"/>
                    <a:pt x="545" y="0"/>
                    <a:pt x="44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4" name="Google Shape;3988;p75">
              <a:extLst>
                <a:ext uri="{FF2B5EF4-FFF2-40B4-BE49-F238E27FC236}">
                  <a16:creationId xmlns:a16="http://schemas.microsoft.com/office/drawing/2014/main" id="{95FDCB1C-7587-4779-12CE-9A89D8FA75A4}"/>
                </a:ext>
              </a:extLst>
            </p:cNvPr>
            <p:cNvSpPr/>
            <p:nvPr/>
          </p:nvSpPr>
          <p:spPr>
            <a:xfrm>
              <a:off x="4586775" y="1458175"/>
              <a:ext cx="1149175" cy="1445200"/>
            </a:xfrm>
            <a:custGeom>
              <a:avLst/>
              <a:gdLst/>
              <a:ahLst/>
              <a:cxnLst/>
              <a:rect l="l" t="t" r="r" b="b"/>
              <a:pathLst>
                <a:path w="45967" h="57808" extrusionOk="0">
                  <a:moveTo>
                    <a:pt x="439" y="0"/>
                  </a:moveTo>
                  <a:cubicBezTo>
                    <a:pt x="195" y="0"/>
                    <a:pt x="34" y="260"/>
                    <a:pt x="34" y="700"/>
                  </a:cubicBezTo>
                  <a:lnTo>
                    <a:pt x="34" y="30588"/>
                  </a:lnTo>
                  <a:cubicBezTo>
                    <a:pt x="1" y="31122"/>
                    <a:pt x="268" y="31622"/>
                    <a:pt x="668" y="31989"/>
                  </a:cubicBezTo>
                  <a:lnTo>
                    <a:pt x="45300" y="57741"/>
                  </a:lnTo>
                  <a:cubicBezTo>
                    <a:pt x="45382" y="57786"/>
                    <a:pt x="45460" y="57807"/>
                    <a:pt x="45533" y="57807"/>
                  </a:cubicBezTo>
                  <a:cubicBezTo>
                    <a:pt x="45786" y="57807"/>
                    <a:pt x="45967" y="57548"/>
                    <a:pt x="45967" y="57107"/>
                  </a:cubicBezTo>
                  <a:lnTo>
                    <a:pt x="45967" y="27219"/>
                  </a:lnTo>
                  <a:cubicBezTo>
                    <a:pt x="45967" y="26685"/>
                    <a:pt x="45733" y="26152"/>
                    <a:pt x="45300" y="25818"/>
                  </a:cubicBezTo>
                  <a:lnTo>
                    <a:pt x="668" y="66"/>
                  </a:lnTo>
                  <a:cubicBezTo>
                    <a:pt x="586" y="22"/>
                    <a:pt x="509" y="0"/>
                    <a:pt x="439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5" name="Google Shape;3989;p75">
              <a:extLst>
                <a:ext uri="{FF2B5EF4-FFF2-40B4-BE49-F238E27FC236}">
                  <a16:creationId xmlns:a16="http://schemas.microsoft.com/office/drawing/2014/main" id="{BAB43B98-1780-6015-3E5A-7CBEAA34DABC}"/>
                </a:ext>
              </a:extLst>
            </p:cNvPr>
            <p:cNvSpPr/>
            <p:nvPr/>
          </p:nvSpPr>
          <p:spPr>
            <a:xfrm>
              <a:off x="4635975" y="1736250"/>
              <a:ext cx="1064125" cy="690550"/>
            </a:xfrm>
            <a:custGeom>
              <a:avLst/>
              <a:gdLst/>
              <a:ahLst/>
              <a:cxnLst/>
              <a:rect l="l" t="t" r="r" b="b"/>
              <a:pathLst>
                <a:path w="42565" h="27622" extrusionOk="0">
                  <a:moveTo>
                    <a:pt x="377" y="1"/>
                  </a:moveTo>
                  <a:cubicBezTo>
                    <a:pt x="155" y="1"/>
                    <a:pt x="1" y="174"/>
                    <a:pt x="1" y="485"/>
                  </a:cubicBezTo>
                  <a:lnTo>
                    <a:pt x="1" y="2553"/>
                  </a:lnTo>
                  <a:cubicBezTo>
                    <a:pt x="1" y="3020"/>
                    <a:pt x="268" y="3454"/>
                    <a:pt x="668" y="3721"/>
                  </a:cubicBezTo>
                  <a:lnTo>
                    <a:pt x="41897" y="27538"/>
                  </a:lnTo>
                  <a:cubicBezTo>
                    <a:pt x="42001" y="27594"/>
                    <a:pt x="42100" y="27622"/>
                    <a:pt x="42188" y="27622"/>
                  </a:cubicBezTo>
                  <a:cubicBezTo>
                    <a:pt x="42410" y="27622"/>
                    <a:pt x="42564" y="27448"/>
                    <a:pt x="42564" y="27137"/>
                  </a:cubicBezTo>
                  <a:lnTo>
                    <a:pt x="42564" y="25069"/>
                  </a:lnTo>
                  <a:cubicBezTo>
                    <a:pt x="42531" y="24569"/>
                    <a:pt x="42298" y="24135"/>
                    <a:pt x="41897" y="23902"/>
                  </a:cubicBezTo>
                  <a:lnTo>
                    <a:pt x="668" y="85"/>
                  </a:lnTo>
                  <a:cubicBezTo>
                    <a:pt x="564" y="28"/>
                    <a:pt x="465" y="1"/>
                    <a:pt x="37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6" name="Google Shape;3990;p75">
              <a:extLst>
                <a:ext uri="{FF2B5EF4-FFF2-40B4-BE49-F238E27FC236}">
                  <a16:creationId xmlns:a16="http://schemas.microsoft.com/office/drawing/2014/main" id="{FECFAD57-BB3C-1FD4-4518-B7169A626650}"/>
                </a:ext>
              </a:extLst>
            </p:cNvPr>
            <p:cNvSpPr/>
            <p:nvPr/>
          </p:nvSpPr>
          <p:spPr>
            <a:xfrm>
              <a:off x="4637650" y="1850525"/>
              <a:ext cx="126775" cy="256125"/>
            </a:xfrm>
            <a:custGeom>
              <a:avLst/>
              <a:gdLst/>
              <a:ahLst/>
              <a:cxnLst/>
              <a:rect l="l" t="t" r="r" b="b"/>
              <a:pathLst>
                <a:path w="5071" h="10245" extrusionOk="0">
                  <a:moveTo>
                    <a:pt x="359" y="0"/>
                  </a:moveTo>
                  <a:cubicBezTo>
                    <a:pt x="148" y="0"/>
                    <a:pt x="0" y="239"/>
                    <a:pt x="0" y="584"/>
                  </a:cubicBezTo>
                  <a:lnTo>
                    <a:pt x="0" y="6722"/>
                  </a:lnTo>
                  <a:cubicBezTo>
                    <a:pt x="0" y="7189"/>
                    <a:pt x="201" y="7589"/>
                    <a:pt x="534" y="7889"/>
                  </a:cubicBezTo>
                  <a:lnTo>
                    <a:pt x="4537" y="10191"/>
                  </a:lnTo>
                  <a:cubicBezTo>
                    <a:pt x="4603" y="10227"/>
                    <a:pt x="4665" y="10245"/>
                    <a:pt x="4722" y="10245"/>
                  </a:cubicBezTo>
                  <a:cubicBezTo>
                    <a:pt x="4928" y="10245"/>
                    <a:pt x="5071" y="10022"/>
                    <a:pt x="5071" y="9657"/>
                  </a:cubicBezTo>
                  <a:lnTo>
                    <a:pt x="5071" y="3519"/>
                  </a:lnTo>
                  <a:cubicBezTo>
                    <a:pt x="5071" y="3052"/>
                    <a:pt x="4871" y="2652"/>
                    <a:pt x="4537" y="2352"/>
                  </a:cubicBezTo>
                  <a:lnTo>
                    <a:pt x="534" y="50"/>
                  </a:lnTo>
                  <a:cubicBezTo>
                    <a:pt x="473" y="16"/>
                    <a:pt x="414" y="0"/>
                    <a:pt x="359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7" name="Google Shape;3991;p75">
              <a:extLst>
                <a:ext uri="{FF2B5EF4-FFF2-40B4-BE49-F238E27FC236}">
                  <a16:creationId xmlns:a16="http://schemas.microsoft.com/office/drawing/2014/main" id="{11375D68-DE76-485E-A3A0-4C2CEFBF2B41}"/>
                </a:ext>
              </a:extLst>
            </p:cNvPr>
            <p:cNvSpPr/>
            <p:nvPr/>
          </p:nvSpPr>
          <p:spPr>
            <a:xfrm>
              <a:off x="4637650" y="1850525"/>
              <a:ext cx="126775" cy="256125"/>
            </a:xfrm>
            <a:custGeom>
              <a:avLst/>
              <a:gdLst/>
              <a:ahLst/>
              <a:cxnLst/>
              <a:rect l="l" t="t" r="r" b="b"/>
              <a:pathLst>
                <a:path w="5071" h="10245" extrusionOk="0">
                  <a:moveTo>
                    <a:pt x="359" y="0"/>
                  </a:moveTo>
                  <a:cubicBezTo>
                    <a:pt x="148" y="0"/>
                    <a:pt x="0" y="239"/>
                    <a:pt x="0" y="584"/>
                  </a:cubicBezTo>
                  <a:lnTo>
                    <a:pt x="0" y="6722"/>
                  </a:lnTo>
                  <a:cubicBezTo>
                    <a:pt x="0" y="7189"/>
                    <a:pt x="201" y="7589"/>
                    <a:pt x="534" y="7889"/>
                  </a:cubicBezTo>
                  <a:lnTo>
                    <a:pt x="4537" y="10191"/>
                  </a:lnTo>
                  <a:cubicBezTo>
                    <a:pt x="4603" y="10227"/>
                    <a:pt x="4665" y="10245"/>
                    <a:pt x="4722" y="10245"/>
                  </a:cubicBezTo>
                  <a:cubicBezTo>
                    <a:pt x="4928" y="10245"/>
                    <a:pt x="5071" y="10022"/>
                    <a:pt x="5071" y="9657"/>
                  </a:cubicBezTo>
                  <a:lnTo>
                    <a:pt x="5071" y="3519"/>
                  </a:lnTo>
                  <a:cubicBezTo>
                    <a:pt x="5071" y="3052"/>
                    <a:pt x="4871" y="2652"/>
                    <a:pt x="4537" y="2352"/>
                  </a:cubicBezTo>
                  <a:lnTo>
                    <a:pt x="534" y="50"/>
                  </a:lnTo>
                  <a:cubicBezTo>
                    <a:pt x="473" y="16"/>
                    <a:pt x="414" y="0"/>
                    <a:pt x="3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8" name="Google Shape;3992;p75">
              <a:extLst>
                <a:ext uri="{FF2B5EF4-FFF2-40B4-BE49-F238E27FC236}">
                  <a16:creationId xmlns:a16="http://schemas.microsoft.com/office/drawing/2014/main" id="{2E749084-65B1-E0AF-EE7C-0340D003CFB3}"/>
                </a:ext>
              </a:extLst>
            </p:cNvPr>
            <p:cNvSpPr/>
            <p:nvPr/>
          </p:nvSpPr>
          <p:spPr>
            <a:xfrm>
              <a:off x="4637650" y="1926450"/>
              <a:ext cx="126775" cy="181025"/>
            </a:xfrm>
            <a:custGeom>
              <a:avLst/>
              <a:gdLst/>
              <a:ahLst/>
              <a:cxnLst/>
              <a:rect l="l" t="t" r="r" b="b"/>
              <a:pathLst>
                <a:path w="5071" h="7241" extrusionOk="0">
                  <a:moveTo>
                    <a:pt x="1504" y="1"/>
                  </a:moveTo>
                  <a:cubicBezTo>
                    <a:pt x="1490" y="1"/>
                    <a:pt x="1478" y="5"/>
                    <a:pt x="1468" y="15"/>
                  </a:cubicBezTo>
                  <a:lnTo>
                    <a:pt x="0" y="2117"/>
                  </a:lnTo>
                  <a:lnTo>
                    <a:pt x="0" y="3718"/>
                  </a:lnTo>
                  <a:cubicBezTo>
                    <a:pt x="0" y="4152"/>
                    <a:pt x="201" y="4585"/>
                    <a:pt x="534" y="4852"/>
                  </a:cubicBezTo>
                  <a:lnTo>
                    <a:pt x="4537" y="7187"/>
                  </a:lnTo>
                  <a:cubicBezTo>
                    <a:pt x="4603" y="7224"/>
                    <a:pt x="4665" y="7241"/>
                    <a:pt x="4722" y="7241"/>
                  </a:cubicBezTo>
                  <a:cubicBezTo>
                    <a:pt x="4928" y="7241"/>
                    <a:pt x="5071" y="7019"/>
                    <a:pt x="5071" y="6653"/>
                  </a:cubicBezTo>
                  <a:lnTo>
                    <a:pt x="5071" y="5353"/>
                  </a:lnTo>
                  <a:lnTo>
                    <a:pt x="4170" y="3084"/>
                  </a:lnTo>
                  <a:cubicBezTo>
                    <a:pt x="4085" y="2857"/>
                    <a:pt x="3952" y="2703"/>
                    <a:pt x="3873" y="2703"/>
                  </a:cubicBezTo>
                  <a:cubicBezTo>
                    <a:pt x="3859" y="2703"/>
                    <a:pt x="3847" y="2707"/>
                    <a:pt x="3837" y="2717"/>
                  </a:cubicBezTo>
                  <a:lnTo>
                    <a:pt x="3203" y="3351"/>
                  </a:lnTo>
                  <a:lnTo>
                    <a:pt x="3736" y="5286"/>
                  </a:lnTo>
                  <a:lnTo>
                    <a:pt x="1835" y="382"/>
                  </a:lnTo>
                  <a:cubicBezTo>
                    <a:pt x="1722" y="155"/>
                    <a:pt x="1584" y="1"/>
                    <a:pt x="15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9" name="Google Shape;3993;p75">
              <a:extLst>
                <a:ext uri="{FF2B5EF4-FFF2-40B4-BE49-F238E27FC236}">
                  <a16:creationId xmlns:a16="http://schemas.microsoft.com/office/drawing/2014/main" id="{4D29B76C-2B50-4772-EDB6-52E8DB18297E}"/>
                </a:ext>
              </a:extLst>
            </p:cNvPr>
            <p:cNvSpPr/>
            <p:nvPr/>
          </p:nvSpPr>
          <p:spPr>
            <a:xfrm>
              <a:off x="4709375" y="1924525"/>
              <a:ext cx="25025" cy="41700"/>
            </a:xfrm>
            <a:custGeom>
              <a:avLst/>
              <a:gdLst/>
              <a:ahLst/>
              <a:cxnLst/>
              <a:rect l="l" t="t" r="r" b="b"/>
              <a:pathLst>
                <a:path w="1001" h="1668" extrusionOk="0">
                  <a:moveTo>
                    <a:pt x="319" y="0"/>
                  </a:moveTo>
                  <a:cubicBezTo>
                    <a:pt x="136" y="0"/>
                    <a:pt x="0" y="195"/>
                    <a:pt x="0" y="526"/>
                  </a:cubicBezTo>
                  <a:cubicBezTo>
                    <a:pt x="0" y="960"/>
                    <a:pt x="167" y="1360"/>
                    <a:pt x="501" y="1627"/>
                  </a:cubicBezTo>
                  <a:cubicBezTo>
                    <a:pt x="563" y="1654"/>
                    <a:pt x="620" y="1668"/>
                    <a:pt x="673" y="1668"/>
                  </a:cubicBezTo>
                  <a:cubicBezTo>
                    <a:pt x="875" y="1668"/>
                    <a:pt x="1001" y="1471"/>
                    <a:pt x="1001" y="1126"/>
                  </a:cubicBezTo>
                  <a:cubicBezTo>
                    <a:pt x="1001" y="693"/>
                    <a:pt x="834" y="292"/>
                    <a:pt x="501" y="59"/>
                  </a:cubicBezTo>
                  <a:cubicBezTo>
                    <a:pt x="437" y="19"/>
                    <a:pt x="376" y="0"/>
                    <a:pt x="319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0" name="Google Shape;3994;p75">
              <a:extLst>
                <a:ext uri="{FF2B5EF4-FFF2-40B4-BE49-F238E27FC236}">
                  <a16:creationId xmlns:a16="http://schemas.microsoft.com/office/drawing/2014/main" id="{39DB3A50-DBAA-FA2C-BB15-4B1BD2160F6B}"/>
                </a:ext>
              </a:extLst>
            </p:cNvPr>
            <p:cNvSpPr/>
            <p:nvPr/>
          </p:nvSpPr>
          <p:spPr>
            <a:xfrm>
              <a:off x="4637650" y="2064300"/>
              <a:ext cx="126775" cy="255850"/>
            </a:xfrm>
            <a:custGeom>
              <a:avLst/>
              <a:gdLst/>
              <a:ahLst/>
              <a:cxnLst/>
              <a:rect l="l" t="t" r="r" b="b"/>
              <a:pathLst>
                <a:path w="5071" h="10234" extrusionOk="0">
                  <a:moveTo>
                    <a:pt x="328" y="0"/>
                  </a:moveTo>
                  <a:cubicBezTo>
                    <a:pt x="134" y="0"/>
                    <a:pt x="0" y="220"/>
                    <a:pt x="0" y="572"/>
                  </a:cubicBezTo>
                  <a:lnTo>
                    <a:pt x="0" y="6743"/>
                  </a:lnTo>
                  <a:cubicBezTo>
                    <a:pt x="0" y="7177"/>
                    <a:pt x="201" y="7611"/>
                    <a:pt x="534" y="7878"/>
                  </a:cubicBezTo>
                  <a:lnTo>
                    <a:pt x="4537" y="10179"/>
                  </a:lnTo>
                  <a:cubicBezTo>
                    <a:pt x="4603" y="10216"/>
                    <a:pt x="4666" y="10233"/>
                    <a:pt x="4724" y="10233"/>
                  </a:cubicBezTo>
                  <a:cubicBezTo>
                    <a:pt x="4929" y="10233"/>
                    <a:pt x="5071" y="10017"/>
                    <a:pt x="5071" y="9679"/>
                  </a:cubicBezTo>
                  <a:lnTo>
                    <a:pt x="5071" y="3508"/>
                  </a:lnTo>
                  <a:cubicBezTo>
                    <a:pt x="5071" y="3074"/>
                    <a:pt x="4871" y="2641"/>
                    <a:pt x="4537" y="2374"/>
                  </a:cubicBezTo>
                  <a:lnTo>
                    <a:pt x="534" y="72"/>
                  </a:lnTo>
                  <a:cubicBezTo>
                    <a:pt x="461" y="23"/>
                    <a:pt x="391" y="0"/>
                    <a:pt x="32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1" name="Google Shape;3995;p75">
              <a:extLst>
                <a:ext uri="{FF2B5EF4-FFF2-40B4-BE49-F238E27FC236}">
                  <a16:creationId xmlns:a16="http://schemas.microsoft.com/office/drawing/2014/main" id="{B6917D32-CBAC-2CC6-754A-52B4E7806F56}"/>
                </a:ext>
              </a:extLst>
            </p:cNvPr>
            <p:cNvSpPr/>
            <p:nvPr/>
          </p:nvSpPr>
          <p:spPr>
            <a:xfrm>
              <a:off x="4637650" y="2064300"/>
              <a:ext cx="126775" cy="255850"/>
            </a:xfrm>
            <a:custGeom>
              <a:avLst/>
              <a:gdLst/>
              <a:ahLst/>
              <a:cxnLst/>
              <a:rect l="l" t="t" r="r" b="b"/>
              <a:pathLst>
                <a:path w="5071" h="10234" extrusionOk="0">
                  <a:moveTo>
                    <a:pt x="328" y="0"/>
                  </a:moveTo>
                  <a:cubicBezTo>
                    <a:pt x="134" y="0"/>
                    <a:pt x="0" y="220"/>
                    <a:pt x="0" y="572"/>
                  </a:cubicBezTo>
                  <a:lnTo>
                    <a:pt x="0" y="6743"/>
                  </a:lnTo>
                  <a:cubicBezTo>
                    <a:pt x="0" y="7177"/>
                    <a:pt x="201" y="7611"/>
                    <a:pt x="534" y="7878"/>
                  </a:cubicBezTo>
                  <a:lnTo>
                    <a:pt x="4537" y="10179"/>
                  </a:lnTo>
                  <a:cubicBezTo>
                    <a:pt x="4603" y="10216"/>
                    <a:pt x="4666" y="10233"/>
                    <a:pt x="4724" y="10233"/>
                  </a:cubicBezTo>
                  <a:cubicBezTo>
                    <a:pt x="4929" y="10233"/>
                    <a:pt x="5071" y="10017"/>
                    <a:pt x="5071" y="9679"/>
                  </a:cubicBezTo>
                  <a:lnTo>
                    <a:pt x="5071" y="3508"/>
                  </a:lnTo>
                  <a:cubicBezTo>
                    <a:pt x="5071" y="3074"/>
                    <a:pt x="4871" y="2641"/>
                    <a:pt x="4537" y="2374"/>
                  </a:cubicBezTo>
                  <a:lnTo>
                    <a:pt x="534" y="72"/>
                  </a:lnTo>
                  <a:cubicBezTo>
                    <a:pt x="461" y="23"/>
                    <a:pt x="391" y="0"/>
                    <a:pt x="3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2" name="Google Shape;3996;p75">
              <a:extLst>
                <a:ext uri="{FF2B5EF4-FFF2-40B4-BE49-F238E27FC236}">
                  <a16:creationId xmlns:a16="http://schemas.microsoft.com/office/drawing/2014/main" id="{2B0C3F94-CA81-1C2A-9155-FDE0CFB27D1F}"/>
                </a:ext>
              </a:extLst>
            </p:cNvPr>
            <p:cNvSpPr/>
            <p:nvPr/>
          </p:nvSpPr>
          <p:spPr>
            <a:xfrm>
              <a:off x="4637650" y="2139950"/>
              <a:ext cx="126775" cy="180200"/>
            </a:xfrm>
            <a:custGeom>
              <a:avLst/>
              <a:gdLst/>
              <a:ahLst/>
              <a:cxnLst/>
              <a:rect l="l" t="t" r="r" b="b"/>
              <a:pathLst>
                <a:path w="5071" h="7208" extrusionOk="0">
                  <a:moveTo>
                    <a:pt x="1504" y="0"/>
                  </a:moveTo>
                  <a:cubicBezTo>
                    <a:pt x="1490" y="0"/>
                    <a:pt x="1478" y="5"/>
                    <a:pt x="1468" y="15"/>
                  </a:cubicBezTo>
                  <a:lnTo>
                    <a:pt x="0" y="2083"/>
                  </a:lnTo>
                  <a:lnTo>
                    <a:pt x="0" y="3717"/>
                  </a:lnTo>
                  <a:cubicBezTo>
                    <a:pt x="0" y="4151"/>
                    <a:pt x="201" y="4585"/>
                    <a:pt x="534" y="4852"/>
                  </a:cubicBezTo>
                  <a:lnTo>
                    <a:pt x="4537" y="7153"/>
                  </a:lnTo>
                  <a:cubicBezTo>
                    <a:pt x="4603" y="7190"/>
                    <a:pt x="4666" y="7207"/>
                    <a:pt x="4724" y="7207"/>
                  </a:cubicBezTo>
                  <a:cubicBezTo>
                    <a:pt x="4929" y="7207"/>
                    <a:pt x="5071" y="6991"/>
                    <a:pt x="5071" y="6653"/>
                  </a:cubicBezTo>
                  <a:lnTo>
                    <a:pt x="5071" y="5319"/>
                  </a:lnTo>
                  <a:lnTo>
                    <a:pt x="4170" y="3084"/>
                  </a:lnTo>
                  <a:cubicBezTo>
                    <a:pt x="4085" y="2857"/>
                    <a:pt x="3952" y="2702"/>
                    <a:pt x="3873" y="2702"/>
                  </a:cubicBezTo>
                  <a:cubicBezTo>
                    <a:pt x="3859" y="2702"/>
                    <a:pt x="3847" y="2707"/>
                    <a:pt x="3837" y="2717"/>
                  </a:cubicBezTo>
                  <a:lnTo>
                    <a:pt x="3203" y="3351"/>
                  </a:lnTo>
                  <a:lnTo>
                    <a:pt x="3736" y="5285"/>
                  </a:lnTo>
                  <a:lnTo>
                    <a:pt x="3736" y="5285"/>
                  </a:lnTo>
                  <a:lnTo>
                    <a:pt x="1835" y="382"/>
                  </a:lnTo>
                  <a:cubicBezTo>
                    <a:pt x="1722" y="155"/>
                    <a:pt x="1584" y="0"/>
                    <a:pt x="150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3" name="Google Shape;3997;p75">
              <a:extLst>
                <a:ext uri="{FF2B5EF4-FFF2-40B4-BE49-F238E27FC236}">
                  <a16:creationId xmlns:a16="http://schemas.microsoft.com/office/drawing/2014/main" id="{AEC4D51F-F225-D4F4-995E-46876FB33EDD}"/>
                </a:ext>
              </a:extLst>
            </p:cNvPr>
            <p:cNvSpPr/>
            <p:nvPr/>
          </p:nvSpPr>
          <p:spPr>
            <a:xfrm>
              <a:off x="4709375" y="2138125"/>
              <a:ext cx="25875" cy="41925"/>
            </a:xfrm>
            <a:custGeom>
              <a:avLst/>
              <a:gdLst/>
              <a:ahLst/>
              <a:cxnLst/>
              <a:rect l="l" t="t" r="r" b="b"/>
              <a:pathLst>
                <a:path w="1035" h="1677" extrusionOk="0">
                  <a:moveTo>
                    <a:pt x="331" y="0"/>
                  </a:moveTo>
                  <a:cubicBezTo>
                    <a:pt x="142" y="0"/>
                    <a:pt x="0" y="217"/>
                    <a:pt x="0" y="555"/>
                  </a:cubicBezTo>
                  <a:cubicBezTo>
                    <a:pt x="0" y="955"/>
                    <a:pt x="167" y="1355"/>
                    <a:pt x="501" y="1622"/>
                  </a:cubicBezTo>
                  <a:cubicBezTo>
                    <a:pt x="567" y="1659"/>
                    <a:pt x="628" y="1676"/>
                    <a:pt x="683" y="1676"/>
                  </a:cubicBezTo>
                  <a:cubicBezTo>
                    <a:pt x="879" y="1676"/>
                    <a:pt x="1001" y="1460"/>
                    <a:pt x="1001" y="1122"/>
                  </a:cubicBezTo>
                  <a:cubicBezTo>
                    <a:pt x="1034" y="722"/>
                    <a:pt x="834" y="321"/>
                    <a:pt x="501" y="54"/>
                  </a:cubicBezTo>
                  <a:cubicBezTo>
                    <a:pt x="442" y="18"/>
                    <a:pt x="385" y="0"/>
                    <a:pt x="33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4" name="Google Shape;3998;p75">
              <a:extLst>
                <a:ext uri="{FF2B5EF4-FFF2-40B4-BE49-F238E27FC236}">
                  <a16:creationId xmlns:a16="http://schemas.microsoft.com/office/drawing/2014/main" id="{9C014F27-0E2C-C3B6-29CB-3220578F3783}"/>
                </a:ext>
              </a:extLst>
            </p:cNvPr>
            <p:cNvSpPr/>
            <p:nvPr/>
          </p:nvSpPr>
          <p:spPr>
            <a:xfrm>
              <a:off x="4793600" y="1953675"/>
              <a:ext cx="906500" cy="536700"/>
            </a:xfrm>
            <a:custGeom>
              <a:avLst/>
              <a:gdLst/>
              <a:ahLst/>
              <a:cxnLst/>
              <a:rect l="l" t="t" r="r" b="b"/>
              <a:pathLst>
                <a:path w="36260" h="21468" extrusionOk="0">
                  <a:moveTo>
                    <a:pt x="208" y="1"/>
                  </a:moveTo>
                  <a:cubicBezTo>
                    <a:pt x="81" y="1"/>
                    <a:pt x="0" y="99"/>
                    <a:pt x="0" y="261"/>
                  </a:cubicBezTo>
                  <a:cubicBezTo>
                    <a:pt x="0" y="561"/>
                    <a:pt x="167" y="828"/>
                    <a:pt x="401" y="995"/>
                  </a:cubicBezTo>
                  <a:lnTo>
                    <a:pt x="35826" y="21409"/>
                  </a:lnTo>
                  <a:cubicBezTo>
                    <a:pt x="35896" y="21449"/>
                    <a:pt x="35962" y="21468"/>
                    <a:pt x="36022" y="21468"/>
                  </a:cubicBezTo>
                  <a:cubicBezTo>
                    <a:pt x="36161" y="21468"/>
                    <a:pt x="36259" y="21363"/>
                    <a:pt x="36259" y="21176"/>
                  </a:cubicBezTo>
                  <a:cubicBezTo>
                    <a:pt x="36226" y="20909"/>
                    <a:pt x="36059" y="20642"/>
                    <a:pt x="35826" y="20475"/>
                  </a:cubicBezTo>
                  <a:lnTo>
                    <a:pt x="401" y="61"/>
                  </a:lnTo>
                  <a:cubicBezTo>
                    <a:pt x="329" y="20"/>
                    <a:pt x="264" y="1"/>
                    <a:pt x="20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5" name="Google Shape;3999;p75">
              <a:extLst>
                <a:ext uri="{FF2B5EF4-FFF2-40B4-BE49-F238E27FC236}">
                  <a16:creationId xmlns:a16="http://schemas.microsoft.com/office/drawing/2014/main" id="{A3641523-F73F-6880-0B94-433E61740C68}"/>
                </a:ext>
              </a:extLst>
            </p:cNvPr>
            <p:cNvSpPr/>
            <p:nvPr/>
          </p:nvSpPr>
          <p:spPr>
            <a:xfrm>
              <a:off x="4793600" y="1998875"/>
              <a:ext cx="906500" cy="537375"/>
            </a:xfrm>
            <a:custGeom>
              <a:avLst/>
              <a:gdLst/>
              <a:ahLst/>
              <a:cxnLst/>
              <a:rect l="l" t="t" r="r" b="b"/>
              <a:pathLst>
                <a:path w="36260" h="21495" extrusionOk="0">
                  <a:moveTo>
                    <a:pt x="226" y="1"/>
                  </a:moveTo>
                  <a:cubicBezTo>
                    <a:pt x="88" y="1"/>
                    <a:pt x="0" y="118"/>
                    <a:pt x="0" y="287"/>
                  </a:cubicBezTo>
                  <a:cubicBezTo>
                    <a:pt x="0" y="588"/>
                    <a:pt x="167" y="854"/>
                    <a:pt x="401" y="988"/>
                  </a:cubicBezTo>
                  <a:lnTo>
                    <a:pt x="35826" y="21436"/>
                  </a:lnTo>
                  <a:cubicBezTo>
                    <a:pt x="35896" y="21476"/>
                    <a:pt x="35962" y="21495"/>
                    <a:pt x="36022" y="21495"/>
                  </a:cubicBezTo>
                  <a:cubicBezTo>
                    <a:pt x="36161" y="21495"/>
                    <a:pt x="36259" y="21389"/>
                    <a:pt x="36259" y="21202"/>
                  </a:cubicBezTo>
                  <a:cubicBezTo>
                    <a:pt x="36226" y="20902"/>
                    <a:pt x="36059" y="20635"/>
                    <a:pt x="35826" y="20502"/>
                  </a:cubicBezTo>
                  <a:lnTo>
                    <a:pt x="401" y="54"/>
                  </a:lnTo>
                  <a:cubicBezTo>
                    <a:pt x="337" y="17"/>
                    <a:pt x="278" y="1"/>
                    <a:pt x="22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6" name="Google Shape;4000;p75">
              <a:extLst>
                <a:ext uri="{FF2B5EF4-FFF2-40B4-BE49-F238E27FC236}">
                  <a16:creationId xmlns:a16="http://schemas.microsoft.com/office/drawing/2014/main" id="{D96E4DEA-DE15-3C11-DF51-3F0C645F1405}"/>
                </a:ext>
              </a:extLst>
            </p:cNvPr>
            <p:cNvSpPr/>
            <p:nvPr/>
          </p:nvSpPr>
          <p:spPr>
            <a:xfrm>
              <a:off x="4793600" y="2044600"/>
              <a:ext cx="906500" cy="537525"/>
            </a:xfrm>
            <a:custGeom>
              <a:avLst/>
              <a:gdLst/>
              <a:ahLst/>
              <a:cxnLst/>
              <a:rect l="l" t="t" r="r" b="b"/>
              <a:pathLst>
                <a:path w="36260" h="21501" extrusionOk="0">
                  <a:moveTo>
                    <a:pt x="212" y="1"/>
                  </a:moveTo>
                  <a:cubicBezTo>
                    <a:pt x="82" y="1"/>
                    <a:pt x="0" y="106"/>
                    <a:pt x="0" y="293"/>
                  </a:cubicBezTo>
                  <a:cubicBezTo>
                    <a:pt x="0" y="560"/>
                    <a:pt x="167" y="827"/>
                    <a:pt x="401" y="993"/>
                  </a:cubicBezTo>
                  <a:lnTo>
                    <a:pt x="35826" y="21441"/>
                  </a:lnTo>
                  <a:cubicBezTo>
                    <a:pt x="35896" y="21481"/>
                    <a:pt x="35962" y="21500"/>
                    <a:pt x="36022" y="21500"/>
                  </a:cubicBezTo>
                  <a:cubicBezTo>
                    <a:pt x="36161" y="21500"/>
                    <a:pt x="36259" y="21395"/>
                    <a:pt x="36259" y="21208"/>
                  </a:cubicBezTo>
                  <a:cubicBezTo>
                    <a:pt x="36226" y="20908"/>
                    <a:pt x="36059" y="20641"/>
                    <a:pt x="35826" y="20474"/>
                  </a:cubicBezTo>
                  <a:lnTo>
                    <a:pt x="401" y="59"/>
                  </a:lnTo>
                  <a:cubicBezTo>
                    <a:pt x="331" y="20"/>
                    <a:pt x="267" y="1"/>
                    <a:pt x="21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7" name="Google Shape;4001;p75">
              <a:extLst>
                <a:ext uri="{FF2B5EF4-FFF2-40B4-BE49-F238E27FC236}">
                  <a16:creationId xmlns:a16="http://schemas.microsoft.com/office/drawing/2014/main" id="{9922E518-BB15-0902-02BA-B4519ACDB0E9}"/>
                </a:ext>
              </a:extLst>
            </p:cNvPr>
            <p:cNvSpPr/>
            <p:nvPr/>
          </p:nvSpPr>
          <p:spPr>
            <a:xfrm>
              <a:off x="4793600" y="2090450"/>
              <a:ext cx="906500" cy="536700"/>
            </a:xfrm>
            <a:custGeom>
              <a:avLst/>
              <a:gdLst/>
              <a:ahLst/>
              <a:cxnLst/>
              <a:rect l="l" t="t" r="r" b="b"/>
              <a:pathLst>
                <a:path w="36260" h="21468" extrusionOk="0">
                  <a:moveTo>
                    <a:pt x="208" y="0"/>
                  </a:moveTo>
                  <a:cubicBezTo>
                    <a:pt x="81" y="0"/>
                    <a:pt x="0" y="98"/>
                    <a:pt x="0" y="260"/>
                  </a:cubicBezTo>
                  <a:cubicBezTo>
                    <a:pt x="0" y="560"/>
                    <a:pt x="167" y="827"/>
                    <a:pt x="401" y="994"/>
                  </a:cubicBezTo>
                  <a:lnTo>
                    <a:pt x="35826" y="21409"/>
                  </a:lnTo>
                  <a:cubicBezTo>
                    <a:pt x="35896" y="21449"/>
                    <a:pt x="35962" y="21468"/>
                    <a:pt x="36022" y="21468"/>
                  </a:cubicBezTo>
                  <a:cubicBezTo>
                    <a:pt x="36161" y="21468"/>
                    <a:pt x="36259" y="21362"/>
                    <a:pt x="36259" y="21175"/>
                  </a:cubicBezTo>
                  <a:cubicBezTo>
                    <a:pt x="36226" y="20908"/>
                    <a:pt x="36059" y="20641"/>
                    <a:pt x="35826" y="20475"/>
                  </a:cubicBezTo>
                  <a:lnTo>
                    <a:pt x="401" y="60"/>
                  </a:lnTo>
                  <a:cubicBezTo>
                    <a:pt x="329" y="19"/>
                    <a:pt x="264" y="0"/>
                    <a:pt x="20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8" name="Google Shape;4002;p75">
              <a:extLst>
                <a:ext uri="{FF2B5EF4-FFF2-40B4-BE49-F238E27FC236}">
                  <a16:creationId xmlns:a16="http://schemas.microsoft.com/office/drawing/2014/main" id="{7EE3A3DB-8799-596C-B549-D6ED32FBF562}"/>
                </a:ext>
              </a:extLst>
            </p:cNvPr>
            <p:cNvSpPr/>
            <p:nvPr/>
          </p:nvSpPr>
          <p:spPr>
            <a:xfrm>
              <a:off x="4793600" y="2165675"/>
              <a:ext cx="906500" cy="537375"/>
            </a:xfrm>
            <a:custGeom>
              <a:avLst/>
              <a:gdLst/>
              <a:ahLst/>
              <a:cxnLst/>
              <a:rect l="l" t="t" r="r" b="b"/>
              <a:pathLst>
                <a:path w="36260" h="21495" extrusionOk="0">
                  <a:moveTo>
                    <a:pt x="226" y="0"/>
                  </a:moveTo>
                  <a:cubicBezTo>
                    <a:pt x="88" y="0"/>
                    <a:pt x="0" y="117"/>
                    <a:pt x="0" y="287"/>
                  </a:cubicBezTo>
                  <a:cubicBezTo>
                    <a:pt x="0" y="587"/>
                    <a:pt x="167" y="854"/>
                    <a:pt x="401" y="1021"/>
                  </a:cubicBezTo>
                  <a:lnTo>
                    <a:pt x="35826" y="21435"/>
                  </a:lnTo>
                  <a:cubicBezTo>
                    <a:pt x="35896" y="21475"/>
                    <a:pt x="35962" y="21494"/>
                    <a:pt x="36022" y="21494"/>
                  </a:cubicBezTo>
                  <a:cubicBezTo>
                    <a:pt x="36161" y="21494"/>
                    <a:pt x="36259" y="21389"/>
                    <a:pt x="36259" y="21202"/>
                  </a:cubicBezTo>
                  <a:cubicBezTo>
                    <a:pt x="36226" y="20935"/>
                    <a:pt x="36059" y="20668"/>
                    <a:pt x="35826" y="20501"/>
                  </a:cubicBezTo>
                  <a:lnTo>
                    <a:pt x="401" y="53"/>
                  </a:lnTo>
                  <a:cubicBezTo>
                    <a:pt x="337" y="17"/>
                    <a:pt x="278" y="0"/>
                    <a:pt x="22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9" name="Google Shape;4003;p75">
              <a:extLst>
                <a:ext uri="{FF2B5EF4-FFF2-40B4-BE49-F238E27FC236}">
                  <a16:creationId xmlns:a16="http://schemas.microsoft.com/office/drawing/2014/main" id="{81216229-6E5E-7432-B686-26F901C4A036}"/>
                </a:ext>
              </a:extLst>
            </p:cNvPr>
            <p:cNvSpPr/>
            <p:nvPr/>
          </p:nvSpPr>
          <p:spPr>
            <a:xfrm>
              <a:off x="4793600" y="2211400"/>
              <a:ext cx="906500" cy="537500"/>
            </a:xfrm>
            <a:custGeom>
              <a:avLst/>
              <a:gdLst/>
              <a:ahLst/>
              <a:cxnLst/>
              <a:rect l="l" t="t" r="r" b="b"/>
              <a:pathLst>
                <a:path w="36260" h="21500" extrusionOk="0">
                  <a:moveTo>
                    <a:pt x="212" y="0"/>
                  </a:moveTo>
                  <a:cubicBezTo>
                    <a:pt x="82" y="0"/>
                    <a:pt x="0" y="105"/>
                    <a:pt x="0" y="292"/>
                  </a:cubicBezTo>
                  <a:cubicBezTo>
                    <a:pt x="0" y="593"/>
                    <a:pt x="167" y="826"/>
                    <a:pt x="401" y="993"/>
                  </a:cubicBezTo>
                  <a:lnTo>
                    <a:pt x="35826" y="21441"/>
                  </a:lnTo>
                  <a:cubicBezTo>
                    <a:pt x="35896" y="21481"/>
                    <a:pt x="35962" y="21500"/>
                    <a:pt x="36022" y="21500"/>
                  </a:cubicBezTo>
                  <a:cubicBezTo>
                    <a:pt x="36161" y="21500"/>
                    <a:pt x="36259" y="21395"/>
                    <a:pt x="36259" y="21207"/>
                  </a:cubicBezTo>
                  <a:cubicBezTo>
                    <a:pt x="36226" y="20907"/>
                    <a:pt x="36059" y="20640"/>
                    <a:pt x="35826" y="20507"/>
                  </a:cubicBezTo>
                  <a:lnTo>
                    <a:pt x="401" y="59"/>
                  </a:lnTo>
                  <a:cubicBezTo>
                    <a:pt x="331" y="19"/>
                    <a:pt x="267" y="0"/>
                    <a:pt x="21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0" name="Google Shape;4004;p75">
              <a:extLst>
                <a:ext uri="{FF2B5EF4-FFF2-40B4-BE49-F238E27FC236}">
                  <a16:creationId xmlns:a16="http://schemas.microsoft.com/office/drawing/2014/main" id="{68EA7643-1BEF-77B2-0683-99BD17D5EA9B}"/>
                </a:ext>
              </a:extLst>
            </p:cNvPr>
            <p:cNvSpPr/>
            <p:nvPr/>
          </p:nvSpPr>
          <p:spPr>
            <a:xfrm>
              <a:off x="4793600" y="2257250"/>
              <a:ext cx="906500" cy="536700"/>
            </a:xfrm>
            <a:custGeom>
              <a:avLst/>
              <a:gdLst/>
              <a:ahLst/>
              <a:cxnLst/>
              <a:rect l="l" t="t" r="r" b="b"/>
              <a:pathLst>
                <a:path w="36260" h="21468" extrusionOk="0">
                  <a:moveTo>
                    <a:pt x="212" y="1"/>
                  </a:moveTo>
                  <a:cubicBezTo>
                    <a:pt x="82" y="1"/>
                    <a:pt x="0" y="106"/>
                    <a:pt x="0" y="293"/>
                  </a:cubicBezTo>
                  <a:cubicBezTo>
                    <a:pt x="0" y="560"/>
                    <a:pt x="167" y="827"/>
                    <a:pt x="401" y="994"/>
                  </a:cubicBezTo>
                  <a:lnTo>
                    <a:pt x="35826" y="21408"/>
                  </a:lnTo>
                  <a:cubicBezTo>
                    <a:pt x="35897" y="21449"/>
                    <a:pt x="35966" y="21468"/>
                    <a:pt x="36026" y="21468"/>
                  </a:cubicBezTo>
                  <a:cubicBezTo>
                    <a:pt x="36163" y="21468"/>
                    <a:pt x="36259" y="21370"/>
                    <a:pt x="36259" y="21208"/>
                  </a:cubicBezTo>
                  <a:cubicBezTo>
                    <a:pt x="36226" y="20908"/>
                    <a:pt x="36059" y="20641"/>
                    <a:pt x="35826" y="20474"/>
                  </a:cubicBezTo>
                  <a:lnTo>
                    <a:pt x="401" y="60"/>
                  </a:lnTo>
                  <a:cubicBezTo>
                    <a:pt x="331" y="20"/>
                    <a:pt x="267" y="1"/>
                    <a:pt x="21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1" name="Google Shape;4005;p75">
              <a:extLst>
                <a:ext uri="{FF2B5EF4-FFF2-40B4-BE49-F238E27FC236}">
                  <a16:creationId xmlns:a16="http://schemas.microsoft.com/office/drawing/2014/main" id="{AE43A831-E99C-387A-1FAF-0286587B1DA4}"/>
                </a:ext>
              </a:extLst>
            </p:cNvPr>
            <p:cNvSpPr/>
            <p:nvPr/>
          </p:nvSpPr>
          <p:spPr>
            <a:xfrm>
              <a:off x="4793600" y="2303100"/>
              <a:ext cx="906500" cy="536700"/>
            </a:xfrm>
            <a:custGeom>
              <a:avLst/>
              <a:gdLst/>
              <a:ahLst/>
              <a:cxnLst/>
              <a:rect l="l" t="t" r="r" b="b"/>
              <a:pathLst>
                <a:path w="36260" h="21468" extrusionOk="0">
                  <a:moveTo>
                    <a:pt x="208" y="0"/>
                  </a:moveTo>
                  <a:cubicBezTo>
                    <a:pt x="81" y="0"/>
                    <a:pt x="0" y="98"/>
                    <a:pt x="0" y="260"/>
                  </a:cubicBezTo>
                  <a:cubicBezTo>
                    <a:pt x="0" y="561"/>
                    <a:pt x="167" y="827"/>
                    <a:pt x="401" y="994"/>
                  </a:cubicBezTo>
                  <a:lnTo>
                    <a:pt x="35826" y="21409"/>
                  </a:lnTo>
                  <a:cubicBezTo>
                    <a:pt x="35896" y="21449"/>
                    <a:pt x="35962" y="21468"/>
                    <a:pt x="36022" y="21468"/>
                  </a:cubicBezTo>
                  <a:cubicBezTo>
                    <a:pt x="36161" y="21468"/>
                    <a:pt x="36259" y="21363"/>
                    <a:pt x="36259" y="21175"/>
                  </a:cubicBezTo>
                  <a:cubicBezTo>
                    <a:pt x="36226" y="20908"/>
                    <a:pt x="36059" y="20642"/>
                    <a:pt x="35826" y="20475"/>
                  </a:cubicBezTo>
                  <a:lnTo>
                    <a:pt x="401" y="60"/>
                  </a:lnTo>
                  <a:cubicBezTo>
                    <a:pt x="329" y="19"/>
                    <a:pt x="264" y="0"/>
                    <a:pt x="20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2" name="Google Shape;4006;p75">
              <a:extLst>
                <a:ext uri="{FF2B5EF4-FFF2-40B4-BE49-F238E27FC236}">
                  <a16:creationId xmlns:a16="http://schemas.microsoft.com/office/drawing/2014/main" id="{E47F23A7-A905-2AFA-867D-672D7693D4F2}"/>
                </a:ext>
              </a:extLst>
            </p:cNvPr>
            <p:cNvSpPr/>
            <p:nvPr/>
          </p:nvSpPr>
          <p:spPr>
            <a:xfrm>
              <a:off x="4587625" y="1454525"/>
              <a:ext cx="1148325" cy="761700"/>
            </a:xfrm>
            <a:custGeom>
              <a:avLst/>
              <a:gdLst/>
              <a:ahLst/>
              <a:cxnLst/>
              <a:rect l="l" t="t" r="r" b="b"/>
              <a:pathLst>
                <a:path w="45933" h="30468" extrusionOk="0">
                  <a:moveTo>
                    <a:pt x="299" y="1"/>
                  </a:moveTo>
                  <a:cubicBezTo>
                    <a:pt x="120" y="1"/>
                    <a:pt x="0" y="176"/>
                    <a:pt x="0" y="513"/>
                  </a:cubicBezTo>
                  <a:lnTo>
                    <a:pt x="0" y="3948"/>
                  </a:lnTo>
                  <a:lnTo>
                    <a:pt x="45933" y="30467"/>
                  </a:lnTo>
                  <a:lnTo>
                    <a:pt x="45933" y="27032"/>
                  </a:lnTo>
                  <a:cubicBezTo>
                    <a:pt x="45933" y="26631"/>
                    <a:pt x="45766" y="26264"/>
                    <a:pt x="45466" y="26031"/>
                  </a:cubicBezTo>
                  <a:lnTo>
                    <a:pt x="467" y="46"/>
                  </a:lnTo>
                  <a:cubicBezTo>
                    <a:pt x="407" y="16"/>
                    <a:pt x="350" y="1"/>
                    <a:pt x="29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3" name="Google Shape;4007;p75">
              <a:extLst>
                <a:ext uri="{FF2B5EF4-FFF2-40B4-BE49-F238E27FC236}">
                  <a16:creationId xmlns:a16="http://schemas.microsoft.com/office/drawing/2014/main" id="{24FDBC4F-C3C3-9218-64CE-1C661B26F985}"/>
                </a:ext>
              </a:extLst>
            </p:cNvPr>
            <p:cNvSpPr/>
            <p:nvPr/>
          </p:nvSpPr>
          <p:spPr>
            <a:xfrm>
              <a:off x="4587625" y="1515175"/>
              <a:ext cx="1148325" cy="805275"/>
            </a:xfrm>
            <a:custGeom>
              <a:avLst/>
              <a:gdLst/>
              <a:ahLst/>
              <a:cxnLst/>
              <a:rect l="l" t="t" r="r" b="b"/>
              <a:pathLst>
                <a:path w="45933" h="32211" extrusionOk="0">
                  <a:moveTo>
                    <a:pt x="2113" y="0"/>
                  </a:moveTo>
                  <a:cubicBezTo>
                    <a:pt x="1957" y="0"/>
                    <a:pt x="1879" y="211"/>
                    <a:pt x="1801" y="522"/>
                  </a:cubicBezTo>
                  <a:lnTo>
                    <a:pt x="1468" y="1622"/>
                  </a:lnTo>
                  <a:cubicBezTo>
                    <a:pt x="1364" y="1958"/>
                    <a:pt x="1281" y="2134"/>
                    <a:pt x="1125" y="2134"/>
                  </a:cubicBezTo>
                  <a:cubicBezTo>
                    <a:pt x="1079" y="2134"/>
                    <a:pt x="1027" y="2119"/>
                    <a:pt x="967" y="2089"/>
                  </a:cubicBezTo>
                  <a:lnTo>
                    <a:pt x="0" y="1522"/>
                  </a:lnTo>
                  <a:lnTo>
                    <a:pt x="0" y="5692"/>
                  </a:lnTo>
                  <a:lnTo>
                    <a:pt x="45933" y="32211"/>
                  </a:lnTo>
                  <a:lnTo>
                    <a:pt x="45933" y="28041"/>
                  </a:lnTo>
                  <a:lnTo>
                    <a:pt x="15311" y="10362"/>
                  </a:lnTo>
                  <a:cubicBezTo>
                    <a:pt x="15044" y="10229"/>
                    <a:pt x="14977" y="9928"/>
                    <a:pt x="14844" y="9361"/>
                  </a:cubicBezTo>
                  <a:lnTo>
                    <a:pt x="14410" y="7827"/>
                  </a:lnTo>
                  <a:cubicBezTo>
                    <a:pt x="14210" y="7093"/>
                    <a:pt x="14010" y="6826"/>
                    <a:pt x="13743" y="6693"/>
                  </a:cubicBezTo>
                  <a:lnTo>
                    <a:pt x="2268" y="55"/>
                  </a:lnTo>
                  <a:cubicBezTo>
                    <a:pt x="2209" y="17"/>
                    <a:pt x="2158" y="0"/>
                    <a:pt x="2113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4" name="Google Shape;4008;p75">
              <a:extLst>
                <a:ext uri="{FF2B5EF4-FFF2-40B4-BE49-F238E27FC236}">
                  <a16:creationId xmlns:a16="http://schemas.microsoft.com/office/drawing/2014/main" id="{FED24971-0C12-EDC1-61E2-FFBD9841D40E}"/>
                </a:ext>
              </a:extLst>
            </p:cNvPr>
            <p:cNvSpPr/>
            <p:nvPr/>
          </p:nvSpPr>
          <p:spPr>
            <a:xfrm>
              <a:off x="5676725" y="2116325"/>
              <a:ext cx="25875" cy="42050"/>
            </a:xfrm>
            <a:custGeom>
              <a:avLst/>
              <a:gdLst/>
              <a:ahLst/>
              <a:cxnLst/>
              <a:rect l="l" t="t" r="r" b="b"/>
              <a:pathLst>
                <a:path w="1035" h="1682" extrusionOk="0">
                  <a:moveTo>
                    <a:pt x="319" y="1"/>
                  </a:moveTo>
                  <a:cubicBezTo>
                    <a:pt x="136" y="1"/>
                    <a:pt x="0" y="196"/>
                    <a:pt x="0" y="526"/>
                  </a:cubicBezTo>
                  <a:cubicBezTo>
                    <a:pt x="0" y="960"/>
                    <a:pt x="167" y="1360"/>
                    <a:pt x="501" y="1627"/>
                  </a:cubicBezTo>
                  <a:cubicBezTo>
                    <a:pt x="567" y="1664"/>
                    <a:pt x="630" y="1681"/>
                    <a:pt x="688" y="1681"/>
                  </a:cubicBezTo>
                  <a:cubicBezTo>
                    <a:pt x="893" y="1681"/>
                    <a:pt x="1035" y="1465"/>
                    <a:pt x="1035" y="1127"/>
                  </a:cubicBezTo>
                  <a:cubicBezTo>
                    <a:pt x="1035" y="693"/>
                    <a:pt x="834" y="293"/>
                    <a:pt x="501" y="59"/>
                  </a:cubicBezTo>
                  <a:cubicBezTo>
                    <a:pt x="437" y="20"/>
                    <a:pt x="376" y="1"/>
                    <a:pt x="3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5" name="Google Shape;4009;p75">
              <a:extLst>
                <a:ext uri="{FF2B5EF4-FFF2-40B4-BE49-F238E27FC236}">
                  <a16:creationId xmlns:a16="http://schemas.microsoft.com/office/drawing/2014/main" id="{DDCEC7C0-B0E1-43B9-8D92-F8CC94E28364}"/>
                </a:ext>
              </a:extLst>
            </p:cNvPr>
            <p:cNvSpPr/>
            <p:nvPr/>
          </p:nvSpPr>
          <p:spPr>
            <a:xfrm>
              <a:off x="5630025" y="2089650"/>
              <a:ext cx="25875" cy="42025"/>
            </a:xfrm>
            <a:custGeom>
              <a:avLst/>
              <a:gdLst/>
              <a:ahLst/>
              <a:cxnLst/>
              <a:rect l="l" t="t" r="r" b="b"/>
              <a:pathLst>
                <a:path w="1035" h="1681" extrusionOk="0">
                  <a:moveTo>
                    <a:pt x="338" y="0"/>
                  </a:moveTo>
                  <a:cubicBezTo>
                    <a:pt x="148" y="0"/>
                    <a:pt x="26" y="195"/>
                    <a:pt x="0" y="526"/>
                  </a:cubicBezTo>
                  <a:cubicBezTo>
                    <a:pt x="0" y="959"/>
                    <a:pt x="201" y="1360"/>
                    <a:pt x="534" y="1627"/>
                  </a:cubicBezTo>
                  <a:cubicBezTo>
                    <a:pt x="593" y="1663"/>
                    <a:pt x="650" y="1681"/>
                    <a:pt x="704" y="1681"/>
                  </a:cubicBezTo>
                  <a:cubicBezTo>
                    <a:pt x="893" y="1681"/>
                    <a:pt x="1035" y="1464"/>
                    <a:pt x="1035" y="1126"/>
                  </a:cubicBezTo>
                  <a:cubicBezTo>
                    <a:pt x="1035" y="693"/>
                    <a:pt x="868" y="292"/>
                    <a:pt x="534" y="59"/>
                  </a:cubicBezTo>
                  <a:cubicBezTo>
                    <a:pt x="463" y="19"/>
                    <a:pt x="397" y="0"/>
                    <a:pt x="3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6" name="Google Shape;4010;p75">
              <a:extLst>
                <a:ext uri="{FF2B5EF4-FFF2-40B4-BE49-F238E27FC236}">
                  <a16:creationId xmlns:a16="http://schemas.microsoft.com/office/drawing/2014/main" id="{DBB5E3F2-E117-4E55-B11C-87558436E1E3}"/>
                </a:ext>
              </a:extLst>
            </p:cNvPr>
            <p:cNvSpPr/>
            <p:nvPr/>
          </p:nvSpPr>
          <p:spPr>
            <a:xfrm>
              <a:off x="5584150" y="2062950"/>
              <a:ext cx="25875" cy="42050"/>
            </a:xfrm>
            <a:custGeom>
              <a:avLst/>
              <a:gdLst/>
              <a:ahLst/>
              <a:cxnLst/>
              <a:rect l="l" t="t" r="r" b="b"/>
              <a:pathLst>
                <a:path w="1035" h="1682" extrusionOk="0">
                  <a:moveTo>
                    <a:pt x="319" y="1"/>
                  </a:moveTo>
                  <a:cubicBezTo>
                    <a:pt x="137" y="1"/>
                    <a:pt x="1" y="196"/>
                    <a:pt x="1" y="526"/>
                  </a:cubicBezTo>
                  <a:cubicBezTo>
                    <a:pt x="1" y="960"/>
                    <a:pt x="168" y="1360"/>
                    <a:pt x="501" y="1627"/>
                  </a:cubicBezTo>
                  <a:cubicBezTo>
                    <a:pt x="567" y="1664"/>
                    <a:pt x="630" y="1681"/>
                    <a:pt x="688" y="1681"/>
                  </a:cubicBezTo>
                  <a:cubicBezTo>
                    <a:pt x="893" y="1681"/>
                    <a:pt x="1035" y="1465"/>
                    <a:pt x="1035" y="1127"/>
                  </a:cubicBezTo>
                  <a:cubicBezTo>
                    <a:pt x="1035" y="693"/>
                    <a:pt x="835" y="293"/>
                    <a:pt x="501" y="59"/>
                  </a:cubicBezTo>
                  <a:cubicBezTo>
                    <a:pt x="438" y="20"/>
                    <a:pt x="376" y="1"/>
                    <a:pt x="3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7" name="Google Shape;4011;p75">
              <a:extLst>
                <a:ext uri="{FF2B5EF4-FFF2-40B4-BE49-F238E27FC236}">
                  <a16:creationId xmlns:a16="http://schemas.microsoft.com/office/drawing/2014/main" id="{6A643546-00B3-AD79-B102-2B4BEDE58FF0}"/>
                </a:ext>
              </a:extLst>
            </p:cNvPr>
            <p:cNvSpPr/>
            <p:nvPr/>
          </p:nvSpPr>
          <p:spPr>
            <a:xfrm>
              <a:off x="4617625" y="1609600"/>
              <a:ext cx="26725" cy="42875"/>
            </a:xfrm>
            <a:custGeom>
              <a:avLst/>
              <a:gdLst/>
              <a:ahLst/>
              <a:cxnLst/>
              <a:rect l="l" t="t" r="r" b="b"/>
              <a:pathLst>
                <a:path w="1069" h="1715" extrusionOk="0">
                  <a:moveTo>
                    <a:pt x="461" y="1"/>
                  </a:moveTo>
                  <a:cubicBezTo>
                    <a:pt x="452" y="1"/>
                    <a:pt x="443" y="5"/>
                    <a:pt x="435" y="14"/>
                  </a:cubicBezTo>
                  <a:lnTo>
                    <a:pt x="34" y="514"/>
                  </a:lnTo>
                  <a:lnTo>
                    <a:pt x="34" y="547"/>
                  </a:lnTo>
                  <a:cubicBezTo>
                    <a:pt x="1" y="547"/>
                    <a:pt x="1" y="581"/>
                    <a:pt x="34" y="581"/>
                  </a:cubicBezTo>
                  <a:cubicBezTo>
                    <a:pt x="1" y="614"/>
                    <a:pt x="1" y="614"/>
                    <a:pt x="34" y="647"/>
                  </a:cubicBezTo>
                  <a:cubicBezTo>
                    <a:pt x="1" y="647"/>
                    <a:pt x="1" y="681"/>
                    <a:pt x="34" y="681"/>
                  </a:cubicBezTo>
                  <a:lnTo>
                    <a:pt x="435" y="1648"/>
                  </a:lnTo>
                  <a:cubicBezTo>
                    <a:pt x="435" y="1681"/>
                    <a:pt x="468" y="1681"/>
                    <a:pt x="468" y="1715"/>
                  </a:cubicBezTo>
                  <a:lnTo>
                    <a:pt x="535" y="1715"/>
                  </a:lnTo>
                  <a:cubicBezTo>
                    <a:pt x="535" y="1648"/>
                    <a:pt x="535" y="1581"/>
                    <a:pt x="535" y="1515"/>
                  </a:cubicBezTo>
                  <a:lnTo>
                    <a:pt x="234" y="848"/>
                  </a:lnTo>
                  <a:lnTo>
                    <a:pt x="1002" y="1248"/>
                  </a:lnTo>
                  <a:cubicBezTo>
                    <a:pt x="1011" y="1257"/>
                    <a:pt x="1020" y="1261"/>
                    <a:pt x="1028" y="1261"/>
                  </a:cubicBezTo>
                  <a:cubicBezTo>
                    <a:pt x="1050" y="1261"/>
                    <a:pt x="1068" y="1230"/>
                    <a:pt x="1068" y="1181"/>
                  </a:cubicBezTo>
                  <a:cubicBezTo>
                    <a:pt x="1068" y="1114"/>
                    <a:pt x="1035" y="1048"/>
                    <a:pt x="1002" y="1014"/>
                  </a:cubicBezTo>
                  <a:lnTo>
                    <a:pt x="234" y="614"/>
                  </a:lnTo>
                  <a:lnTo>
                    <a:pt x="535" y="247"/>
                  </a:lnTo>
                  <a:cubicBezTo>
                    <a:pt x="535" y="180"/>
                    <a:pt x="535" y="147"/>
                    <a:pt x="535" y="80"/>
                  </a:cubicBezTo>
                  <a:cubicBezTo>
                    <a:pt x="510" y="31"/>
                    <a:pt x="486" y="1"/>
                    <a:pt x="4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8" name="Google Shape;4012;p75">
              <a:extLst>
                <a:ext uri="{FF2B5EF4-FFF2-40B4-BE49-F238E27FC236}">
                  <a16:creationId xmlns:a16="http://schemas.microsoft.com/office/drawing/2014/main" id="{D12DDE70-0AFB-EA93-38E5-85CCB3C31C1C}"/>
                </a:ext>
              </a:extLst>
            </p:cNvPr>
            <p:cNvSpPr/>
            <p:nvPr/>
          </p:nvSpPr>
          <p:spPr>
            <a:xfrm>
              <a:off x="4656825" y="1632125"/>
              <a:ext cx="25875" cy="42675"/>
            </a:xfrm>
            <a:custGeom>
              <a:avLst/>
              <a:gdLst/>
              <a:ahLst/>
              <a:cxnLst/>
              <a:rect l="l" t="t" r="r" b="b"/>
              <a:pathLst>
                <a:path w="1035" h="1707" extrusionOk="0">
                  <a:moveTo>
                    <a:pt x="541" y="0"/>
                  </a:moveTo>
                  <a:cubicBezTo>
                    <a:pt x="537" y="0"/>
                    <a:pt x="534" y="4"/>
                    <a:pt x="534" y="13"/>
                  </a:cubicBezTo>
                  <a:cubicBezTo>
                    <a:pt x="501" y="80"/>
                    <a:pt x="501" y="147"/>
                    <a:pt x="534" y="213"/>
                  </a:cubicBezTo>
                  <a:lnTo>
                    <a:pt x="801" y="881"/>
                  </a:lnTo>
                  <a:lnTo>
                    <a:pt x="67" y="480"/>
                  </a:lnTo>
                  <a:cubicBezTo>
                    <a:pt x="58" y="470"/>
                    <a:pt x="48" y="466"/>
                    <a:pt x="39" y="466"/>
                  </a:cubicBezTo>
                  <a:cubicBezTo>
                    <a:pt x="17" y="466"/>
                    <a:pt x="1" y="490"/>
                    <a:pt x="1" y="514"/>
                  </a:cubicBezTo>
                  <a:cubicBezTo>
                    <a:pt x="1" y="580"/>
                    <a:pt x="1" y="647"/>
                    <a:pt x="34" y="680"/>
                  </a:cubicBezTo>
                  <a:lnTo>
                    <a:pt x="801" y="1114"/>
                  </a:lnTo>
                  <a:lnTo>
                    <a:pt x="501" y="1448"/>
                  </a:lnTo>
                  <a:cubicBezTo>
                    <a:pt x="501" y="1514"/>
                    <a:pt x="501" y="1581"/>
                    <a:pt x="501" y="1614"/>
                  </a:cubicBezTo>
                  <a:cubicBezTo>
                    <a:pt x="534" y="1648"/>
                    <a:pt x="534" y="1681"/>
                    <a:pt x="568" y="1681"/>
                  </a:cubicBezTo>
                  <a:cubicBezTo>
                    <a:pt x="568" y="1698"/>
                    <a:pt x="576" y="1706"/>
                    <a:pt x="584" y="1706"/>
                  </a:cubicBezTo>
                  <a:cubicBezTo>
                    <a:pt x="593" y="1706"/>
                    <a:pt x="601" y="1698"/>
                    <a:pt x="601" y="1681"/>
                  </a:cubicBezTo>
                  <a:lnTo>
                    <a:pt x="1035" y="1214"/>
                  </a:lnTo>
                  <a:cubicBezTo>
                    <a:pt x="1035" y="1181"/>
                    <a:pt x="1035" y="1181"/>
                    <a:pt x="1035" y="1181"/>
                  </a:cubicBezTo>
                  <a:cubicBezTo>
                    <a:pt x="1035" y="1147"/>
                    <a:pt x="1035" y="1147"/>
                    <a:pt x="1035" y="1114"/>
                  </a:cubicBezTo>
                  <a:cubicBezTo>
                    <a:pt x="1035" y="1114"/>
                    <a:pt x="1035" y="1081"/>
                    <a:pt x="1035" y="1081"/>
                  </a:cubicBezTo>
                  <a:lnTo>
                    <a:pt x="1035" y="1047"/>
                  </a:lnTo>
                  <a:lnTo>
                    <a:pt x="601" y="80"/>
                  </a:lnTo>
                  <a:cubicBezTo>
                    <a:pt x="577" y="31"/>
                    <a:pt x="552" y="0"/>
                    <a:pt x="54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9" name="Google Shape;4013;p75">
              <a:extLst>
                <a:ext uri="{FF2B5EF4-FFF2-40B4-BE49-F238E27FC236}">
                  <a16:creationId xmlns:a16="http://schemas.microsoft.com/office/drawing/2014/main" id="{2ADBD63A-33EB-DD64-94F6-3EB43490B4F3}"/>
                </a:ext>
              </a:extLst>
            </p:cNvPr>
            <p:cNvSpPr/>
            <p:nvPr/>
          </p:nvSpPr>
          <p:spPr>
            <a:xfrm>
              <a:off x="4697700" y="1652000"/>
              <a:ext cx="23375" cy="50925"/>
            </a:xfrm>
            <a:custGeom>
              <a:avLst/>
              <a:gdLst/>
              <a:ahLst/>
              <a:cxnLst/>
              <a:rect l="l" t="t" r="r" b="b"/>
              <a:pathLst>
                <a:path w="935" h="2037" extrusionOk="0">
                  <a:moveTo>
                    <a:pt x="401" y="0"/>
                  </a:moveTo>
                  <a:cubicBezTo>
                    <a:pt x="325" y="0"/>
                    <a:pt x="254" y="38"/>
                    <a:pt x="200" y="119"/>
                  </a:cubicBezTo>
                  <a:cubicBezTo>
                    <a:pt x="0" y="586"/>
                    <a:pt x="0" y="1086"/>
                    <a:pt x="200" y="1520"/>
                  </a:cubicBezTo>
                  <a:cubicBezTo>
                    <a:pt x="234" y="1720"/>
                    <a:pt x="367" y="1887"/>
                    <a:pt x="534" y="1987"/>
                  </a:cubicBezTo>
                  <a:cubicBezTo>
                    <a:pt x="569" y="2022"/>
                    <a:pt x="612" y="2036"/>
                    <a:pt x="656" y="2036"/>
                  </a:cubicBezTo>
                  <a:cubicBezTo>
                    <a:pt x="738" y="2036"/>
                    <a:pt x="824" y="1985"/>
                    <a:pt x="867" y="1920"/>
                  </a:cubicBezTo>
                  <a:cubicBezTo>
                    <a:pt x="901" y="1853"/>
                    <a:pt x="901" y="1787"/>
                    <a:pt x="867" y="1720"/>
                  </a:cubicBezTo>
                  <a:cubicBezTo>
                    <a:pt x="844" y="1696"/>
                    <a:pt x="820" y="1673"/>
                    <a:pt x="809" y="1673"/>
                  </a:cubicBezTo>
                  <a:cubicBezTo>
                    <a:pt x="804" y="1673"/>
                    <a:pt x="801" y="1677"/>
                    <a:pt x="801" y="1687"/>
                  </a:cubicBezTo>
                  <a:cubicBezTo>
                    <a:pt x="748" y="1750"/>
                    <a:pt x="692" y="1780"/>
                    <a:pt x="635" y="1780"/>
                  </a:cubicBezTo>
                  <a:cubicBezTo>
                    <a:pt x="511" y="1780"/>
                    <a:pt x="381" y="1638"/>
                    <a:pt x="267" y="1386"/>
                  </a:cubicBezTo>
                  <a:cubicBezTo>
                    <a:pt x="134" y="1053"/>
                    <a:pt x="134" y="686"/>
                    <a:pt x="267" y="352"/>
                  </a:cubicBezTo>
                  <a:cubicBezTo>
                    <a:pt x="314" y="289"/>
                    <a:pt x="376" y="256"/>
                    <a:pt x="439" y="256"/>
                  </a:cubicBezTo>
                  <a:cubicBezTo>
                    <a:pt x="510" y="256"/>
                    <a:pt x="581" y="298"/>
                    <a:pt x="634" y="386"/>
                  </a:cubicBezTo>
                  <a:lnTo>
                    <a:pt x="567" y="553"/>
                  </a:lnTo>
                  <a:cubicBezTo>
                    <a:pt x="567" y="586"/>
                    <a:pt x="567" y="653"/>
                    <a:pt x="601" y="686"/>
                  </a:cubicBezTo>
                  <a:lnTo>
                    <a:pt x="901" y="819"/>
                  </a:lnTo>
                  <a:cubicBezTo>
                    <a:pt x="934" y="819"/>
                    <a:pt x="934" y="819"/>
                    <a:pt x="934" y="753"/>
                  </a:cubicBezTo>
                  <a:lnTo>
                    <a:pt x="901" y="119"/>
                  </a:lnTo>
                  <a:cubicBezTo>
                    <a:pt x="901" y="72"/>
                    <a:pt x="884" y="25"/>
                    <a:pt x="863" y="25"/>
                  </a:cubicBezTo>
                  <a:cubicBezTo>
                    <a:pt x="854" y="25"/>
                    <a:pt x="844" y="33"/>
                    <a:pt x="834" y="52"/>
                  </a:cubicBezTo>
                  <a:lnTo>
                    <a:pt x="734" y="219"/>
                  </a:lnTo>
                  <a:cubicBezTo>
                    <a:pt x="635" y="80"/>
                    <a:pt x="512" y="0"/>
                    <a:pt x="4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0" name="Google Shape;4014;p75">
              <a:extLst>
                <a:ext uri="{FF2B5EF4-FFF2-40B4-BE49-F238E27FC236}">
                  <a16:creationId xmlns:a16="http://schemas.microsoft.com/office/drawing/2014/main" id="{F9700BD0-D8E4-9EF7-AE0D-58A751539E2A}"/>
                </a:ext>
              </a:extLst>
            </p:cNvPr>
            <p:cNvSpPr/>
            <p:nvPr/>
          </p:nvSpPr>
          <p:spPr>
            <a:xfrm>
              <a:off x="4909500" y="1689950"/>
              <a:ext cx="20875" cy="53425"/>
            </a:xfrm>
            <a:custGeom>
              <a:avLst/>
              <a:gdLst/>
              <a:ahLst/>
              <a:cxnLst/>
              <a:rect l="l" t="t" r="r" b="b"/>
              <a:pathLst>
                <a:path w="835" h="2137" extrusionOk="0">
                  <a:moveTo>
                    <a:pt x="70" y="1"/>
                  </a:moveTo>
                  <a:cubicBezTo>
                    <a:pt x="58" y="1"/>
                    <a:pt x="46" y="12"/>
                    <a:pt x="34" y="35"/>
                  </a:cubicBezTo>
                  <a:cubicBezTo>
                    <a:pt x="1" y="102"/>
                    <a:pt x="1" y="202"/>
                    <a:pt x="34" y="269"/>
                  </a:cubicBezTo>
                  <a:lnTo>
                    <a:pt x="301" y="1003"/>
                  </a:lnTo>
                  <a:lnTo>
                    <a:pt x="34" y="1403"/>
                  </a:lnTo>
                  <a:cubicBezTo>
                    <a:pt x="1" y="1503"/>
                    <a:pt x="1" y="1570"/>
                    <a:pt x="34" y="1670"/>
                  </a:cubicBezTo>
                  <a:cubicBezTo>
                    <a:pt x="34" y="1670"/>
                    <a:pt x="68" y="1703"/>
                    <a:pt x="68" y="1736"/>
                  </a:cubicBezTo>
                  <a:lnTo>
                    <a:pt x="134" y="1736"/>
                  </a:lnTo>
                  <a:lnTo>
                    <a:pt x="401" y="1336"/>
                  </a:lnTo>
                  <a:lnTo>
                    <a:pt x="701" y="2037"/>
                  </a:lnTo>
                  <a:cubicBezTo>
                    <a:pt x="701" y="2070"/>
                    <a:pt x="735" y="2103"/>
                    <a:pt x="735" y="2137"/>
                  </a:cubicBezTo>
                  <a:lnTo>
                    <a:pt x="801" y="2137"/>
                  </a:lnTo>
                  <a:cubicBezTo>
                    <a:pt x="835" y="2037"/>
                    <a:pt x="835" y="1970"/>
                    <a:pt x="801" y="1870"/>
                  </a:cubicBezTo>
                  <a:lnTo>
                    <a:pt x="535" y="1136"/>
                  </a:lnTo>
                  <a:lnTo>
                    <a:pt x="801" y="736"/>
                  </a:lnTo>
                  <a:cubicBezTo>
                    <a:pt x="835" y="636"/>
                    <a:pt x="835" y="569"/>
                    <a:pt x="801" y="469"/>
                  </a:cubicBezTo>
                  <a:cubicBezTo>
                    <a:pt x="777" y="420"/>
                    <a:pt x="753" y="389"/>
                    <a:pt x="728" y="389"/>
                  </a:cubicBezTo>
                  <a:cubicBezTo>
                    <a:pt x="719" y="389"/>
                    <a:pt x="710" y="393"/>
                    <a:pt x="701" y="402"/>
                  </a:cubicBezTo>
                  <a:lnTo>
                    <a:pt x="401" y="836"/>
                  </a:lnTo>
                  <a:lnTo>
                    <a:pt x="134" y="102"/>
                  </a:lnTo>
                  <a:cubicBezTo>
                    <a:pt x="113" y="37"/>
                    <a:pt x="91" y="1"/>
                    <a:pt x="7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1" name="Google Shape;4015;p75">
              <a:extLst>
                <a:ext uri="{FF2B5EF4-FFF2-40B4-BE49-F238E27FC236}">
                  <a16:creationId xmlns:a16="http://schemas.microsoft.com/office/drawing/2014/main" id="{2A40C210-3445-05B7-CA6B-F3623014E79D}"/>
                </a:ext>
              </a:extLst>
            </p:cNvPr>
            <p:cNvSpPr/>
            <p:nvPr/>
          </p:nvSpPr>
          <p:spPr>
            <a:xfrm>
              <a:off x="4744400" y="1666850"/>
              <a:ext cx="924000" cy="591700"/>
            </a:xfrm>
            <a:custGeom>
              <a:avLst/>
              <a:gdLst/>
              <a:ahLst/>
              <a:cxnLst/>
              <a:rect l="l" t="t" r="r" b="b"/>
              <a:pathLst>
                <a:path w="36960" h="23668" extrusionOk="0">
                  <a:moveTo>
                    <a:pt x="323" y="0"/>
                  </a:moveTo>
                  <a:cubicBezTo>
                    <a:pt x="150" y="0"/>
                    <a:pt x="34" y="195"/>
                    <a:pt x="34" y="526"/>
                  </a:cubicBezTo>
                  <a:lnTo>
                    <a:pt x="34" y="1827"/>
                  </a:lnTo>
                  <a:cubicBezTo>
                    <a:pt x="0" y="2227"/>
                    <a:pt x="200" y="2594"/>
                    <a:pt x="501" y="2827"/>
                  </a:cubicBezTo>
                  <a:lnTo>
                    <a:pt x="36460" y="23609"/>
                  </a:lnTo>
                  <a:cubicBezTo>
                    <a:pt x="36523" y="23648"/>
                    <a:pt x="36584" y="23667"/>
                    <a:pt x="36641" y="23667"/>
                  </a:cubicBezTo>
                  <a:cubicBezTo>
                    <a:pt x="36824" y="23667"/>
                    <a:pt x="36960" y="23472"/>
                    <a:pt x="36960" y="23142"/>
                  </a:cubicBezTo>
                  <a:lnTo>
                    <a:pt x="36960" y="21874"/>
                  </a:lnTo>
                  <a:cubicBezTo>
                    <a:pt x="36960" y="21474"/>
                    <a:pt x="36793" y="21074"/>
                    <a:pt x="36460" y="20840"/>
                  </a:cubicBezTo>
                  <a:lnTo>
                    <a:pt x="501" y="59"/>
                  </a:lnTo>
                  <a:cubicBezTo>
                    <a:pt x="437" y="19"/>
                    <a:pt x="378" y="0"/>
                    <a:pt x="32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2" name="Google Shape;4016;p75">
              <a:extLst>
                <a:ext uri="{FF2B5EF4-FFF2-40B4-BE49-F238E27FC236}">
                  <a16:creationId xmlns:a16="http://schemas.microsoft.com/office/drawing/2014/main" id="{780E687F-E618-BA5C-6490-37206D6C9DA7}"/>
                </a:ext>
              </a:extLst>
            </p:cNvPr>
            <p:cNvSpPr/>
            <p:nvPr/>
          </p:nvSpPr>
          <p:spPr>
            <a:xfrm>
              <a:off x="5630025" y="2189500"/>
              <a:ext cx="35875" cy="59250"/>
            </a:xfrm>
            <a:custGeom>
              <a:avLst/>
              <a:gdLst/>
              <a:ahLst/>
              <a:cxnLst/>
              <a:rect l="l" t="t" r="r" b="b"/>
              <a:pathLst>
                <a:path w="1435" h="2370" extrusionOk="0">
                  <a:moveTo>
                    <a:pt x="701" y="601"/>
                  </a:moveTo>
                  <a:lnTo>
                    <a:pt x="734" y="801"/>
                  </a:lnTo>
                  <a:cubicBezTo>
                    <a:pt x="768" y="868"/>
                    <a:pt x="801" y="902"/>
                    <a:pt x="834" y="968"/>
                  </a:cubicBezTo>
                  <a:lnTo>
                    <a:pt x="1101" y="1202"/>
                  </a:lnTo>
                  <a:lnTo>
                    <a:pt x="934" y="1402"/>
                  </a:lnTo>
                  <a:cubicBezTo>
                    <a:pt x="901" y="1435"/>
                    <a:pt x="868" y="1502"/>
                    <a:pt x="868" y="1602"/>
                  </a:cubicBezTo>
                  <a:lnTo>
                    <a:pt x="868" y="1702"/>
                  </a:lnTo>
                  <a:cubicBezTo>
                    <a:pt x="834" y="1635"/>
                    <a:pt x="768" y="1602"/>
                    <a:pt x="701" y="1602"/>
                  </a:cubicBezTo>
                  <a:cubicBezTo>
                    <a:pt x="690" y="1591"/>
                    <a:pt x="682" y="1587"/>
                    <a:pt x="676" y="1587"/>
                  </a:cubicBezTo>
                  <a:cubicBezTo>
                    <a:pt x="664" y="1587"/>
                    <a:pt x="657" y="1602"/>
                    <a:pt x="634" y="1602"/>
                  </a:cubicBezTo>
                  <a:lnTo>
                    <a:pt x="534" y="1635"/>
                  </a:lnTo>
                  <a:lnTo>
                    <a:pt x="568" y="1202"/>
                  </a:lnTo>
                  <a:cubicBezTo>
                    <a:pt x="568" y="1168"/>
                    <a:pt x="568" y="1102"/>
                    <a:pt x="534" y="1035"/>
                  </a:cubicBezTo>
                  <a:lnTo>
                    <a:pt x="401" y="701"/>
                  </a:lnTo>
                  <a:lnTo>
                    <a:pt x="467" y="735"/>
                  </a:lnTo>
                  <a:cubicBezTo>
                    <a:pt x="485" y="741"/>
                    <a:pt x="503" y="743"/>
                    <a:pt x="520" y="743"/>
                  </a:cubicBezTo>
                  <a:cubicBezTo>
                    <a:pt x="601" y="743"/>
                    <a:pt x="674" y="684"/>
                    <a:pt x="701" y="601"/>
                  </a:cubicBezTo>
                  <a:close/>
                  <a:moveTo>
                    <a:pt x="701" y="1"/>
                  </a:moveTo>
                  <a:cubicBezTo>
                    <a:pt x="634" y="1"/>
                    <a:pt x="534" y="68"/>
                    <a:pt x="534" y="134"/>
                  </a:cubicBezTo>
                  <a:lnTo>
                    <a:pt x="434" y="401"/>
                  </a:lnTo>
                  <a:lnTo>
                    <a:pt x="267" y="368"/>
                  </a:lnTo>
                  <a:lnTo>
                    <a:pt x="134" y="334"/>
                  </a:lnTo>
                  <a:lnTo>
                    <a:pt x="67" y="401"/>
                  </a:lnTo>
                  <a:cubicBezTo>
                    <a:pt x="0" y="501"/>
                    <a:pt x="0" y="635"/>
                    <a:pt x="67" y="735"/>
                  </a:cubicBezTo>
                  <a:lnTo>
                    <a:pt x="267" y="1202"/>
                  </a:lnTo>
                  <a:lnTo>
                    <a:pt x="201" y="1669"/>
                  </a:lnTo>
                  <a:cubicBezTo>
                    <a:pt x="201" y="1802"/>
                    <a:pt x="234" y="1902"/>
                    <a:pt x="334" y="1969"/>
                  </a:cubicBezTo>
                  <a:lnTo>
                    <a:pt x="434" y="2036"/>
                  </a:lnTo>
                  <a:lnTo>
                    <a:pt x="668" y="1936"/>
                  </a:lnTo>
                  <a:lnTo>
                    <a:pt x="868" y="2269"/>
                  </a:lnTo>
                  <a:cubicBezTo>
                    <a:pt x="901" y="2303"/>
                    <a:pt x="968" y="2369"/>
                    <a:pt x="1035" y="2369"/>
                  </a:cubicBezTo>
                  <a:cubicBezTo>
                    <a:pt x="1068" y="2369"/>
                    <a:pt x="1068" y="2369"/>
                    <a:pt x="1101" y="2336"/>
                  </a:cubicBezTo>
                  <a:cubicBezTo>
                    <a:pt x="1201" y="2303"/>
                    <a:pt x="1268" y="2202"/>
                    <a:pt x="1235" y="2102"/>
                  </a:cubicBezTo>
                  <a:lnTo>
                    <a:pt x="1201" y="1569"/>
                  </a:lnTo>
                  <a:lnTo>
                    <a:pt x="1368" y="1369"/>
                  </a:lnTo>
                  <a:cubicBezTo>
                    <a:pt x="1401" y="1335"/>
                    <a:pt x="1435" y="1268"/>
                    <a:pt x="1435" y="1202"/>
                  </a:cubicBezTo>
                  <a:cubicBezTo>
                    <a:pt x="1435" y="1102"/>
                    <a:pt x="1368" y="1035"/>
                    <a:pt x="1335" y="968"/>
                  </a:cubicBezTo>
                  <a:lnTo>
                    <a:pt x="1068" y="735"/>
                  </a:lnTo>
                  <a:lnTo>
                    <a:pt x="934" y="201"/>
                  </a:lnTo>
                  <a:cubicBezTo>
                    <a:pt x="901" y="101"/>
                    <a:pt x="834" y="1"/>
                    <a:pt x="70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3" name="Google Shape;4017;p75">
              <a:extLst>
                <a:ext uri="{FF2B5EF4-FFF2-40B4-BE49-F238E27FC236}">
                  <a16:creationId xmlns:a16="http://schemas.microsoft.com/office/drawing/2014/main" id="{836C0001-3557-282F-7F00-1CC9E076D7DC}"/>
                </a:ext>
              </a:extLst>
            </p:cNvPr>
            <p:cNvSpPr/>
            <p:nvPr/>
          </p:nvSpPr>
          <p:spPr>
            <a:xfrm>
              <a:off x="5679325" y="2208525"/>
              <a:ext cx="39775" cy="33225"/>
            </a:xfrm>
            <a:custGeom>
              <a:avLst/>
              <a:gdLst/>
              <a:ahLst/>
              <a:cxnLst/>
              <a:rect l="l" t="t" r="r" b="b"/>
              <a:pathLst>
                <a:path w="1591" h="1329" extrusionOk="0">
                  <a:moveTo>
                    <a:pt x="72" y="1"/>
                  </a:moveTo>
                  <a:cubicBezTo>
                    <a:pt x="22" y="1"/>
                    <a:pt x="1" y="91"/>
                    <a:pt x="30" y="207"/>
                  </a:cubicBezTo>
                  <a:cubicBezTo>
                    <a:pt x="63" y="307"/>
                    <a:pt x="97" y="407"/>
                    <a:pt x="163" y="507"/>
                  </a:cubicBezTo>
                  <a:cubicBezTo>
                    <a:pt x="197" y="541"/>
                    <a:pt x="230" y="574"/>
                    <a:pt x="263" y="574"/>
                  </a:cubicBezTo>
                  <a:lnTo>
                    <a:pt x="1498" y="1308"/>
                  </a:lnTo>
                  <a:cubicBezTo>
                    <a:pt x="1512" y="1322"/>
                    <a:pt x="1525" y="1329"/>
                    <a:pt x="1536" y="1329"/>
                  </a:cubicBezTo>
                  <a:cubicBezTo>
                    <a:pt x="1576" y="1329"/>
                    <a:pt x="1591" y="1239"/>
                    <a:pt x="1564" y="1108"/>
                  </a:cubicBezTo>
                  <a:cubicBezTo>
                    <a:pt x="1531" y="974"/>
                    <a:pt x="1464" y="841"/>
                    <a:pt x="1331" y="741"/>
                  </a:cubicBezTo>
                  <a:lnTo>
                    <a:pt x="97" y="7"/>
                  </a:lnTo>
                  <a:cubicBezTo>
                    <a:pt x="88" y="3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4" name="Google Shape;4018;p75">
              <a:extLst>
                <a:ext uri="{FF2B5EF4-FFF2-40B4-BE49-F238E27FC236}">
                  <a16:creationId xmlns:a16="http://schemas.microsoft.com/office/drawing/2014/main" id="{1A802BA2-2E92-799F-5F8A-581D448B102E}"/>
                </a:ext>
              </a:extLst>
            </p:cNvPr>
            <p:cNvSpPr/>
            <p:nvPr/>
          </p:nvSpPr>
          <p:spPr>
            <a:xfrm>
              <a:off x="5679325" y="2232725"/>
              <a:ext cx="39850" cy="33700"/>
            </a:xfrm>
            <a:custGeom>
              <a:avLst/>
              <a:gdLst/>
              <a:ahLst/>
              <a:cxnLst/>
              <a:rect l="l" t="t" r="r" b="b"/>
              <a:pathLst>
                <a:path w="1594" h="1348" extrusionOk="0">
                  <a:moveTo>
                    <a:pt x="73" y="0"/>
                  </a:moveTo>
                  <a:cubicBezTo>
                    <a:pt x="22" y="0"/>
                    <a:pt x="1" y="95"/>
                    <a:pt x="30" y="240"/>
                  </a:cubicBezTo>
                  <a:cubicBezTo>
                    <a:pt x="63" y="340"/>
                    <a:pt x="97" y="440"/>
                    <a:pt x="163" y="507"/>
                  </a:cubicBezTo>
                  <a:cubicBezTo>
                    <a:pt x="197" y="540"/>
                    <a:pt x="230" y="574"/>
                    <a:pt x="263" y="607"/>
                  </a:cubicBezTo>
                  <a:lnTo>
                    <a:pt x="1498" y="1341"/>
                  </a:lnTo>
                  <a:cubicBezTo>
                    <a:pt x="1506" y="1345"/>
                    <a:pt x="1514" y="1347"/>
                    <a:pt x="1522" y="1347"/>
                  </a:cubicBezTo>
                  <a:cubicBezTo>
                    <a:pt x="1572" y="1347"/>
                    <a:pt x="1593" y="1252"/>
                    <a:pt x="1564" y="1107"/>
                  </a:cubicBezTo>
                  <a:cubicBezTo>
                    <a:pt x="1531" y="974"/>
                    <a:pt x="1464" y="840"/>
                    <a:pt x="1331" y="740"/>
                  </a:cubicBezTo>
                  <a:lnTo>
                    <a:pt x="97" y="6"/>
                  </a:lnTo>
                  <a:cubicBezTo>
                    <a:pt x="88" y="2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5" name="Google Shape;4019;p75">
              <a:extLst>
                <a:ext uri="{FF2B5EF4-FFF2-40B4-BE49-F238E27FC236}">
                  <a16:creationId xmlns:a16="http://schemas.microsoft.com/office/drawing/2014/main" id="{4DCD0C93-2FBF-86B3-CD08-F41F40A695D4}"/>
                </a:ext>
              </a:extLst>
            </p:cNvPr>
            <p:cNvSpPr/>
            <p:nvPr/>
          </p:nvSpPr>
          <p:spPr>
            <a:xfrm>
              <a:off x="5679400" y="2257375"/>
              <a:ext cx="39775" cy="33225"/>
            </a:xfrm>
            <a:custGeom>
              <a:avLst/>
              <a:gdLst/>
              <a:ahLst/>
              <a:cxnLst/>
              <a:rect l="l" t="t" r="r" b="b"/>
              <a:pathLst>
                <a:path w="1591" h="1329" extrusionOk="0">
                  <a:moveTo>
                    <a:pt x="56" y="0"/>
                  </a:moveTo>
                  <a:cubicBezTo>
                    <a:pt x="16" y="0"/>
                    <a:pt x="1" y="90"/>
                    <a:pt x="27" y="221"/>
                  </a:cubicBezTo>
                  <a:cubicBezTo>
                    <a:pt x="60" y="321"/>
                    <a:pt x="94" y="421"/>
                    <a:pt x="160" y="522"/>
                  </a:cubicBezTo>
                  <a:cubicBezTo>
                    <a:pt x="194" y="522"/>
                    <a:pt x="227" y="555"/>
                    <a:pt x="260" y="588"/>
                  </a:cubicBezTo>
                  <a:lnTo>
                    <a:pt x="1495" y="1322"/>
                  </a:lnTo>
                  <a:cubicBezTo>
                    <a:pt x="1503" y="1326"/>
                    <a:pt x="1512" y="1329"/>
                    <a:pt x="1519" y="1329"/>
                  </a:cubicBezTo>
                  <a:cubicBezTo>
                    <a:pt x="1569" y="1329"/>
                    <a:pt x="1590" y="1238"/>
                    <a:pt x="1561" y="1122"/>
                  </a:cubicBezTo>
                  <a:cubicBezTo>
                    <a:pt x="1528" y="955"/>
                    <a:pt x="1461" y="855"/>
                    <a:pt x="1328" y="755"/>
                  </a:cubicBezTo>
                  <a:lnTo>
                    <a:pt x="94" y="21"/>
                  </a:lnTo>
                  <a:cubicBezTo>
                    <a:pt x="79" y="7"/>
                    <a:pt x="67" y="0"/>
                    <a:pt x="5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6" name="Google Shape;4020;p75">
              <a:extLst>
                <a:ext uri="{FF2B5EF4-FFF2-40B4-BE49-F238E27FC236}">
                  <a16:creationId xmlns:a16="http://schemas.microsoft.com/office/drawing/2014/main" id="{B88AF161-E47D-7120-1C35-CD289E4F2BB8}"/>
                </a:ext>
              </a:extLst>
            </p:cNvPr>
            <p:cNvSpPr/>
            <p:nvPr/>
          </p:nvSpPr>
          <p:spPr>
            <a:xfrm>
              <a:off x="4474200" y="2421125"/>
              <a:ext cx="1222575" cy="704500"/>
            </a:xfrm>
            <a:custGeom>
              <a:avLst/>
              <a:gdLst/>
              <a:ahLst/>
              <a:cxnLst/>
              <a:rect l="l" t="t" r="r" b="b"/>
              <a:pathLst>
                <a:path w="48903" h="28180" extrusionOk="0">
                  <a:moveTo>
                    <a:pt x="1752" y="1"/>
                  </a:moveTo>
                  <a:cubicBezTo>
                    <a:pt x="1527" y="1"/>
                    <a:pt x="1301" y="59"/>
                    <a:pt x="1101" y="176"/>
                  </a:cubicBezTo>
                  <a:lnTo>
                    <a:pt x="334" y="576"/>
                  </a:lnTo>
                  <a:cubicBezTo>
                    <a:pt x="0" y="743"/>
                    <a:pt x="0" y="1177"/>
                    <a:pt x="334" y="1343"/>
                  </a:cubicBezTo>
                  <a:lnTo>
                    <a:pt x="46534" y="28029"/>
                  </a:lnTo>
                  <a:cubicBezTo>
                    <a:pt x="46734" y="28129"/>
                    <a:pt x="46959" y="28179"/>
                    <a:pt x="47184" y="28179"/>
                  </a:cubicBezTo>
                  <a:cubicBezTo>
                    <a:pt x="47409" y="28179"/>
                    <a:pt x="47634" y="28129"/>
                    <a:pt x="47835" y="28029"/>
                  </a:cubicBezTo>
                  <a:lnTo>
                    <a:pt x="48602" y="27596"/>
                  </a:lnTo>
                  <a:cubicBezTo>
                    <a:pt x="48902" y="27429"/>
                    <a:pt x="48902" y="26995"/>
                    <a:pt x="48602" y="26862"/>
                  </a:cubicBezTo>
                  <a:lnTo>
                    <a:pt x="2402" y="176"/>
                  </a:lnTo>
                  <a:cubicBezTo>
                    <a:pt x="2202" y="59"/>
                    <a:pt x="1977" y="1"/>
                    <a:pt x="17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7" name="Google Shape;4021;p75">
              <a:extLst>
                <a:ext uri="{FF2B5EF4-FFF2-40B4-BE49-F238E27FC236}">
                  <a16:creationId xmlns:a16="http://schemas.microsoft.com/office/drawing/2014/main" id="{767BD7E5-C134-4F32-A566-D595663795F7}"/>
                </a:ext>
              </a:extLst>
            </p:cNvPr>
            <p:cNvSpPr/>
            <p:nvPr/>
          </p:nvSpPr>
          <p:spPr>
            <a:xfrm>
              <a:off x="4107275" y="2475100"/>
              <a:ext cx="1501925" cy="864600"/>
            </a:xfrm>
            <a:custGeom>
              <a:avLst/>
              <a:gdLst/>
              <a:ahLst/>
              <a:cxnLst/>
              <a:rect l="l" t="t" r="r" b="b"/>
              <a:pathLst>
                <a:path w="60077" h="34584" extrusionOk="0">
                  <a:moveTo>
                    <a:pt x="12824" y="1"/>
                  </a:moveTo>
                  <a:cubicBezTo>
                    <a:pt x="12633" y="1"/>
                    <a:pt x="12444" y="42"/>
                    <a:pt x="12276" y="118"/>
                  </a:cubicBezTo>
                  <a:lnTo>
                    <a:pt x="301" y="7090"/>
                  </a:lnTo>
                  <a:cubicBezTo>
                    <a:pt x="0" y="7257"/>
                    <a:pt x="67" y="7557"/>
                    <a:pt x="434" y="7757"/>
                  </a:cubicBezTo>
                  <a:lnTo>
                    <a:pt x="46567" y="34410"/>
                  </a:lnTo>
                  <a:cubicBezTo>
                    <a:pt x="46775" y="34523"/>
                    <a:pt x="47005" y="34583"/>
                    <a:pt x="47232" y="34583"/>
                  </a:cubicBezTo>
                  <a:cubicBezTo>
                    <a:pt x="47405" y="34583"/>
                    <a:pt x="47576" y="34548"/>
                    <a:pt x="47734" y="34476"/>
                  </a:cubicBezTo>
                  <a:lnTo>
                    <a:pt x="59776" y="27538"/>
                  </a:lnTo>
                  <a:cubicBezTo>
                    <a:pt x="60077" y="27371"/>
                    <a:pt x="60010" y="27071"/>
                    <a:pt x="59643" y="26871"/>
                  </a:cubicBezTo>
                  <a:lnTo>
                    <a:pt x="13477" y="185"/>
                  </a:lnTo>
                  <a:cubicBezTo>
                    <a:pt x="13278" y="59"/>
                    <a:pt x="13050" y="1"/>
                    <a:pt x="128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8" name="Google Shape;4022;p75">
              <a:extLst>
                <a:ext uri="{FF2B5EF4-FFF2-40B4-BE49-F238E27FC236}">
                  <a16:creationId xmlns:a16="http://schemas.microsoft.com/office/drawing/2014/main" id="{12A137B8-FBA4-C793-93B6-7D322F4A0312}"/>
                </a:ext>
              </a:extLst>
            </p:cNvPr>
            <p:cNvSpPr/>
            <p:nvPr/>
          </p:nvSpPr>
          <p:spPr>
            <a:xfrm>
              <a:off x="4134800" y="2491600"/>
              <a:ext cx="1427700" cy="831875"/>
            </a:xfrm>
            <a:custGeom>
              <a:avLst/>
              <a:gdLst/>
              <a:ahLst/>
              <a:cxnLst/>
              <a:rect l="l" t="t" r="r" b="b"/>
              <a:pathLst>
                <a:path w="57108" h="33275" extrusionOk="0">
                  <a:moveTo>
                    <a:pt x="11875" y="1"/>
                  </a:moveTo>
                  <a:cubicBezTo>
                    <a:pt x="11842" y="1"/>
                    <a:pt x="11809" y="9"/>
                    <a:pt x="11775" y="26"/>
                  </a:cubicBezTo>
                  <a:lnTo>
                    <a:pt x="10374" y="826"/>
                  </a:lnTo>
                  <a:cubicBezTo>
                    <a:pt x="10341" y="859"/>
                    <a:pt x="10341" y="893"/>
                    <a:pt x="10374" y="960"/>
                  </a:cubicBezTo>
                  <a:lnTo>
                    <a:pt x="12175" y="1960"/>
                  </a:lnTo>
                  <a:cubicBezTo>
                    <a:pt x="12199" y="1984"/>
                    <a:pt x="12256" y="2007"/>
                    <a:pt x="12311" y="2007"/>
                  </a:cubicBezTo>
                  <a:cubicBezTo>
                    <a:pt x="12334" y="2007"/>
                    <a:pt x="12356" y="2003"/>
                    <a:pt x="12376" y="1994"/>
                  </a:cubicBezTo>
                  <a:lnTo>
                    <a:pt x="12376" y="1960"/>
                  </a:lnTo>
                  <a:lnTo>
                    <a:pt x="13743" y="1160"/>
                  </a:lnTo>
                  <a:cubicBezTo>
                    <a:pt x="13810" y="1126"/>
                    <a:pt x="13810" y="1093"/>
                    <a:pt x="13743" y="1060"/>
                  </a:cubicBezTo>
                  <a:lnTo>
                    <a:pt x="11975" y="26"/>
                  </a:lnTo>
                  <a:cubicBezTo>
                    <a:pt x="11942" y="9"/>
                    <a:pt x="11909" y="1"/>
                    <a:pt x="11875" y="1"/>
                  </a:cubicBezTo>
                  <a:close/>
                  <a:moveTo>
                    <a:pt x="9474" y="1368"/>
                  </a:moveTo>
                  <a:cubicBezTo>
                    <a:pt x="9440" y="1368"/>
                    <a:pt x="9407" y="1377"/>
                    <a:pt x="9373" y="1393"/>
                  </a:cubicBezTo>
                  <a:lnTo>
                    <a:pt x="7972" y="2194"/>
                  </a:lnTo>
                  <a:cubicBezTo>
                    <a:pt x="7939" y="2227"/>
                    <a:pt x="7939" y="2294"/>
                    <a:pt x="7972" y="2327"/>
                  </a:cubicBezTo>
                  <a:lnTo>
                    <a:pt x="9440" y="3161"/>
                  </a:lnTo>
                  <a:cubicBezTo>
                    <a:pt x="9474" y="3194"/>
                    <a:pt x="9574" y="3194"/>
                    <a:pt x="9640" y="3194"/>
                  </a:cubicBezTo>
                  <a:lnTo>
                    <a:pt x="9640" y="3161"/>
                  </a:lnTo>
                  <a:lnTo>
                    <a:pt x="11008" y="2361"/>
                  </a:lnTo>
                  <a:cubicBezTo>
                    <a:pt x="11075" y="2327"/>
                    <a:pt x="11075" y="2294"/>
                    <a:pt x="11008" y="2227"/>
                  </a:cubicBezTo>
                  <a:lnTo>
                    <a:pt x="9574" y="1393"/>
                  </a:lnTo>
                  <a:cubicBezTo>
                    <a:pt x="9540" y="1377"/>
                    <a:pt x="9507" y="1368"/>
                    <a:pt x="9474" y="1368"/>
                  </a:cubicBezTo>
                  <a:close/>
                  <a:moveTo>
                    <a:pt x="15223" y="1935"/>
                  </a:moveTo>
                  <a:cubicBezTo>
                    <a:pt x="15186" y="1935"/>
                    <a:pt x="15144" y="1944"/>
                    <a:pt x="15111" y="1960"/>
                  </a:cubicBezTo>
                  <a:lnTo>
                    <a:pt x="13743" y="2761"/>
                  </a:lnTo>
                  <a:cubicBezTo>
                    <a:pt x="13677" y="2794"/>
                    <a:pt x="13677" y="2828"/>
                    <a:pt x="13743" y="2894"/>
                  </a:cubicBezTo>
                  <a:lnTo>
                    <a:pt x="15178" y="3728"/>
                  </a:lnTo>
                  <a:cubicBezTo>
                    <a:pt x="15211" y="3745"/>
                    <a:pt x="15244" y="3753"/>
                    <a:pt x="15278" y="3753"/>
                  </a:cubicBezTo>
                  <a:cubicBezTo>
                    <a:pt x="15311" y="3753"/>
                    <a:pt x="15344" y="3745"/>
                    <a:pt x="15378" y="3728"/>
                  </a:cubicBezTo>
                  <a:lnTo>
                    <a:pt x="16779" y="2928"/>
                  </a:lnTo>
                  <a:cubicBezTo>
                    <a:pt x="16812" y="2894"/>
                    <a:pt x="16812" y="2828"/>
                    <a:pt x="16779" y="2794"/>
                  </a:cubicBezTo>
                  <a:lnTo>
                    <a:pt x="15311" y="1960"/>
                  </a:lnTo>
                  <a:cubicBezTo>
                    <a:pt x="15294" y="1944"/>
                    <a:pt x="15261" y="1935"/>
                    <a:pt x="15223" y="1935"/>
                  </a:cubicBezTo>
                  <a:close/>
                  <a:moveTo>
                    <a:pt x="11575" y="2636"/>
                  </a:moveTo>
                  <a:cubicBezTo>
                    <a:pt x="11542" y="2636"/>
                    <a:pt x="11508" y="2644"/>
                    <a:pt x="11475" y="2661"/>
                  </a:cubicBezTo>
                  <a:lnTo>
                    <a:pt x="10107" y="3461"/>
                  </a:lnTo>
                  <a:cubicBezTo>
                    <a:pt x="10041" y="3495"/>
                    <a:pt x="10041" y="3528"/>
                    <a:pt x="10107" y="3561"/>
                  </a:cubicBezTo>
                  <a:lnTo>
                    <a:pt x="11542" y="4395"/>
                  </a:lnTo>
                  <a:cubicBezTo>
                    <a:pt x="11575" y="4412"/>
                    <a:pt x="11608" y="4420"/>
                    <a:pt x="11642" y="4420"/>
                  </a:cubicBezTo>
                  <a:cubicBezTo>
                    <a:pt x="11675" y="4420"/>
                    <a:pt x="11708" y="4412"/>
                    <a:pt x="11742" y="4395"/>
                  </a:cubicBezTo>
                  <a:lnTo>
                    <a:pt x="13143" y="3595"/>
                  </a:lnTo>
                  <a:cubicBezTo>
                    <a:pt x="13176" y="3561"/>
                    <a:pt x="13176" y="3528"/>
                    <a:pt x="13109" y="3495"/>
                  </a:cubicBezTo>
                  <a:lnTo>
                    <a:pt x="13143" y="3495"/>
                  </a:lnTo>
                  <a:lnTo>
                    <a:pt x="11675" y="2661"/>
                  </a:lnTo>
                  <a:cubicBezTo>
                    <a:pt x="11642" y="2644"/>
                    <a:pt x="11608" y="2636"/>
                    <a:pt x="11575" y="2636"/>
                  </a:cubicBezTo>
                  <a:close/>
                  <a:moveTo>
                    <a:pt x="7472" y="2536"/>
                  </a:moveTo>
                  <a:cubicBezTo>
                    <a:pt x="7439" y="2536"/>
                    <a:pt x="7405" y="2544"/>
                    <a:pt x="7372" y="2561"/>
                  </a:cubicBezTo>
                  <a:lnTo>
                    <a:pt x="6004" y="3361"/>
                  </a:lnTo>
                  <a:cubicBezTo>
                    <a:pt x="5938" y="3395"/>
                    <a:pt x="5938" y="3461"/>
                    <a:pt x="6004" y="3495"/>
                  </a:cubicBezTo>
                  <a:lnTo>
                    <a:pt x="8206" y="4762"/>
                  </a:lnTo>
                  <a:cubicBezTo>
                    <a:pt x="8239" y="4779"/>
                    <a:pt x="8281" y="4787"/>
                    <a:pt x="8323" y="4787"/>
                  </a:cubicBezTo>
                  <a:cubicBezTo>
                    <a:pt x="8364" y="4787"/>
                    <a:pt x="8406" y="4779"/>
                    <a:pt x="8439" y="4762"/>
                  </a:cubicBezTo>
                  <a:lnTo>
                    <a:pt x="9807" y="3962"/>
                  </a:lnTo>
                  <a:cubicBezTo>
                    <a:pt x="9874" y="3928"/>
                    <a:pt x="9874" y="3895"/>
                    <a:pt x="9807" y="3862"/>
                  </a:cubicBezTo>
                  <a:lnTo>
                    <a:pt x="7572" y="2561"/>
                  </a:lnTo>
                  <a:cubicBezTo>
                    <a:pt x="7539" y="2544"/>
                    <a:pt x="7505" y="2536"/>
                    <a:pt x="7472" y="2536"/>
                  </a:cubicBezTo>
                  <a:close/>
                  <a:moveTo>
                    <a:pt x="17346" y="3169"/>
                  </a:moveTo>
                  <a:cubicBezTo>
                    <a:pt x="17312" y="3169"/>
                    <a:pt x="17279" y="3178"/>
                    <a:pt x="17246" y="3194"/>
                  </a:cubicBezTo>
                  <a:lnTo>
                    <a:pt x="15878" y="3995"/>
                  </a:lnTo>
                  <a:cubicBezTo>
                    <a:pt x="15811" y="4028"/>
                    <a:pt x="15811" y="4062"/>
                    <a:pt x="15878" y="4095"/>
                  </a:cubicBezTo>
                  <a:lnTo>
                    <a:pt x="17312" y="4929"/>
                  </a:lnTo>
                  <a:cubicBezTo>
                    <a:pt x="17346" y="4946"/>
                    <a:pt x="17379" y="4954"/>
                    <a:pt x="17413" y="4954"/>
                  </a:cubicBezTo>
                  <a:cubicBezTo>
                    <a:pt x="17446" y="4954"/>
                    <a:pt x="17479" y="4946"/>
                    <a:pt x="17513" y="4929"/>
                  </a:cubicBezTo>
                  <a:lnTo>
                    <a:pt x="18914" y="4128"/>
                  </a:lnTo>
                  <a:cubicBezTo>
                    <a:pt x="18947" y="4095"/>
                    <a:pt x="18947" y="4062"/>
                    <a:pt x="18914" y="4028"/>
                  </a:cubicBezTo>
                  <a:lnTo>
                    <a:pt x="17446" y="3194"/>
                  </a:lnTo>
                  <a:cubicBezTo>
                    <a:pt x="17413" y="3178"/>
                    <a:pt x="17379" y="3169"/>
                    <a:pt x="17346" y="3169"/>
                  </a:cubicBezTo>
                  <a:close/>
                  <a:moveTo>
                    <a:pt x="13677" y="3837"/>
                  </a:moveTo>
                  <a:cubicBezTo>
                    <a:pt x="13643" y="3837"/>
                    <a:pt x="13610" y="3845"/>
                    <a:pt x="13576" y="3862"/>
                  </a:cubicBezTo>
                  <a:lnTo>
                    <a:pt x="12175" y="4662"/>
                  </a:lnTo>
                  <a:cubicBezTo>
                    <a:pt x="12142" y="4696"/>
                    <a:pt x="12142" y="4762"/>
                    <a:pt x="12175" y="4796"/>
                  </a:cubicBezTo>
                  <a:lnTo>
                    <a:pt x="13643" y="5630"/>
                  </a:lnTo>
                  <a:cubicBezTo>
                    <a:pt x="13677" y="5646"/>
                    <a:pt x="13710" y="5655"/>
                    <a:pt x="13743" y="5655"/>
                  </a:cubicBezTo>
                  <a:cubicBezTo>
                    <a:pt x="13777" y="5655"/>
                    <a:pt x="13810" y="5646"/>
                    <a:pt x="13843" y="5630"/>
                  </a:cubicBezTo>
                  <a:lnTo>
                    <a:pt x="15244" y="4829"/>
                  </a:lnTo>
                  <a:cubicBezTo>
                    <a:pt x="15311" y="4796"/>
                    <a:pt x="15278" y="4729"/>
                    <a:pt x="15244" y="4696"/>
                  </a:cubicBezTo>
                  <a:lnTo>
                    <a:pt x="13777" y="3862"/>
                  </a:lnTo>
                  <a:cubicBezTo>
                    <a:pt x="13743" y="3845"/>
                    <a:pt x="13710" y="3837"/>
                    <a:pt x="13677" y="3837"/>
                  </a:cubicBezTo>
                  <a:close/>
                  <a:moveTo>
                    <a:pt x="10374" y="4204"/>
                  </a:moveTo>
                  <a:cubicBezTo>
                    <a:pt x="10341" y="4204"/>
                    <a:pt x="10307" y="4212"/>
                    <a:pt x="10274" y="4229"/>
                  </a:cubicBezTo>
                  <a:lnTo>
                    <a:pt x="8906" y="5029"/>
                  </a:lnTo>
                  <a:cubicBezTo>
                    <a:pt x="8840" y="5062"/>
                    <a:pt x="8840" y="5129"/>
                    <a:pt x="8906" y="5163"/>
                  </a:cubicBezTo>
                  <a:lnTo>
                    <a:pt x="10341" y="5996"/>
                  </a:lnTo>
                  <a:cubicBezTo>
                    <a:pt x="10374" y="6013"/>
                    <a:pt x="10408" y="6022"/>
                    <a:pt x="10441" y="6022"/>
                  </a:cubicBezTo>
                  <a:cubicBezTo>
                    <a:pt x="10474" y="6022"/>
                    <a:pt x="10508" y="6013"/>
                    <a:pt x="10541" y="5996"/>
                  </a:cubicBezTo>
                  <a:lnTo>
                    <a:pt x="11942" y="5196"/>
                  </a:lnTo>
                  <a:cubicBezTo>
                    <a:pt x="11975" y="5163"/>
                    <a:pt x="11975" y="5096"/>
                    <a:pt x="11942" y="5062"/>
                  </a:cubicBezTo>
                  <a:lnTo>
                    <a:pt x="10474" y="4229"/>
                  </a:lnTo>
                  <a:cubicBezTo>
                    <a:pt x="10441" y="4212"/>
                    <a:pt x="10408" y="4204"/>
                    <a:pt x="10374" y="4204"/>
                  </a:cubicBezTo>
                  <a:close/>
                  <a:moveTo>
                    <a:pt x="19435" y="4404"/>
                  </a:moveTo>
                  <a:cubicBezTo>
                    <a:pt x="19397" y="4404"/>
                    <a:pt x="19364" y="4412"/>
                    <a:pt x="19347" y="4429"/>
                  </a:cubicBezTo>
                  <a:lnTo>
                    <a:pt x="17946" y="5196"/>
                  </a:lnTo>
                  <a:cubicBezTo>
                    <a:pt x="17880" y="5263"/>
                    <a:pt x="17913" y="5296"/>
                    <a:pt x="17946" y="5329"/>
                  </a:cubicBezTo>
                  <a:lnTo>
                    <a:pt x="19381" y="6163"/>
                  </a:lnTo>
                  <a:cubicBezTo>
                    <a:pt x="19414" y="6180"/>
                    <a:pt x="19456" y="6188"/>
                    <a:pt x="19497" y="6188"/>
                  </a:cubicBezTo>
                  <a:cubicBezTo>
                    <a:pt x="19539" y="6188"/>
                    <a:pt x="19581" y="6180"/>
                    <a:pt x="19614" y="6163"/>
                  </a:cubicBezTo>
                  <a:lnTo>
                    <a:pt x="20982" y="5363"/>
                  </a:lnTo>
                  <a:cubicBezTo>
                    <a:pt x="21048" y="5329"/>
                    <a:pt x="21048" y="5296"/>
                    <a:pt x="20982" y="5263"/>
                  </a:cubicBezTo>
                  <a:lnTo>
                    <a:pt x="19547" y="4429"/>
                  </a:lnTo>
                  <a:cubicBezTo>
                    <a:pt x="19514" y="4412"/>
                    <a:pt x="19472" y="4404"/>
                    <a:pt x="19435" y="4404"/>
                  </a:cubicBezTo>
                  <a:close/>
                  <a:moveTo>
                    <a:pt x="5517" y="3670"/>
                  </a:moveTo>
                  <a:cubicBezTo>
                    <a:pt x="5479" y="3670"/>
                    <a:pt x="5437" y="3678"/>
                    <a:pt x="5404" y="3695"/>
                  </a:cubicBezTo>
                  <a:lnTo>
                    <a:pt x="4003" y="4529"/>
                  </a:lnTo>
                  <a:cubicBezTo>
                    <a:pt x="3936" y="4562"/>
                    <a:pt x="3970" y="4595"/>
                    <a:pt x="4003" y="4629"/>
                  </a:cubicBezTo>
                  <a:lnTo>
                    <a:pt x="6805" y="6230"/>
                  </a:lnTo>
                  <a:cubicBezTo>
                    <a:pt x="6838" y="6247"/>
                    <a:pt x="6872" y="6255"/>
                    <a:pt x="6905" y="6255"/>
                  </a:cubicBezTo>
                  <a:cubicBezTo>
                    <a:pt x="6938" y="6255"/>
                    <a:pt x="6972" y="6247"/>
                    <a:pt x="7005" y="6230"/>
                  </a:cubicBezTo>
                  <a:lnTo>
                    <a:pt x="8406" y="5429"/>
                  </a:lnTo>
                  <a:cubicBezTo>
                    <a:pt x="8439" y="5396"/>
                    <a:pt x="8439" y="5329"/>
                    <a:pt x="8406" y="5296"/>
                  </a:cubicBezTo>
                  <a:lnTo>
                    <a:pt x="5604" y="3695"/>
                  </a:lnTo>
                  <a:cubicBezTo>
                    <a:pt x="5587" y="3678"/>
                    <a:pt x="5554" y="3670"/>
                    <a:pt x="5517" y="3670"/>
                  </a:cubicBezTo>
                  <a:close/>
                  <a:moveTo>
                    <a:pt x="3536" y="4804"/>
                  </a:moveTo>
                  <a:cubicBezTo>
                    <a:pt x="3503" y="4804"/>
                    <a:pt x="3469" y="4812"/>
                    <a:pt x="3436" y="4829"/>
                  </a:cubicBezTo>
                  <a:lnTo>
                    <a:pt x="2035" y="5630"/>
                  </a:lnTo>
                  <a:cubicBezTo>
                    <a:pt x="2002" y="5663"/>
                    <a:pt x="2002" y="5696"/>
                    <a:pt x="2035" y="5763"/>
                  </a:cubicBezTo>
                  <a:lnTo>
                    <a:pt x="3836" y="6764"/>
                  </a:lnTo>
                  <a:cubicBezTo>
                    <a:pt x="3875" y="6803"/>
                    <a:pt x="3914" y="6819"/>
                    <a:pt x="3953" y="6819"/>
                  </a:cubicBezTo>
                  <a:cubicBezTo>
                    <a:pt x="3981" y="6819"/>
                    <a:pt x="4009" y="6811"/>
                    <a:pt x="4036" y="6797"/>
                  </a:cubicBezTo>
                  <a:lnTo>
                    <a:pt x="4036" y="6764"/>
                  </a:lnTo>
                  <a:lnTo>
                    <a:pt x="5437" y="5996"/>
                  </a:lnTo>
                  <a:cubicBezTo>
                    <a:pt x="5471" y="5930"/>
                    <a:pt x="5471" y="5896"/>
                    <a:pt x="5437" y="5863"/>
                  </a:cubicBezTo>
                  <a:lnTo>
                    <a:pt x="3636" y="4829"/>
                  </a:lnTo>
                  <a:cubicBezTo>
                    <a:pt x="3603" y="4812"/>
                    <a:pt x="3569" y="4804"/>
                    <a:pt x="3536" y="4804"/>
                  </a:cubicBezTo>
                  <a:close/>
                  <a:moveTo>
                    <a:pt x="15795" y="5071"/>
                  </a:moveTo>
                  <a:cubicBezTo>
                    <a:pt x="15753" y="5071"/>
                    <a:pt x="15711" y="5079"/>
                    <a:pt x="15678" y="5096"/>
                  </a:cubicBezTo>
                  <a:lnTo>
                    <a:pt x="14310" y="5896"/>
                  </a:lnTo>
                  <a:cubicBezTo>
                    <a:pt x="14244" y="5896"/>
                    <a:pt x="14244" y="5963"/>
                    <a:pt x="14310" y="5996"/>
                  </a:cubicBezTo>
                  <a:lnTo>
                    <a:pt x="15745" y="6830"/>
                  </a:lnTo>
                  <a:cubicBezTo>
                    <a:pt x="15778" y="6847"/>
                    <a:pt x="15811" y="6855"/>
                    <a:pt x="15845" y="6855"/>
                  </a:cubicBezTo>
                  <a:cubicBezTo>
                    <a:pt x="15878" y="6855"/>
                    <a:pt x="15911" y="6847"/>
                    <a:pt x="15945" y="6830"/>
                  </a:cubicBezTo>
                  <a:lnTo>
                    <a:pt x="17346" y="6030"/>
                  </a:lnTo>
                  <a:cubicBezTo>
                    <a:pt x="17413" y="5996"/>
                    <a:pt x="17413" y="5963"/>
                    <a:pt x="17346" y="5930"/>
                  </a:cubicBezTo>
                  <a:lnTo>
                    <a:pt x="15911" y="5096"/>
                  </a:lnTo>
                  <a:cubicBezTo>
                    <a:pt x="15878" y="5079"/>
                    <a:pt x="15836" y="5071"/>
                    <a:pt x="15795" y="5071"/>
                  </a:cubicBezTo>
                  <a:close/>
                  <a:moveTo>
                    <a:pt x="12476" y="5438"/>
                  </a:moveTo>
                  <a:cubicBezTo>
                    <a:pt x="12442" y="5438"/>
                    <a:pt x="12409" y="5446"/>
                    <a:pt x="12376" y="5463"/>
                  </a:cubicBezTo>
                  <a:lnTo>
                    <a:pt x="10975" y="6263"/>
                  </a:lnTo>
                  <a:cubicBezTo>
                    <a:pt x="10941" y="6297"/>
                    <a:pt x="10941" y="6330"/>
                    <a:pt x="10975" y="6363"/>
                  </a:cubicBezTo>
                  <a:lnTo>
                    <a:pt x="12442" y="7197"/>
                  </a:lnTo>
                  <a:cubicBezTo>
                    <a:pt x="12476" y="7214"/>
                    <a:pt x="12509" y="7222"/>
                    <a:pt x="12542" y="7222"/>
                  </a:cubicBezTo>
                  <a:cubicBezTo>
                    <a:pt x="12576" y="7222"/>
                    <a:pt x="12609" y="7214"/>
                    <a:pt x="12642" y="7197"/>
                  </a:cubicBezTo>
                  <a:lnTo>
                    <a:pt x="14043" y="6397"/>
                  </a:lnTo>
                  <a:cubicBezTo>
                    <a:pt x="14110" y="6397"/>
                    <a:pt x="14077" y="6330"/>
                    <a:pt x="14043" y="6297"/>
                  </a:cubicBezTo>
                  <a:lnTo>
                    <a:pt x="12576" y="5463"/>
                  </a:lnTo>
                  <a:cubicBezTo>
                    <a:pt x="12542" y="5446"/>
                    <a:pt x="12509" y="5438"/>
                    <a:pt x="12476" y="5438"/>
                  </a:cubicBezTo>
                  <a:close/>
                  <a:moveTo>
                    <a:pt x="21549" y="5605"/>
                  </a:moveTo>
                  <a:cubicBezTo>
                    <a:pt x="21515" y="5605"/>
                    <a:pt x="21482" y="5613"/>
                    <a:pt x="21449" y="5630"/>
                  </a:cubicBezTo>
                  <a:lnTo>
                    <a:pt x="20048" y="6430"/>
                  </a:lnTo>
                  <a:cubicBezTo>
                    <a:pt x="20014" y="6463"/>
                    <a:pt x="20014" y="6530"/>
                    <a:pt x="20048" y="6564"/>
                  </a:cubicBezTo>
                  <a:lnTo>
                    <a:pt x="21515" y="7397"/>
                  </a:lnTo>
                  <a:cubicBezTo>
                    <a:pt x="21549" y="7414"/>
                    <a:pt x="21582" y="7423"/>
                    <a:pt x="21616" y="7423"/>
                  </a:cubicBezTo>
                  <a:cubicBezTo>
                    <a:pt x="21649" y="7423"/>
                    <a:pt x="21682" y="7414"/>
                    <a:pt x="21716" y="7397"/>
                  </a:cubicBezTo>
                  <a:lnTo>
                    <a:pt x="23117" y="6597"/>
                  </a:lnTo>
                  <a:cubicBezTo>
                    <a:pt x="23150" y="6564"/>
                    <a:pt x="23150" y="6497"/>
                    <a:pt x="23117" y="6463"/>
                  </a:cubicBezTo>
                  <a:lnTo>
                    <a:pt x="21649" y="5630"/>
                  </a:lnTo>
                  <a:cubicBezTo>
                    <a:pt x="21616" y="5613"/>
                    <a:pt x="21582" y="5605"/>
                    <a:pt x="21549" y="5605"/>
                  </a:cubicBezTo>
                  <a:close/>
                  <a:moveTo>
                    <a:pt x="8973" y="5671"/>
                  </a:moveTo>
                  <a:cubicBezTo>
                    <a:pt x="8940" y="5671"/>
                    <a:pt x="8906" y="5680"/>
                    <a:pt x="8873" y="5696"/>
                  </a:cubicBezTo>
                  <a:lnTo>
                    <a:pt x="7472" y="6497"/>
                  </a:lnTo>
                  <a:cubicBezTo>
                    <a:pt x="7439" y="6530"/>
                    <a:pt x="7439" y="6564"/>
                    <a:pt x="7472" y="6630"/>
                  </a:cubicBezTo>
                  <a:lnTo>
                    <a:pt x="8940" y="7464"/>
                  </a:lnTo>
                  <a:cubicBezTo>
                    <a:pt x="8957" y="7481"/>
                    <a:pt x="8990" y="7489"/>
                    <a:pt x="9027" y="7489"/>
                  </a:cubicBezTo>
                  <a:cubicBezTo>
                    <a:pt x="9065" y="7489"/>
                    <a:pt x="9107" y="7481"/>
                    <a:pt x="9140" y="7464"/>
                  </a:cubicBezTo>
                  <a:lnTo>
                    <a:pt x="10508" y="6664"/>
                  </a:lnTo>
                  <a:cubicBezTo>
                    <a:pt x="10574" y="6630"/>
                    <a:pt x="10574" y="6564"/>
                    <a:pt x="10508" y="6530"/>
                  </a:cubicBezTo>
                  <a:lnTo>
                    <a:pt x="9073" y="5696"/>
                  </a:lnTo>
                  <a:cubicBezTo>
                    <a:pt x="9040" y="5680"/>
                    <a:pt x="9007" y="5671"/>
                    <a:pt x="8973" y="5671"/>
                  </a:cubicBezTo>
                  <a:close/>
                  <a:moveTo>
                    <a:pt x="5988" y="6238"/>
                  </a:moveTo>
                  <a:cubicBezTo>
                    <a:pt x="5946" y="6238"/>
                    <a:pt x="5904" y="6247"/>
                    <a:pt x="5871" y="6263"/>
                  </a:cubicBezTo>
                  <a:lnTo>
                    <a:pt x="4503" y="7064"/>
                  </a:lnTo>
                  <a:cubicBezTo>
                    <a:pt x="4437" y="7097"/>
                    <a:pt x="4437" y="7131"/>
                    <a:pt x="4503" y="7197"/>
                  </a:cubicBezTo>
                  <a:lnTo>
                    <a:pt x="5938" y="8031"/>
                  </a:lnTo>
                  <a:cubicBezTo>
                    <a:pt x="5971" y="8048"/>
                    <a:pt x="6013" y="8056"/>
                    <a:pt x="6054" y="8056"/>
                  </a:cubicBezTo>
                  <a:cubicBezTo>
                    <a:pt x="6096" y="8056"/>
                    <a:pt x="6138" y="8048"/>
                    <a:pt x="6171" y="8031"/>
                  </a:cubicBezTo>
                  <a:lnTo>
                    <a:pt x="7539" y="7231"/>
                  </a:lnTo>
                  <a:cubicBezTo>
                    <a:pt x="7606" y="7197"/>
                    <a:pt x="7606" y="7131"/>
                    <a:pt x="7539" y="7097"/>
                  </a:cubicBezTo>
                  <a:lnTo>
                    <a:pt x="6104" y="6263"/>
                  </a:lnTo>
                  <a:cubicBezTo>
                    <a:pt x="6071" y="6247"/>
                    <a:pt x="6029" y="6238"/>
                    <a:pt x="5988" y="6238"/>
                  </a:cubicBezTo>
                  <a:close/>
                  <a:moveTo>
                    <a:pt x="17913" y="6272"/>
                  </a:moveTo>
                  <a:cubicBezTo>
                    <a:pt x="17880" y="6272"/>
                    <a:pt x="17846" y="6280"/>
                    <a:pt x="17813" y="6297"/>
                  </a:cubicBezTo>
                  <a:lnTo>
                    <a:pt x="16412" y="7097"/>
                  </a:lnTo>
                  <a:cubicBezTo>
                    <a:pt x="16378" y="7131"/>
                    <a:pt x="16378" y="7197"/>
                    <a:pt x="16412" y="7231"/>
                  </a:cubicBezTo>
                  <a:lnTo>
                    <a:pt x="17880" y="8065"/>
                  </a:lnTo>
                  <a:cubicBezTo>
                    <a:pt x="17896" y="8081"/>
                    <a:pt x="17930" y="8090"/>
                    <a:pt x="17967" y="8090"/>
                  </a:cubicBezTo>
                  <a:cubicBezTo>
                    <a:pt x="18005" y="8090"/>
                    <a:pt x="18046" y="8081"/>
                    <a:pt x="18080" y="8065"/>
                  </a:cubicBezTo>
                  <a:lnTo>
                    <a:pt x="19447" y="7264"/>
                  </a:lnTo>
                  <a:cubicBezTo>
                    <a:pt x="19514" y="7231"/>
                    <a:pt x="19514" y="7164"/>
                    <a:pt x="19447" y="7131"/>
                  </a:cubicBezTo>
                  <a:lnTo>
                    <a:pt x="18013" y="6297"/>
                  </a:lnTo>
                  <a:cubicBezTo>
                    <a:pt x="17980" y="6280"/>
                    <a:pt x="17946" y="6272"/>
                    <a:pt x="17913" y="6272"/>
                  </a:cubicBezTo>
                  <a:close/>
                  <a:moveTo>
                    <a:pt x="1551" y="5971"/>
                  </a:moveTo>
                  <a:cubicBezTo>
                    <a:pt x="1510" y="5971"/>
                    <a:pt x="1468" y="5980"/>
                    <a:pt x="1434" y="5996"/>
                  </a:cubicBezTo>
                  <a:lnTo>
                    <a:pt x="67" y="6797"/>
                  </a:lnTo>
                  <a:cubicBezTo>
                    <a:pt x="0" y="6830"/>
                    <a:pt x="0" y="6864"/>
                    <a:pt x="67" y="6897"/>
                  </a:cubicBezTo>
                  <a:lnTo>
                    <a:pt x="2268" y="8198"/>
                  </a:lnTo>
                  <a:cubicBezTo>
                    <a:pt x="2302" y="8215"/>
                    <a:pt x="2343" y="8223"/>
                    <a:pt x="2385" y="8223"/>
                  </a:cubicBezTo>
                  <a:cubicBezTo>
                    <a:pt x="2427" y="8223"/>
                    <a:pt x="2469" y="8215"/>
                    <a:pt x="2502" y="8198"/>
                  </a:cubicBezTo>
                  <a:lnTo>
                    <a:pt x="3870" y="7397"/>
                  </a:lnTo>
                  <a:cubicBezTo>
                    <a:pt x="3936" y="7364"/>
                    <a:pt x="3936" y="7297"/>
                    <a:pt x="3870" y="7264"/>
                  </a:cubicBezTo>
                  <a:lnTo>
                    <a:pt x="1668" y="5996"/>
                  </a:lnTo>
                  <a:cubicBezTo>
                    <a:pt x="1635" y="5980"/>
                    <a:pt x="1593" y="5971"/>
                    <a:pt x="1551" y="5971"/>
                  </a:cubicBezTo>
                  <a:close/>
                  <a:moveTo>
                    <a:pt x="14594" y="6639"/>
                  </a:moveTo>
                  <a:cubicBezTo>
                    <a:pt x="14552" y="6639"/>
                    <a:pt x="14510" y="6647"/>
                    <a:pt x="14477" y="6664"/>
                  </a:cubicBezTo>
                  <a:lnTo>
                    <a:pt x="13109" y="7464"/>
                  </a:lnTo>
                  <a:cubicBezTo>
                    <a:pt x="13043" y="7498"/>
                    <a:pt x="13043" y="7564"/>
                    <a:pt x="13109" y="7598"/>
                  </a:cubicBezTo>
                  <a:lnTo>
                    <a:pt x="14544" y="8432"/>
                  </a:lnTo>
                  <a:cubicBezTo>
                    <a:pt x="14577" y="8448"/>
                    <a:pt x="14611" y="8457"/>
                    <a:pt x="14644" y="8457"/>
                  </a:cubicBezTo>
                  <a:cubicBezTo>
                    <a:pt x="14677" y="8457"/>
                    <a:pt x="14711" y="8448"/>
                    <a:pt x="14744" y="8432"/>
                  </a:cubicBezTo>
                  <a:lnTo>
                    <a:pt x="16145" y="7631"/>
                  </a:lnTo>
                  <a:cubicBezTo>
                    <a:pt x="16212" y="7598"/>
                    <a:pt x="16212" y="7531"/>
                    <a:pt x="16145" y="7498"/>
                  </a:cubicBezTo>
                  <a:lnTo>
                    <a:pt x="14711" y="6664"/>
                  </a:lnTo>
                  <a:cubicBezTo>
                    <a:pt x="14677" y="6647"/>
                    <a:pt x="14636" y="6639"/>
                    <a:pt x="14594" y="6639"/>
                  </a:cubicBezTo>
                  <a:close/>
                  <a:moveTo>
                    <a:pt x="11058" y="6872"/>
                  </a:moveTo>
                  <a:cubicBezTo>
                    <a:pt x="11016" y="6872"/>
                    <a:pt x="10975" y="6880"/>
                    <a:pt x="10941" y="6897"/>
                  </a:cubicBezTo>
                  <a:lnTo>
                    <a:pt x="9574" y="7698"/>
                  </a:lnTo>
                  <a:cubicBezTo>
                    <a:pt x="9507" y="7731"/>
                    <a:pt x="9507" y="7798"/>
                    <a:pt x="9574" y="7831"/>
                  </a:cubicBezTo>
                  <a:lnTo>
                    <a:pt x="11008" y="8665"/>
                  </a:lnTo>
                  <a:cubicBezTo>
                    <a:pt x="11041" y="8682"/>
                    <a:pt x="11083" y="8690"/>
                    <a:pt x="11125" y="8690"/>
                  </a:cubicBezTo>
                  <a:cubicBezTo>
                    <a:pt x="11166" y="8690"/>
                    <a:pt x="11208" y="8682"/>
                    <a:pt x="11241" y="8665"/>
                  </a:cubicBezTo>
                  <a:lnTo>
                    <a:pt x="12609" y="7864"/>
                  </a:lnTo>
                  <a:cubicBezTo>
                    <a:pt x="12676" y="7831"/>
                    <a:pt x="12676" y="7764"/>
                    <a:pt x="12609" y="7731"/>
                  </a:cubicBezTo>
                  <a:lnTo>
                    <a:pt x="11175" y="6897"/>
                  </a:lnTo>
                  <a:cubicBezTo>
                    <a:pt x="11141" y="6880"/>
                    <a:pt x="11100" y="6872"/>
                    <a:pt x="11058" y="6872"/>
                  </a:cubicBezTo>
                  <a:close/>
                  <a:moveTo>
                    <a:pt x="24584" y="7372"/>
                  </a:moveTo>
                  <a:cubicBezTo>
                    <a:pt x="24551" y="7372"/>
                    <a:pt x="24518" y="7381"/>
                    <a:pt x="24484" y="7397"/>
                  </a:cubicBezTo>
                  <a:lnTo>
                    <a:pt x="23083" y="8198"/>
                  </a:lnTo>
                  <a:cubicBezTo>
                    <a:pt x="23050" y="8231"/>
                    <a:pt x="23050" y="8265"/>
                    <a:pt x="23083" y="8298"/>
                  </a:cubicBezTo>
                  <a:lnTo>
                    <a:pt x="24551" y="9132"/>
                  </a:lnTo>
                  <a:cubicBezTo>
                    <a:pt x="24584" y="9149"/>
                    <a:pt x="24618" y="9157"/>
                    <a:pt x="24651" y="9157"/>
                  </a:cubicBezTo>
                  <a:cubicBezTo>
                    <a:pt x="24684" y="9157"/>
                    <a:pt x="24718" y="9149"/>
                    <a:pt x="24751" y="9132"/>
                  </a:cubicBezTo>
                  <a:lnTo>
                    <a:pt x="26119" y="8331"/>
                  </a:lnTo>
                  <a:cubicBezTo>
                    <a:pt x="26185" y="8298"/>
                    <a:pt x="26185" y="8265"/>
                    <a:pt x="26119" y="8231"/>
                  </a:cubicBezTo>
                  <a:lnTo>
                    <a:pt x="24684" y="7397"/>
                  </a:lnTo>
                  <a:cubicBezTo>
                    <a:pt x="24651" y="7381"/>
                    <a:pt x="24618" y="7372"/>
                    <a:pt x="24584" y="7372"/>
                  </a:cubicBezTo>
                  <a:close/>
                  <a:moveTo>
                    <a:pt x="8106" y="7448"/>
                  </a:moveTo>
                  <a:cubicBezTo>
                    <a:pt x="8073" y="7448"/>
                    <a:pt x="8039" y="7464"/>
                    <a:pt x="8006" y="7498"/>
                  </a:cubicBezTo>
                  <a:lnTo>
                    <a:pt x="6605" y="8265"/>
                  </a:lnTo>
                  <a:cubicBezTo>
                    <a:pt x="6538" y="8298"/>
                    <a:pt x="6538" y="8365"/>
                    <a:pt x="6605" y="8398"/>
                  </a:cubicBezTo>
                  <a:lnTo>
                    <a:pt x="6638" y="8398"/>
                  </a:lnTo>
                  <a:lnTo>
                    <a:pt x="8073" y="9232"/>
                  </a:lnTo>
                  <a:cubicBezTo>
                    <a:pt x="8106" y="9249"/>
                    <a:pt x="8139" y="9257"/>
                    <a:pt x="8173" y="9257"/>
                  </a:cubicBezTo>
                  <a:cubicBezTo>
                    <a:pt x="8206" y="9257"/>
                    <a:pt x="8239" y="9249"/>
                    <a:pt x="8273" y="9232"/>
                  </a:cubicBezTo>
                  <a:lnTo>
                    <a:pt x="9674" y="8432"/>
                  </a:lnTo>
                  <a:cubicBezTo>
                    <a:pt x="9707" y="8398"/>
                    <a:pt x="9707" y="8365"/>
                    <a:pt x="9674" y="8331"/>
                  </a:cubicBezTo>
                  <a:lnTo>
                    <a:pt x="8206" y="7498"/>
                  </a:lnTo>
                  <a:cubicBezTo>
                    <a:pt x="8173" y="7464"/>
                    <a:pt x="8139" y="7448"/>
                    <a:pt x="8106" y="7448"/>
                  </a:cubicBezTo>
                  <a:close/>
                  <a:moveTo>
                    <a:pt x="20014" y="7506"/>
                  </a:moveTo>
                  <a:cubicBezTo>
                    <a:pt x="19981" y="7506"/>
                    <a:pt x="19948" y="7514"/>
                    <a:pt x="19914" y="7531"/>
                  </a:cubicBezTo>
                  <a:lnTo>
                    <a:pt x="18547" y="8331"/>
                  </a:lnTo>
                  <a:cubicBezTo>
                    <a:pt x="18480" y="8365"/>
                    <a:pt x="18480" y="8398"/>
                    <a:pt x="18547" y="8432"/>
                  </a:cubicBezTo>
                  <a:lnTo>
                    <a:pt x="19981" y="9265"/>
                  </a:lnTo>
                  <a:cubicBezTo>
                    <a:pt x="20014" y="9282"/>
                    <a:pt x="20048" y="9291"/>
                    <a:pt x="20081" y="9291"/>
                  </a:cubicBezTo>
                  <a:cubicBezTo>
                    <a:pt x="20114" y="9291"/>
                    <a:pt x="20148" y="9282"/>
                    <a:pt x="20181" y="9265"/>
                  </a:cubicBezTo>
                  <a:lnTo>
                    <a:pt x="21582" y="8465"/>
                  </a:lnTo>
                  <a:cubicBezTo>
                    <a:pt x="21649" y="8465"/>
                    <a:pt x="21649" y="8398"/>
                    <a:pt x="21582" y="8365"/>
                  </a:cubicBezTo>
                  <a:lnTo>
                    <a:pt x="20114" y="7531"/>
                  </a:lnTo>
                  <a:cubicBezTo>
                    <a:pt x="20081" y="7514"/>
                    <a:pt x="20048" y="7506"/>
                    <a:pt x="20014" y="7506"/>
                  </a:cubicBezTo>
                  <a:close/>
                  <a:moveTo>
                    <a:pt x="4441" y="7639"/>
                  </a:moveTo>
                  <a:cubicBezTo>
                    <a:pt x="4403" y="7639"/>
                    <a:pt x="4370" y="7648"/>
                    <a:pt x="4337" y="7664"/>
                  </a:cubicBezTo>
                  <a:lnTo>
                    <a:pt x="2969" y="8465"/>
                  </a:lnTo>
                  <a:cubicBezTo>
                    <a:pt x="2902" y="8498"/>
                    <a:pt x="2902" y="8532"/>
                    <a:pt x="2969" y="8565"/>
                  </a:cubicBezTo>
                  <a:lnTo>
                    <a:pt x="4737" y="9599"/>
                  </a:lnTo>
                  <a:cubicBezTo>
                    <a:pt x="4770" y="9616"/>
                    <a:pt x="4804" y="9624"/>
                    <a:pt x="4837" y="9624"/>
                  </a:cubicBezTo>
                  <a:cubicBezTo>
                    <a:pt x="4870" y="9624"/>
                    <a:pt x="4904" y="9616"/>
                    <a:pt x="4937" y="9599"/>
                  </a:cubicBezTo>
                  <a:lnTo>
                    <a:pt x="6338" y="8798"/>
                  </a:lnTo>
                  <a:cubicBezTo>
                    <a:pt x="6405" y="8765"/>
                    <a:pt x="6371" y="8732"/>
                    <a:pt x="6338" y="8698"/>
                  </a:cubicBezTo>
                  <a:lnTo>
                    <a:pt x="4570" y="7664"/>
                  </a:lnTo>
                  <a:cubicBezTo>
                    <a:pt x="4520" y="7648"/>
                    <a:pt x="4478" y="7639"/>
                    <a:pt x="4441" y="7639"/>
                  </a:cubicBezTo>
                  <a:close/>
                  <a:moveTo>
                    <a:pt x="16712" y="7873"/>
                  </a:moveTo>
                  <a:cubicBezTo>
                    <a:pt x="16679" y="7873"/>
                    <a:pt x="16645" y="7881"/>
                    <a:pt x="16612" y="7898"/>
                  </a:cubicBezTo>
                  <a:lnTo>
                    <a:pt x="15244" y="8698"/>
                  </a:lnTo>
                  <a:cubicBezTo>
                    <a:pt x="15178" y="8732"/>
                    <a:pt x="15178" y="8765"/>
                    <a:pt x="15244" y="8798"/>
                  </a:cubicBezTo>
                  <a:lnTo>
                    <a:pt x="16679" y="9632"/>
                  </a:lnTo>
                  <a:cubicBezTo>
                    <a:pt x="16712" y="9649"/>
                    <a:pt x="16745" y="9657"/>
                    <a:pt x="16779" y="9657"/>
                  </a:cubicBezTo>
                  <a:cubicBezTo>
                    <a:pt x="16812" y="9657"/>
                    <a:pt x="16845" y="9649"/>
                    <a:pt x="16879" y="9632"/>
                  </a:cubicBezTo>
                  <a:lnTo>
                    <a:pt x="18280" y="8832"/>
                  </a:lnTo>
                  <a:cubicBezTo>
                    <a:pt x="18313" y="8832"/>
                    <a:pt x="18313" y="8765"/>
                    <a:pt x="18246" y="8732"/>
                  </a:cubicBezTo>
                  <a:lnTo>
                    <a:pt x="16812" y="7898"/>
                  </a:lnTo>
                  <a:cubicBezTo>
                    <a:pt x="16779" y="7881"/>
                    <a:pt x="16745" y="7873"/>
                    <a:pt x="16712" y="7873"/>
                  </a:cubicBezTo>
                  <a:close/>
                  <a:moveTo>
                    <a:pt x="13176" y="8106"/>
                  </a:moveTo>
                  <a:cubicBezTo>
                    <a:pt x="13143" y="8106"/>
                    <a:pt x="13109" y="8115"/>
                    <a:pt x="13076" y="8131"/>
                  </a:cubicBezTo>
                  <a:lnTo>
                    <a:pt x="11708" y="8932"/>
                  </a:lnTo>
                  <a:cubicBezTo>
                    <a:pt x="11642" y="8965"/>
                    <a:pt x="11642" y="9032"/>
                    <a:pt x="11708" y="9065"/>
                  </a:cubicBezTo>
                  <a:lnTo>
                    <a:pt x="13143" y="9899"/>
                  </a:lnTo>
                  <a:cubicBezTo>
                    <a:pt x="13176" y="9916"/>
                    <a:pt x="13210" y="9924"/>
                    <a:pt x="13243" y="9924"/>
                  </a:cubicBezTo>
                  <a:cubicBezTo>
                    <a:pt x="13276" y="9924"/>
                    <a:pt x="13310" y="9916"/>
                    <a:pt x="13343" y="9899"/>
                  </a:cubicBezTo>
                  <a:lnTo>
                    <a:pt x="14744" y="9099"/>
                  </a:lnTo>
                  <a:cubicBezTo>
                    <a:pt x="14777" y="9065"/>
                    <a:pt x="14777" y="8999"/>
                    <a:pt x="14744" y="8965"/>
                  </a:cubicBezTo>
                  <a:lnTo>
                    <a:pt x="13276" y="8131"/>
                  </a:lnTo>
                  <a:cubicBezTo>
                    <a:pt x="13243" y="8115"/>
                    <a:pt x="13210" y="8106"/>
                    <a:pt x="13176" y="8106"/>
                  </a:cubicBezTo>
                  <a:close/>
                  <a:moveTo>
                    <a:pt x="26719" y="8573"/>
                  </a:moveTo>
                  <a:cubicBezTo>
                    <a:pt x="26686" y="8573"/>
                    <a:pt x="26652" y="8582"/>
                    <a:pt x="26619" y="8598"/>
                  </a:cubicBezTo>
                  <a:lnTo>
                    <a:pt x="25251" y="9399"/>
                  </a:lnTo>
                  <a:cubicBezTo>
                    <a:pt x="25185" y="9432"/>
                    <a:pt x="25185" y="9499"/>
                    <a:pt x="25251" y="9532"/>
                  </a:cubicBezTo>
                  <a:lnTo>
                    <a:pt x="26686" y="10366"/>
                  </a:lnTo>
                  <a:cubicBezTo>
                    <a:pt x="26719" y="10383"/>
                    <a:pt x="26753" y="10391"/>
                    <a:pt x="26786" y="10391"/>
                  </a:cubicBezTo>
                  <a:cubicBezTo>
                    <a:pt x="26819" y="10391"/>
                    <a:pt x="26853" y="10383"/>
                    <a:pt x="26886" y="10366"/>
                  </a:cubicBezTo>
                  <a:lnTo>
                    <a:pt x="28287" y="9566"/>
                  </a:lnTo>
                  <a:cubicBezTo>
                    <a:pt x="28320" y="9532"/>
                    <a:pt x="28320" y="9466"/>
                    <a:pt x="28287" y="9432"/>
                  </a:cubicBezTo>
                  <a:lnTo>
                    <a:pt x="26819" y="8598"/>
                  </a:lnTo>
                  <a:cubicBezTo>
                    <a:pt x="26786" y="8582"/>
                    <a:pt x="26753" y="8573"/>
                    <a:pt x="26719" y="8573"/>
                  </a:cubicBezTo>
                  <a:close/>
                  <a:moveTo>
                    <a:pt x="10207" y="8640"/>
                  </a:moveTo>
                  <a:cubicBezTo>
                    <a:pt x="10174" y="8640"/>
                    <a:pt x="10141" y="8648"/>
                    <a:pt x="10107" y="8665"/>
                  </a:cubicBezTo>
                  <a:lnTo>
                    <a:pt x="8740" y="9466"/>
                  </a:lnTo>
                  <a:cubicBezTo>
                    <a:pt x="8640" y="9532"/>
                    <a:pt x="8673" y="9566"/>
                    <a:pt x="8706" y="9599"/>
                  </a:cubicBezTo>
                  <a:lnTo>
                    <a:pt x="8740" y="9599"/>
                  </a:lnTo>
                  <a:lnTo>
                    <a:pt x="10174" y="10433"/>
                  </a:lnTo>
                  <a:cubicBezTo>
                    <a:pt x="10207" y="10450"/>
                    <a:pt x="10241" y="10458"/>
                    <a:pt x="10274" y="10458"/>
                  </a:cubicBezTo>
                  <a:cubicBezTo>
                    <a:pt x="10307" y="10458"/>
                    <a:pt x="10341" y="10450"/>
                    <a:pt x="10374" y="10433"/>
                  </a:cubicBezTo>
                  <a:lnTo>
                    <a:pt x="11775" y="9632"/>
                  </a:lnTo>
                  <a:cubicBezTo>
                    <a:pt x="11809" y="9599"/>
                    <a:pt x="11809" y="9532"/>
                    <a:pt x="11775" y="9499"/>
                  </a:cubicBezTo>
                  <a:lnTo>
                    <a:pt x="10307" y="8665"/>
                  </a:lnTo>
                  <a:cubicBezTo>
                    <a:pt x="10274" y="8648"/>
                    <a:pt x="10241" y="8640"/>
                    <a:pt x="10207" y="8640"/>
                  </a:cubicBezTo>
                  <a:close/>
                  <a:moveTo>
                    <a:pt x="22133" y="8707"/>
                  </a:moveTo>
                  <a:cubicBezTo>
                    <a:pt x="22091" y="8707"/>
                    <a:pt x="22049" y="8715"/>
                    <a:pt x="22016" y="8732"/>
                  </a:cubicBezTo>
                  <a:lnTo>
                    <a:pt x="20648" y="9532"/>
                  </a:lnTo>
                  <a:cubicBezTo>
                    <a:pt x="20581" y="9566"/>
                    <a:pt x="20615" y="9632"/>
                    <a:pt x="20648" y="9666"/>
                  </a:cubicBezTo>
                  <a:lnTo>
                    <a:pt x="22083" y="10500"/>
                  </a:lnTo>
                  <a:cubicBezTo>
                    <a:pt x="22116" y="10516"/>
                    <a:pt x="22158" y="10525"/>
                    <a:pt x="22199" y="10525"/>
                  </a:cubicBezTo>
                  <a:cubicBezTo>
                    <a:pt x="22241" y="10525"/>
                    <a:pt x="22283" y="10516"/>
                    <a:pt x="22316" y="10500"/>
                  </a:cubicBezTo>
                  <a:lnTo>
                    <a:pt x="23684" y="9699"/>
                  </a:lnTo>
                  <a:cubicBezTo>
                    <a:pt x="23750" y="9666"/>
                    <a:pt x="23750" y="9632"/>
                    <a:pt x="23684" y="9566"/>
                  </a:cubicBezTo>
                  <a:lnTo>
                    <a:pt x="22249" y="8732"/>
                  </a:lnTo>
                  <a:cubicBezTo>
                    <a:pt x="22216" y="8715"/>
                    <a:pt x="22174" y="8707"/>
                    <a:pt x="22133" y="8707"/>
                  </a:cubicBezTo>
                  <a:close/>
                  <a:moveTo>
                    <a:pt x="18814" y="9074"/>
                  </a:moveTo>
                  <a:cubicBezTo>
                    <a:pt x="18780" y="9074"/>
                    <a:pt x="18747" y="9082"/>
                    <a:pt x="18713" y="9099"/>
                  </a:cubicBezTo>
                  <a:lnTo>
                    <a:pt x="17346" y="9899"/>
                  </a:lnTo>
                  <a:cubicBezTo>
                    <a:pt x="17279" y="9933"/>
                    <a:pt x="17279" y="9966"/>
                    <a:pt x="17346" y="10033"/>
                  </a:cubicBezTo>
                  <a:lnTo>
                    <a:pt x="18780" y="10867"/>
                  </a:lnTo>
                  <a:cubicBezTo>
                    <a:pt x="18814" y="10883"/>
                    <a:pt x="18847" y="10892"/>
                    <a:pt x="18880" y="10892"/>
                  </a:cubicBezTo>
                  <a:cubicBezTo>
                    <a:pt x="18914" y="10892"/>
                    <a:pt x="18947" y="10883"/>
                    <a:pt x="18980" y="10867"/>
                  </a:cubicBezTo>
                  <a:lnTo>
                    <a:pt x="20381" y="10066"/>
                  </a:lnTo>
                  <a:cubicBezTo>
                    <a:pt x="20448" y="10033"/>
                    <a:pt x="20448" y="9999"/>
                    <a:pt x="20381" y="9933"/>
                  </a:cubicBezTo>
                  <a:lnTo>
                    <a:pt x="18914" y="9099"/>
                  </a:lnTo>
                  <a:cubicBezTo>
                    <a:pt x="18880" y="9082"/>
                    <a:pt x="18847" y="9074"/>
                    <a:pt x="18814" y="9074"/>
                  </a:cubicBezTo>
                  <a:close/>
                  <a:moveTo>
                    <a:pt x="6905" y="9040"/>
                  </a:moveTo>
                  <a:cubicBezTo>
                    <a:pt x="6872" y="9040"/>
                    <a:pt x="6838" y="9049"/>
                    <a:pt x="6805" y="9065"/>
                  </a:cubicBezTo>
                  <a:lnTo>
                    <a:pt x="5404" y="9866"/>
                  </a:lnTo>
                  <a:cubicBezTo>
                    <a:pt x="5337" y="9899"/>
                    <a:pt x="5371" y="9966"/>
                    <a:pt x="5404" y="9999"/>
                  </a:cubicBezTo>
                  <a:lnTo>
                    <a:pt x="7172" y="11033"/>
                  </a:lnTo>
                  <a:cubicBezTo>
                    <a:pt x="7205" y="11050"/>
                    <a:pt x="7247" y="11058"/>
                    <a:pt x="7289" y="11058"/>
                  </a:cubicBezTo>
                  <a:cubicBezTo>
                    <a:pt x="7330" y="11058"/>
                    <a:pt x="7372" y="11050"/>
                    <a:pt x="7405" y="11033"/>
                  </a:cubicBezTo>
                  <a:lnTo>
                    <a:pt x="8773" y="10233"/>
                  </a:lnTo>
                  <a:cubicBezTo>
                    <a:pt x="8840" y="10199"/>
                    <a:pt x="8840" y="10133"/>
                    <a:pt x="8773" y="10099"/>
                  </a:cubicBezTo>
                  <a:lnTo>
                    <a:pt x="7005" y="9065"/>
                  </a:lnTo>
                  <a:cubicBezTo>
                    <a:pt x="6972" y="9049"/>
                    <a:pt x="6938" y="9040"/>
                    <a:pt x="6905" y="9040"/>
                  </a:cubicBezTo>
                  <a:close/>
                  <a:moveTo>
                    <a:pt x="15294" y="9316"/>
                  </a:moveTo>
                  <a:cubicBezTo>
                    <a:pt x="15253" y="9316"/>
                    <a:pt x="15211" y="9332"/>
                    <a:pt x="15178" y="9366"/>
                  </a:cubicBezTo>
                  <a:lnTo>
                    <a:pt x="13810" y="10166"/>
                  </a:lnTo>
                  <a:cubicBezTo>
                    <a:pt x="13743" y="10166"/>
                    <a:pt x="13743" y="10233"/>
                    <a:pt x="13810" y="10266"/>
                  </a:cubicBezTo>
                  <a:lnTo>
                    <a:pt x="15244" y="11100"/>
                  </a:lnTo>
                  <a:cubicBezTo>
                    <a:pt x="15278" y="11117"/>
                    <a:pt x="15319" y="11125"/>
                    <a:pt x="15361" y="11125"/>
                  </a:cubicBezTo>
                  <a:cubicBezTo>
                    <a:pt x="15403" y="11125"/>
                    <a:pt x="15444" y="11117"/>
                    <a:pt x="15478" y="11100"/>
                  </a:cubicBezTo>
                  <a:lnTo>
                    <a:pt x="16845" y="10300"/>
                  </a:lnTo>
                  <a:cubicBezTo>
                    <a:pt x="16912" y="10266"/>
                    <a:pt x="16912" y="10233"/>
                    <a:pt x="16845" y="10199"/>
                  </a:cubicBezTo>
                  <a:lnTo>
                    <a:pt x="15411" y="9366"/>
                  </a:lnTo>
                  <a:cubicBezTo>
                    <a:pt x="15378" y="9332"/>
                    <a:pt x="15336" y="9316"/>
                    <a:pt x="15294" y="9316"/>
                  </a:cubicBezTo>
                  <a:close/>
                  <a:moveTo>
                    <a:pt x="28808" y="9808"/>
                  </a:moveTo>
                  <a:cubicBezTo>
                    <a:pt x="28771" y="9808"/>
                    <a:pt x="28737" y="9816"/>
                    <a:pt x="28721" y="9833"/>
                  </a:cubicBezTo>
                  <a:lnTo>
                    <a:pt x="27320" y="10633"/>
                  </a:lnTo>
                  <a:cubicBezTo>
                    <a:pt x="27253" y="10666"/>
                    <a:pt x="27286" y="10700"/>
                    <a:pt x="27320" y="10733"/>
                  </a:cubicBezTo>
                  <a:lnTo>
                    <a:pt x="28754" y="11567"/>
                  </a:lnTo>
                  <a:cubicBezTo>
                    <a:pt x="28787" y="11584"/>
                    <a:pt x="28829" y="11592"/>
                    <a:pt x="28871" y="11592"/>
                  </a:cubicBezTo>
                  <a:cubicBezTo>
                    <a:pt x="28912" y="11592"/>
                    <a:pt x="28954" y="11584"/>
                    <a:pt x="28987" y="11567"/>
                  </a:cubicBezTo>
                  <a:lnTo>
                    <a:pt x="30355" y="10800"/>
                  </a:lnTo>
                  <a:cubicBezTo>
                    <a:pt x="30422" y="10733"/>
                    <a:pt x="30422" y="10700"/>
                    <a:pt x="30355" y="10666"/>
                  </a:cubicBezTo>
                  <a:lnTo>
                    <a:pt x="28921" y="9833"/>
                  </a:lnTo>
                  <a:cubicBezTo>
                    <a:pt x="28887" y="9816"/>
                    <a:pt x="28846" y="9808"/>
                    <a:pt x="28808" y="9808"/>
                  </a:cubicBezTo>
                  <a:close/>
                  <a:moveTo>
                    <a:pt x="12309" y="9874"/>
                  </a:moveTo>
                  <a:cubicBezTo>
                    <a:pt x="12276" y="9874"/>
                    <a:pt x="12242" y="9883"/>
                    <a:pt x="12209" y="9899"/>
                  </a:cubicBezTo>
                  <a:lnTo>
                    <a:pt x="10841" y="10700"/>
                  </a:lnTo>
                  <a:cubicBezTo>
                    <a:pt x="10774" y="10733"/>
                    <a:pt x="10774" y="10800"/>
                    <a:pt x="10841" y="10833"/>
                  </a:cubicBezTo>
                  <a:lnTo>
                    <a:pt x="12276" y="11667"/>
                  </a:lnTo>
                  <a:cubicBezTo>
                    <a:pt x="12309" y="11684"/>
                    <a:pt x="12342" y="11692"/>
                    <a:pt x="12376" y="11692"/>
                  </a:cubicBezTo>
                  <a:cubicBezTo>
                    <a:pt x="12409" y="11692"/>
                    <a:pt x="12442" y="11684"/>
                    <a:pt x="12476" y="11667"/>
                  </a:cubicBezTo>
                  <a:lnTo>
                    <a:pt x="13877" y="10867"/>
                  </a:lnTo>
                  <a:cubicBezTo>
                    <a:pt x="13910" y="10833"/>
                    <a:pt x="13910" y="10800"/>
                    <a:pt x="13877" y="10733"/>
                  </a:cubicBezTo>
                  <a:lnTo>
                    <a:pt x="12409" y="9899"/>
                  </a:lnTo>
                  <a:cubicBezTo>
                    <a:pt x="12376" y="9883"/>
                    <a:pt x="12342" y="9874"/>
                    <a:pt x="12309" y="9874"/>
                  </a:cubicBezTo>
                  <a:close/>
                  <a:moveTo>
                    <a:pt x="24251" y="9941"/>
                  </a:moveTo>
                  <a:cubicBezTo>
                    <a:pt x="24217" y="9941"/>
                    <a:pt x="24184" y="9949"/>
                    <a:pt x="24151" y="9966"/>
                  </a:cubicBezTo>
                  <a:lnTo>
                    <a:pt x="22750" y="10767"/>
                  </a:lnTo>
                  <a:cubicBezTo>
                    <a:pt x="22716" y="10800"/>
                    <a:pt x="22716" y="10867"/>
                    <a:pt x="22750" y="10900"/>
                  </a:cubicBezTo>
                  <a:lnTo>
                    <a:pt x="24217" y="11734"/>
                  </a:lnTo>
                  <a:cubicBezTo>
                    <a:pt x="24251" y="11751"/>
                    <a:pt x="24284" y="11759"/>
                    <a:pt x="24317" y="11759"/>
                  </a:cubicBezTo>
                  <a:cubicBezTo>
                    <a:pt x="24351" y="11759"/>
                    <a:pt x="24384" y="11751"/>
                    <a:pt x="24418" y="11734"/>
                  </a:cubicBezTo>
                  <a:lnTo>
                    <a:pt x="25785" y="10933"/>
                  </a:lnTo>
                  <a:cubicBezTo>
                    <a:pt x="25852" y="10900"/>
                    <a:pt x="25852" y="10833"/>
                    <a:pt x="25785" y="10800"/>
                  </a:cubicBezTo>
                  <a:lnTo>
                    <a:pt x="24351" y="9966"/>
                  </a:lnTo>
                  <a:cubicBezTo>
                    <a:pt x="24317" y="9949"/>
                    <a:pt x="24284" y="9941"/>
                    <a:pt x="24251" y="9941"/>
                  </a:cubicBezTo>
                  <a:close/>
                  <a:moveTo>
                    <a:pt x="20932" y="10308"/>
                  </a:moveTo>
                  <a:cubicBezTo>
                    <a:pt x="20890" y="10308"/>
                    <a:pt x="20848" y="10316"/>
                    <a:pt x="20815" y="10333"/>
                  </a:cubicBezTo>
                  <a:lnTo>
                    <a:pt x="19447" y="11133"/>
                  </a:lnTo>
                  <a:cubicBezTo>
                    <a:pt x="19381" y="11167"/>
                    <a:pt x="19381" y="11200"/>
                    <a:pt x="19447" y="11234"/>
                  </a:cubicBezTo>
                  <a:lnTo>
                    <a:pt x="20882" y="12067"/>
                  </a:lnTo>
                  <a:cubicBezTo>
                    <a:pt x="20915" y="12084"/>
                    <a:pt x="20957" y="12093"/>
                    <a:pt x="20998" y="12093"/>
                  </a:cubicBezTo>
                  <a:cubicBezTo>
                    <a:pt x="21040" y="12093"/>
                    <a:pt x="21082" y="12084"/>
                    <a:pt x="21115" y="12067"/>
                  </a:cubicBezTo>
                  <a:lnTo>
                    <a:pt x="22483" y="11267"/>
                  </a:lnTo>
                  <a:cubicBezTo>
                    <a:pt x="22550" y="11267"/>
                    <a:pt x="22550" y="11200"/>
                    <a:pt x="22483" y="11200"/>
                  </a:cubicBezTo>
                  <a:lnTo>
                    <a:pt x="22483" y="11167"/>
                  </a:lnTo>
                  <a:lnTo>
                    <a:pt x="21048" y="10333"/>
                  </a:lnTo>
                  <a:cubicBezTo>
                    <a:pt x="21015" y="10316"/>
                    <a:pt x="20973" y="10308"/>
                    <a:pt x="20932" y="10308"/>
                  </a:cubicBezTo>
                  <a:close/>
                  <a:moveTo>
                    <a:pt x="17413" y="10541"/>
                  </a:moveTo>
                  <a:cubicBezTo>
                    <a:pt x="17379" y="10541"/>
                    <a:pt x="17346" y="10550"/>
                    <a:pt x="17312" y="10566"/>
                  </a:cubicBezTo>
                  <a:lnTo>
                    <a:pt x="15911" y="11367"/>
                  </a:lnTo>
                  <a:cubicBezTo>
                    <a:pt x="15845" y="11400"/>
                    <a:pt x="15878" y="11467"/>
                    <a:pt x="15911" y="11500"/>
                  </a:cubicBezTo>
                  <a:lnTo>
                    <a:pt x="17379" y="12334"/>
                  </a:lnTo>
                  <a:cubicBezTo>
                    <a:pt x="17413" y="12351"/>
                    <a:pt x="17446" y="12359"/>
                    <a:pt x="17479" y="12359"/>
                  </a:cubicBezTo>
                  <a:cubicBezTo>
                    <a:pt x="17513" y="12359"/>
                    <a:pt x="17546" y="12351"/>
                    <a:pt x="17579" y="12334"/>
                  </a:cubicBezTo>
                  <a:lnTo>
                    <a:pt x="18980" y="11534"/>
                  </a:lnTo>
                  <a:cubicBezTo>
                    <a:pt x="19014" y="11500"/>
                    <a:pt x="19014" y="11434"/>
                    <a:pt x="18980" y="11400"/>
                  </a:cubicBezTo>
                  <a:lnTo>
                    <a:pt x="17513" y="10566"/>
                  </a:lnTo>
                  <a:cubicBezTo>
                    <a:pt x="17479" y="10550"/>
                    <a:pt x="17446" y="10541"/>
                    <a:pt x="17413" y="10541"/>
                  </a:cubicBezTo>
                  <a:close/>
                  <a:moveTo>
                    <a:pt x="30939" y="11008"/>
                  </a:moveTo>
                  <a:cubicBezTo>
                    <a:pt x="30897" y="11008"/>
                    <a:pt x="30855" y="11017"/>
                    <a:pt x="30822" y="11033"/>
                  </a:cubicBezTo>
                  <a:lnTo>
                    <a:pt x="29454" y="11834"/>
                  </a:lnTo>
                  <a:cubicBezTo>
                    <a:pt x="29388" y="11867"/>
                    <a:pt x="29388" y="11934"/>
                    <a:pt x="29454" y="11934"/>
                  </a:cubicBezTo>
                  <a:lnTo>
                    <a:pt x="30889" y="12768"/>
                  </a:lnTo>
                  <a:cubicBezTo>
                    <a:pt x="30922" y="12801"/>
                    <a:pt x="30964" y="12818"/>
                    <a:pt x="31006" y="12818"/>
                  </a:cubicBezTo>
                  <a:cubicBezTo>
                    <a:pt x="31047" y="12818"/>
                    <a:pt x="31089" y="12801"/>
                    <a:pt x="31122" y="12768"/>
                  </a:cubicBezTo>
                  <a:lnTo>
                    <a:pt x="32490" y="12001"/>
                  </a:lnTo>
                  <a:cubicBezTo>
                    <a:pt x="32557" y="11967"/>
                    <a:pt x="32557" y="11901"/>
                    <a:pt x="32490" y="11867"/>
                  </a:cubicBezTo>
                  <a:lnTo>
                    <a:pt x="31056" y="11033"/>
                  </a:lnTo>
                  <a:cubicBezTo>
                    <a:pt x="31022" y="11017"/>
                    <a:pt x="30981" y="11008"/>
                    <a:pt x="30939" y="11008"/>
                  </a:cubicBezTo>
                  <a:close/>
                  <a:moveTo>
                    <a:pt x="14427" y="11108"/>
                  </a:moveTo>
                  <a:cubicBezTo>
                    <a:pt x="14385" y="11108"/>
                    <a:pt x="14344" y="11117"/>
                    <a:pt x="14310" y="11133"/>
                  </a:cubicBezTo>
                  <a:lnTo>
                    <a:pt x="12943" y="11934"/>
                  </a:lnTo>
                  <a:cubicBezTo>
                    <a:pt x="12876" y="11967"/>
                    <a:pt x="12876" y="12034"/>
                    <a:pt x="12943" y="12067"/>
                  </a:cubicBezTo>
                  <a:lnTo>
                    <a:pt x="14377" y="12901"/>
                  </a:lnTo>
                  <a:lnTo>
                    <a:pt x="14611" y="12901"/>
                  </a:lnTo>
                  <a:lnTo>
                    <a:pt x="15978" y="12101"/>
                  </a:lnTo>
                  <a:cubicBezTo>
                    <a:pt x="16045" y="12067"/>
                    <a:pt x="16045" y="12001"/>
                    <a:pt x="15978" y="11967"/>
                  </a:cubicBezTo>
                  <a:lnTo>
                    <a:pt x="14544" y="11133"/>
                  </a:lnTo>
                  <a:cubicBezTo>
                    <a:pt x="14510" y="11117"/>
                    <a:pt x="14469" y="11108"/>
                    <a:pt x="14427" y="11108"/>
                  </a:cubicBezTo>
                  <a:close/>
                  <a:moveTo>
                    <a:pt x="26386" y="11150"/>
                  </a:moveTo>
                  <a:cubicBezTo>
                    <a:pt x="26352" y="11150"/>
                    <a:pt x="26319" y="11167"/>
                    <a:pt x="26286" y="11200"/>
                  </a:cubicBezTo>
                  <a:lnTo>
                    <a:pt x="24885" y="11967"/>
                  </a:lnTo>
                  <a:cubicBezTo>
                    <a:pt x="24851" y="12001"/>
                    <a:pt x="24851" y="12067"/>
                    <a:pt x="24885" y="12101"/>
                  </a:cubicBezTo>
                  <a:lnTo>
                    <a:pt x="26352" y="12935"/>
                  </a:lnTo>
                  <a:cubicBezTo>
                    <a:pt x="26386" y="12951"/>
                    <a:pt x="26419" y="12960"/>
                    <a:pt x="26452" y="12960"/>
                  </a:cubicBezTo>
                  <a:cubicBezTo>
                    <a:pt x="26486" y="12960"/>
                    <a:pt x="26519" y="12951"/>
                    <a:pt x="26552" y="12935"/>
                  </a:cubicBezTo>
                  <a:lnTo>
                    <a:pt x="27920" y="12134"/>
                  </a:lnTo>
                  <a:cubicBezTo>
                    <a:pt x="27987" y="12101"/>
                    <a:pt x="27987" y="12067"/>
                    <a:pt x="27920" y="12034"/>
                  </a:cubicBezTo>
                  <a:lnTo>
                    <a:pt x="26486" y="11200"/>
                  </a:lnTo>
                  <a:cubicBezTo>
                    <a:pt x="26452" y="11167"/>
                    <a:pt x="26419" y="11150"/>
                    <a:pt x="26386" y="11150"/>
                  </a:cubicBezTo>
                  <a:close/>
                  <a:moveTo>
                    <a:pt x="23050" y="11542"/>
                  </a:moveTo>
                  <a:cubicBezTo>
                    <a:pt x="23017" y="11542"/>
                    <a:pt x="22983" y="11550"/>
                    <a:pt x="22950" y="11567"/>
                  </a:cubicBezTo>
                  <a:lnTo>
                    <a:pt x="21549" y="12368"/>
                  </a:lnTo>
                  <a:cubicBezTo>
                    <a:pt x="21515" y="12401"/>
                    <a:pt x="21515" y="12434"/>
                    <a:pt x="21549" y="12468"/>
                  </a:cubicBezTo>
                  <a:lnTo>
                    <a:pt x="23017" y="13302"/>
                  </a:lnTo>
                  <a:cubicBezTo>
                    <a:pt x="23050" y="13318"/>
                    <a:pt x="23083" y="13327"/>
                    <a:pt x="23117" y="13327"/>
                  </a:cubicBezTo>
                  <a:cubicBezTo>
                    <a:pt x="23150" y="13327"/>
                    <a:pt x="23183" y="13318"/>
                    <a:pt x="23217" y="13302"/>
                  </a:cubicBezTo>
                  <a:lnTo>
                    <a:pt x="24584" y="12501"/>
                  </a:lnTo>
                  <a:cubicBezTo>
                    <a:pt x="24684" y="12468"/>
                    <a:pt x="24651" y="12434"/>
                    <a:pt x="24584" y="12401"/>
                  </a:cubicBezTo>
                  <a:lnTo>
                    <a:pt x="23150" y="11567"/>
                  </a:lnTo>
                  <a:cubicBezTo>
                    <a:pt x="23117" y="11550"/>
                    <a:pt x="23083" y="11542"/>
                    <a:pt x="23050" y="11542"/>
                  </a:cubicBezTo>
                  <a:close/>
                  <a:moveTo>
                    <a:pt x="19531" y="11776"/>
                  </a:moveTo>
                  <a:cubicBezTo>
                    <a:pt x="19489" y="11776"/>
                    <a:pt x="19447" y="11784"/>
                    <a:pt x="19414" y="11801"/>
                  </a:cubicBezTo>
                  <a:lnTo>
                    <a:pt x="18046" y="12601"/>
                  </a:lnTo>
                  <a:cubicBezTo>
                    <a:pt x="17980" y="12635"/>
                    <a:pt x="17980" y="12668"/>
                    <a:pt x="18046" y="12701"/>
                  </a:cubicBezTo>
                  <a:lnTo>
                    <a:pt x="19481" y="13535"/>
                  </a:lnTo>
                  <a:cubicBezTo>
                    <a:pt x="19514" y="13552"/>
                    <a:pt x="19547" y="13560"/>
                    <a:pt x="19581" y="13560"/>
                  </a:cubicBezTo>
                  <a:cubicBezTo>
                    <a:pt x="19614" y="13560"/>
                    <a:pt x="19647" y="13552"/>
                    <a:pt x="19681" y="13535"/>
                  </a:cubicBezTo>
                  <a:lnTo>
                    <a:pt x="21082" y="12735"/>
                  </a:lnTo>
                  <a:cubicBezTo>
                    <a:pt x="21149" y="12701"/>
                    <a:pt x="21115" y="12668"/>
                    <a:pt x="21082" y="12635"/>
                  </a:cubicBezTo>
                  <a:lnTo>
                    <a:pt x="19647" y="11801"/>
                  </a:lnTo>
                  <a:cubicBezTo>
                    <a:pt x="19614" y="11784"/>
                    <a:pt x="19572" y="11776"/>
                    <a:pt x="19531" y="11776"/>
                  </a:cubicBezTo>
                  <a:close/>
                  <a:moveTo>
                    <a:pt x="16545" y="12318"/>
                  </a:moveTo>
                  <a:cubicBezTo>
                    <a:pt x="16512" y="12318"/>
                    <a:pt x="16479" y="12334"/>
                    <a:pt x="16445" y="12368"/>
                  </a:cubicBezTo>
                  <a:lnTo>
                    <a:pt x="15044" y="13135"/>
                  </a:lnTo>
                  <a:cubicBezTo>
                    <a:pt x="14977" y="13202"/>
                    <a:pt x="15011" y="13235"/>
                    <a:pt x="15078" y="13268"/>
                  </a:cubicBezTo>
                  <a:lnTo>
                    <a:pt x="16512" y="14102"/>
                  </a:lnTo>
                  <a:cubicBezTo>
                    <a:pt x="16545" y="14119"/>
                    <a:pt x="16579" y="14127"/>
                    <a:pt x="16612" y="14127"/>
                  </a:cubicBezTo>
                  <a:cubicBezTo>
                    <a:pt x="16645" y="14127"/>
                    <a:pt x="16679" y="14119"/>
                    <a:pt x="16712" y="14102"/>
                  </a:cubicBezTo>
                  <a:lnTo>
                    <a:pt x="18113" y="13302"/>
                  </a:lnTo>
                  <a:cubicBezTo>
                    <a:pt x="18146" y="13268"/>
                    <a:pt x="18146" y="13235"/>
                    <a:pt x="18113" y="13202"/>
                  </a:cubicBezTo>
                  <a:lnTo>
                    <a:pt x="16645" y="12368"/>
                  </a:lnTo>
                  <a:cubicBezTo>
                    <a:pt x="16612" y="12334"/>
                    <a:pt x="16579" y="12318"/>
                    <a:pt x="16545" y="12318"/>
                  </a:cubicBezTo>
                  <a:close/>
                  <a:moveTo>
                    <a:pt x="28487" y="12376"/>
                  </a:moveTo>
                  <a:cubicBezTo>
                    <a:pt x="28454" y="12376"/>
                    <a:pt x="28420" y="12384"/>
                    <a:pt x="28387" y="12401"/>
                  </a:cubicBezTo>
                  <a:lnTo>
                    <a:pt x="27019" y="13202"/>
                  </a:lnTo>
                  <a:cubicBezTo>
                    <a:pt x="26953" y="13235"/>
                    <a:pt x="26953" y="13302"/>
                    <a:pt x="27019" y="13335"/>
                  </a:cubicBezTo>
                  <a:lnTo>
                    <a:pt x="28454" y="14169"/>
                  </a:lnTo>
                  <a:cubicBezTo>
                    <a:pt x="28487" y="14186"/>
                    <a:pt x="28520" y="14194"/>
                    <a:pt x="28554" y="14194"/>
                  </a:cubicBezTo>
                  <a:cubicBezTo>
                    <a:pt x="28587" y="14194"/>
                    <a:pt x="28621" y="14186"/>
                    <a:pt x="28654" y="14169"/>
                  </a:cubicBezTo>
                  <a:lnTo>
                    <a:pt x="30055" y="13368"/>
                  </a:lnTo>
                  <a:cubicBezTo>
                    <a:pt x="30088" y="13335"/>
                    <a:pt x="30088" y="13268"/>
                    <a:pt x="30022" y="13235"/>
                  </a:cubicBezTo>
                  <a:lnTo>
                    <a:pt x="30055" y="13235"/>
                  </a:lnTo>
                  <a:lnTo>
                    <a:pt x="28587" y="12401"/>
                  </a:lnTo>
                  <a:cubicBezTo>
                    <a:pt x="28554" y="12384"/>
                    <a:pt x="28520" y="12376"/>
                    <a:pt x="28487" y="12376"/>
                  </a:cubicBezTo>
                  <a:close/>
                  <a:moveTo>
                    <a:pt x="25151" y="12743"/>
                  </a:moveTo>
                  <a:cubicBezTo>
                    <a:pt x="25118" y="12743"/>
                    <a:pt x="25085" y="12751"/>
                    <a:pt x="25051" y="12768"/>
                  </a:cubicBezTo>
                  <a:lnTo>
                    <a:pt x="23684" y="13569"/>
                  </a:lnTo>
                  <a:cubicBezTo>
                    <a:pt x="23617" y="13602"/>
                    <a:pt x="23617" y="13669"/>
                    <a:pt x="23684" y="13702"/>
                  </a:cubicBezTo>
                  <a:lnTo>
                    <a:pt x="25118" y="14536"/>
                  </a:lnTo>
                  <a:cubicBezTo>
                    <a:pt x="25151" y="14553"/>
                    <a:pt x="25185" y="14561"/>
                    <a:pt x="25218" y="14561"/>
                  </a:cubicBezTo>
                  <a:cubicBezTo>
                    <a:pt x="25251" y="14561"/>
                    <a:pt x="25285" y="14553"/>
                    <a:pt x="25318" y="14536"/>
                  </a:cubicBezTo>
                  <a:lnTo>
                    <a:pt x="26719" y="13735"/>
                  </a:lnTo>
                  <a:cubicBezTo>
                    <a:pt x="26786" y="13702"/>
                    <a:pt x="26786" y="13635"/>
                    <a:pt x="26719" y="13602"/>
                  </a:cubicBezTo>
                  <a:lnTo>
                    <a:pt x="25251" y="12768"/>
                  </a:lnTo>
                  <a:cubicBezTo>
                    <a:pt x="25218" y="12751"/>
                    <a:pt x="25185" y="12743"/>
                    <a:pt x="25151" y="12743"/>
                  </a:cubicBezTo>
                  <a:close/>
                  <a:moveTo>
                    <a:pt x="33941" y="12743"/>
                  </a:moveTo>
                  <a:cubicBezTo>
                    <a:pt x="33899" y="12743"/>
                    <a:pt x="33858" y="12751"/>
                    <a:pt x="33824" y="12768"/>
                  </a:cubicBezTo>
                  <a:lnTo>
                    <a:pt x="32457" y="13569"/>
                  </a:lnTo>
                  <a:cubicBezTo>
                    <a:pt x="32390" y="13602"/>
                    <a:pt x="32390" y="13669"/>
                    <a:pt x="32457" y="13702"/>
                  </a:cubicBezTo>
                  <a:lnTo>
                    <a:pt x="33891" y="14536"/>
                  </a:lnTo>
                  <a:cubicBezTo>
                    <a:pt x="33924" y="14553"/>
                    <a:pt x="33958" y="14561"/>
                    <a:pt x="33991" y="14561"/>
                  </a:cubicBezTo>
                  <a:cubicBezTo>
                    <a:pt x="34024" y="14561"/>
                    <a:pt x="34058" y="14553"/>
                    <a:pt x="34091" y="14536"/>
                  </a:cubicBezTo>
                  <a:lnTo>
                    <a:pt x="35492" y="13735"/>
                  </a:lnTo>
                  <a:cubicBezTo>
                    <a:pt x="35559" y="13702"/>
                    <a:pt x="35525" y="13635"/>
                    <a:pt x="35492" y="13602"/>
                  </a:cubicBezTo>
                  <a:lnTo>
                    <a:pt x="34058" y="12768"/>
                  </a:lnTo>
                  <a:cubicBezTo>
                    <a:pt x="34024" y="12751"/>
                    <a:pt x="33983" y="12743"/>
                    <a:pt x="33941" y="12743"/>
                  </a:cubicBezTo>
                  <a:close/>
                  <a:moveTo>
                    <a:pt x="21649" y="13010"/>
                  </a:moveTo>
                  <a:cubicBezTo>
                    <a:pt x="21616" y="13010"/>
                    <a:pt x="21582" y="13018"/>
                    <a:pt x="21549" y="13035"/>
                  </a:cubicBezTo>
                  <a:lnTo>
                    <a:pt x="20148" y="13835"/>
                  </a:lnTo>
                  <a:cubicBezTo>
                    <a:pt x="20081" y="13835"/>
                    <a:pt x="20081" y="13902"/>
                    <a:pt x="20148" y="13936"/>
                  </a:cubicBezTo>
                  <a:lnTo>
                    <a:pt x="21616" y="14769"/>
                  </a:lnTo>
                  <a:cubicBezTo>
                    <a:pt x="21632" y="14786"/>
                    <a:pt x="21666" y="14794"/>
                    <a:pt x="21703" y="14794"/>
                  </a:cubicBezTo>
                  <a:cubicBezTo>
                    <a:pt x="21741" y="14794"/>
                    <a:pt x="21782" y="14786"/>
                    <a:pt x="21816" y="14769"/>
                  </a:cubicBezTo>
                  <a:lnTo>
                    <a:pt x="23183" y="13969"/>
                  </a:lnTo>
                  <a:cubicBezTo>
                    <a:pt x="23250" y="13936"/>
                    <a:pt x="23250" y="13902"/>
                    <a:pt x="23183" y="13869"/>
                  </a:cubicBezTo>
                  <a:lnTo>
                    <a:pt x="21749" y="13035"/>
                  </a:lnTo>
                  <a:cubicBezTo>
                    <a:pt x="21716" y="13018"/>
                    <a:pt x="21682" y="13010"/>
                    <a:pt x="21649" y="13010"/>
                  </a:cubicBezTo>
                  <a:close/>
                  <a:moveTo>
                    <a:pt x="18680" y="13544"/>
                  </a:moveTo>
                  <a:cubicBezTo>
                    <a:pt x="18647" y="13544"/>
                    <a:pt x="18613" y="13552"/>
                    <a:pt x="18580" y="13569"/>
                  </a:cubicBezTo>
                  <a:lnTo>
                    <a:pt x="17179" y="14369"/>
                  </a:lnTo>
                  <a:cubicBezTo>
                    <a:pt x="17112" y="14403"/>
                    <a:pt x="17112" y="14469"/>
                    <a:pt x="17179" y="14503"/>
                  </a:cubicBezTo>
                  <a:lnTo>
                    <a:pt x="18613" y="15337"/>
                  </a:lnTo>
                  <a:cubicBezTo>
                    <a:pt x="18647" y="15353"/>
                    <a:pt x="18688" y="15362"/>
                    <a:pt x="18730" y="15362"/>
                  </a:cubicBezTo>
                  <a:cubicBezTo>
                    <a:pt x="18772" y="15362"/>
                    <a:pt x="18814" y="15353"/>
                    <a:pt x="18847" y="15337"/>
                  </a:cubicBezTo>
                  <a:lnTo>
                    <a:pt x="20248" y="14536"/>
                  </a:lnTo>
                  <a:cubicBezTo>
                    <a:pt x="20281" y="14503"/>
                    <a:pt x="20281" y="14436"/>
                    <a:pt x="20248" y="14403"/>
                  </a:cubicBezTo>
                  <a:lnTo>
                    <a:pt x="18780" y="13569"/>
                  </a:lnTo>
                  <a:cubicBezTo>
                    <a:pt x="18747" y="13552"/>
                    <a:pt x="18713" y="13544"/>
                    <a:pt x="18680" y="13544"/>
                  </a:cubicBezTo>
                  <a:close/>
                  <a:moveTo>
                    <a:pt x="30605" y="13610"/>
                  </a:moveTo>
                  <a:cubicBezTo>
                    <a:pt x="30564" y="13610"/>
                    <a:pt x="30522" y="13619"/>
                    <a:pt x="30489" y="13635"/>
                  </a:cubicBezTo>
                  <a:lnTo>
                    <a:pt x="29121" y="14436"/>
                  </a:lnTo>
                  <a:cubicBezTo>
                    <a:pt x="29054" y="14469"/>
                    <a:pt x="29088" y="14503"/>
                    <a:pt x="29121" y="14569"/>
                  </a:cubicBezTo>
                  <a:lnTo>
                    <a:pt x="30555" y="15403"/>
                  </a:lnTo>
                  <a:cubicBezTo>
                    <a:pt x="30589" y="15420"/>
                    <a:pt x="30630" y="15428"/>
                    <a:pt x="30672" y="15428"/>
                  </a:cubicBezTo>
                  <a:cubicBezTo>
                    <a:pt x="30714" y="15428"/>
                    <a:pt x="30755" y="15420"/>
                    <a:pt x="30789" y="15403"/>
                  </a:cubicBezTo>
                  <a:lnTo>
                    <a:pt x="32156" y="14603"/>
                  </a:lnTo>
                  <a:cubicBezTo>
                    <a:pt x="32223" y="14569"/>
                    <a:pt x="32190" y="14536"/>
                    <a:pt x="32156" y="14469"/>
                  </a:cubicBezTo>
                  <a:lnTo>
                    <a:pt x="30722" y="13635"/>
                  </a:lnTo>
                  <a:cubicBezTo>
                    <a:pt x="30689" y="13619"/>
                    <a:pt x="30647" y="13610"/>
                    <a:pt x="30605" y="13610"/>
                  </a:cubicBezTo>
                  <a:close/>
                  <a:moveTo>
                    <a:pt x="27270" y="13977"/>
                  </a:moveTo>
                  <a:cubicBezTo>
                    <a:pt x="27228" y="13977"/>
                    <a:pt x="27186" y="13986"/>
                    <a:pt x="27153" y="14002"/>
                  </a:cubicBezTo>
                  <a:lnTo>
                    <a:pt x="25785" y="14803"/>
                  </a:lnTo>
                  <a:cubicBezTo>
                    <a:pt x="25718" y="14836"/>
                    <a:pt x="25752" y="14870"/>
                    <a:pt x="25785" y="14936"/>
                  </a:cubicBezTo>
                  <a:lnTo>
                    <a:pt x="27220" y="15770"/>
                  </a:lnTo>
                  <a:lnTo>
                    <a:pt x="27453" y="15770"/>
                  </a:lnTo>
                  <a:lnTo>
                    <a:pt x="28821" y="14970"/>
                  </a:lnTo>
                  <a:cubicBezTo>
                    <a:pt x="28887" y="14936"/>
                    <a:pt x="28887" y="14870"/>
                    <a:pt x="28821" y="14836"/>
                  </a:cubicBezTo>
                  <a:lnTo>
                    <a:pt x="27386" y="14002"/>
                  </a:lnTo>
                  <a:cubicBezTo>
                    <a:pt x="27353" y="13986"/>
                    <a:pt x="27311" y="13977"/>
                    <a:pt x="27270" y="13977"/>
                  </a:cubicBezTo>
                  <a:close/>
                  <a:moveTo>
                    <a:pt x="36080" y="13986"/>
                  </a:moveTo>
                  <a:cubicBezTo>
                    <a:pt x="36043" y="13986"/>
                    <a:pt x="36009" y="14002"/>
                    <a:pt x="35992" y="14036"/>
                  </a:cubicBezTo>
                  <a:lnTo>
                    <a:pt x="34591" y="14836"/>
                  </a:lnTo>
                  <a:cubicBezTo>
                    <a:pt x="34525" y="14836"/>
                    <a:pt x="34558" y="14903"/>
                    <a:pt x="34591" y="14936"/>
                  </a:cubicBezTo>
                  <a:lnTo>
                    <a:pt x="36026" y="15770"/>
                  </a:lnTo>
                  <a:cubicBezTo>
                    <a:pt x="36059" y="15787"/>
                    <a:pt x="36101" y="15795"/>
                    <a:pt x="36143" y="15795"/>
                  </a:cubicBezTo>
                  <a:cubicBezTo>
                    <a:pt x="36184" y="15795"/>
                    <a:pt x="36226" y="15787"/>
                    <a:pt x="36259" y="15770"/>
                  </a:cubicBezTo>
                  <a:lnTo>
                    <a:pt x="37627" y="14970"/>
                  </a:lnTo>
                  <a:cubicBezTo>
                    <a:pt x="37694" y="14936"/>
                    <a:pt x="37694" y="14903"/>
                    <a:pt x="37627" y="14870"/>
                  </a:cubicBezTo>
                  <a:lnTo>
                    <a:pt x="36193" y="14036"/>
                  </a:lnTo>
                  <a:cubicBezTo>
                    <a:pt x="36159" y="14002"/>
                    <a:pt x="36118" y="13986"/>
                    <a:pt x="36080" y="13986"/>
                  </a:cubicBezTo>
                  <a:close/>
                  <a:moveTo>
                    <a:pt x="23784" y="14211"/>
                  </a:moveTo>
                  <a:cubicBezTo>
                    <a:pt x="23750" y="14211"/>
                    <a:pt x="23717" y="14219"/>
                    <a:pt x="23684" y="14236"/>
                  </a:cubicBezTo>
                  <a:lnTo>
                    <a:pt x="22283" y="15036"/>
                  </a:lnTo>
                  <a:cubicBezTo>
                    <a:pt x="22216" y="15070"/>
                    <a:pt x="22216" y="15103"/>
                    <a:pt x="22283" y="15170"/>
                  </a:cubicBezTo>
                  <a:lnTo>
                    <a:pt x="23750" y="16004"/>
                  </a:lnTo>
                  <a:lnTo>
                    <a:pt x="23951" y="16004"/>
                  </a:lnTo>
                  <a:lnTo>
                    <a:pt x="25318" y="15203"/>
                  </a:lnTo>
                  <a:cubicBezTo>
                    <a:pt x="25385" y="15170"/>
                    <a:pt x="25385" y="15103"/>
                    <a:pt x="25318" y="15070"/>
                  </a:cubicBezTo>
                  <a:lnTo>
                    <a:pt x="23884" y="14236"/>
                  </a:lnTo>
                  <a:cubicBezTo>
                    <a:pt x="23850" y="14219"/>
                    <a:pt x="23817" y="14211"/>
                    <a:pt x="23784" y="14211"/>
                  </a:cubicBezTo>
                  <a:close/>
                  <a:moveTo>
                    <a:pt x="20765" y="14778"/>
                  </a:moveTo>
                  <a:cubicBezTo>
                    <a:pt x="20723" y="14778"/>
                    <a:pt x="20682" y="14786"/>
                    <a:pt x="20648" y="14803"/>
                  </a:cubicBezTo>
                  <a:lnTo>
                    <a:pt x="19281" y="15603"/>
                  </a:lnTo>
                  <a:cubicBezTo>
                    <a:pt x="19214" y="15637"/>
                    <a:pt x="19214" y="15670"/>
                    <a:pt x="19281" y="15703"/>
                  </a:cubicBezTo>
                  <a:lnTo>
                    <a:pt x="20748" y="16537"/>
                  </a:lnTo>
                  <a:cubicBezTo>
                    <a:pt x="20782" y="16554"/>
                    <a:pt x="20815" y="16562"/>
                    <a:pt x="20848" y="16562"/>
                  </a:cubicBezTo>
                  <a:cubicBezTo>
                    <a:pt x="20882" y="16562"/>
                    <a:pt x="20915" y="16554"/>
                    <a:pt x="20948" y="16537"/>
                  </a:cubicBezTo>
                  <a:lnTo>
                    <a:pt x="22316" y="15770"/>
                  </a:lnTo>
                  <a:cubicBezTo>
                    <a:pt x="22383" y="15737"/>
                    <a:pt x="22349" y="15703"/>
                    <a:pt x="22316" y="15637"/>
                  </a:cubicBezTo>
                  <a:lnTo>
                    <a:pt x="20882" y="14803"/>
                  </a:lnTo>
                  <a:cubicBezTo>
                    <a:pt x="20848" y="14786"/>
                    <a:pt x="20807" y="14778"/>
                    <a:pt x="20765" y="14778"/>
                  </a:cubicBezTo>
                  <a:close/>
                  <a:moveTo>
                    <a:pt x="32707" y="14811"/>
                  </a:moveTo>
                  <a:cubicBezTo>
                    <a:pt x="32665" y="14811"/>
                    <a:pt x="32623" y="14819"/>
                    <a:pt x="32590" y="14836"/>
                  </a:cubicBezTo>
                  <a:lnTo>
                    <a:pt x="31222" y="15637"/>
                  </a:lnTo>
                  <a:cubicBezTo>
                    <a:pt x="31156" y="15670"/>
                    <a:pt x="31156" y="15737"/>
                    <a:pt x="31222" y="15770"/>
                  </a:cubicBezTo>
                  <a:lnTo>
                    <a:pt x="32657" y="16604"/>
                  </a:lnTo>
                  <a:cubicBezTo>
                    <a:pt x="32690" y="16621"/>
                    <a:pt x="32723" y="16629"/>
                    <a:pt x="32757" y="16629"/>
                  </a:cubicBezTo>
                  <a:cubicBezTo>
                    <a:pt x="32790" y="16629"/>
                    <a:pt x="32824" y="16621"/>
                    <a:pt x="32857" y="16604"/>
                  </a:cubicBezTo>
                  <a:lnTo>
                    <a:pt x="34258" y="15804"/>
                  </a:lnTo>
                  <a:cubicBezTo>
                    <a:pt x="34325" y="15770"/>
                    <a:pt x="34325" y="15703"/>
                    <a:pt x="34258" y="15670"/>
                  </a:cubicBezTo>
                  <a:lnTo>
                    <a:pt x="32824" y="14836"/>
                  </a:lnTo>
                  <a:cubicBezTo>
                    <a:pt x="32790" y="14819"/>
                    <a:pt x="32749" y="14811"/>
                    <a:pt x="32707" y="14811"/>
                  </a:cubicBezTo>
                  <a:close/>
                  <a:moveTo>
                    <a:pt x="29392" y="15186"/>
                  </a:moveTo>
                  <a:cubicBezTo>
                    <a:pt x="29354" y="15186"/>
                    <a:pt x="29321" y="15203"/>
                    <a:pt x="29288" y="15236"/>
                  </a:cubicBezTo>
                  <a:lnTo>
                    <a:pt x="27920" y="16004"/>
                  </a:lnTo>
                  <a:cubicBezTo>
                    <a:pt x="27853" y="16037"/>
                    <a:pt x="27853" y="16104"/>
                    <a:pt x="27920" y="16137"/>
                  </a:cubicBezTo>
                  <a:lnTo>
                    <a:pt x="29354" y="16971"/>
                  </a:lnTo>
                  <a:cubicBezTo>
                    <a:pt x="29388" y="16988"/>
                    <a:pt x="29421" y="16996"/>
                    <a:pt x="29454" y="16996"/>
                  </a:cubicBezTo>
                  <a:cubicBezTo>
                    <a:pt x="29488" y="16996"/>
                    <a:pt x="29521" y="16988"/>
                    <a:pt x="29555" y="16971"/>
                  </a:cubicBezTo>
                  <a:lnTo>
                    <a:pt x="30956" y="16170"/>
                  </a:lnTo>
                  <a:cubicBezTo>
                    <a:pt x="31022" y="16137"/>
                    <a:pt x="30989" y="16104"/>
                    <a:pt x="30956" y="16070"/>
                  </a:cubicBezTo>
                  <a:lnTo>
                    <a:pt x="29521" y="15236"/>
                  </a:lnTo>
                  <a:cubicBezTo>
                    <a:pt x="29471" y="15203"/>
                    <a:pt x="29429" y="15186"/>
                    <a:pt x="29392" y="15186"/>
                  </a:cubicBezTo>
                  <a:close/>
                  <a:moveTo>
                    <a:pt x="38194" y="15211"/>
                  </a:moveTo>
                  <a:cubicBezTo>
                    <a:pt x="38161" y="15211"/>
                    <a:pt x="38127" y="15220"/>
                    <a:pt x="38094" y="15236"/>
                  </a:cubicBezTo>
                  <a:lnTo>
                    <a:pt x="36693" y="16037"/>
                  </a:lnTo>
                  <a:cubicBezTo>
                    <a:pt x="36660" y="16070"/>
                    <a:pt x="36660" y="16137"/>
                    <a:pt x="36693" y="16170"/>
                  </a:cubicBezTo>
                  <a:lnTo>
                    <a:pt x="38161" y="17004"/>
                  </a:lnTo>
                  <a:cubicBezTo>
                    <a:pt x="38194" y="17021"/>
                    <a:pt x="38227" y="17029"/>
                    <a:pt x="38261" y="17029"/>
                  </a:cubicBezTo>
                  <a:cubicBezTo>
                    <a:pt x="38294" y="17029"/>
                    <a:pt x="38327" y="17021"/>
                    <a:pt x="38361" y="17004"/>
                  </a:cubicBezTo>
                  <a:lnTo>
                    <a:pt x="39762" y="16204"/>
                  </a:lnTo>
                  <a:cubicBezTo>
                    <a:pt x="39795" y="16170"/>
                    <a:pt x="39795" y="16104"/>
                    <a:pt x="39762" y="16070"/>
                  </a:cubicBezTo>
                  <a:lnTo>
                    <a:pt x="38294" y="15236"/>
                  </a:lnTo>
                  <a:cubicBezTo>
                    <a:pt x="38261" y="15220"/>
                    <a:pt x="38227" y="15211"/>
                    <a:pt x="38194" y="15211"/>
                  </a:cubicBezTo>
                  <a:close/>
                  <a:moveTo>
                    <a:pt x="25885" y="15420"/>
                  </a:moveTo>
                  <a:cubicBezTo>
                    <a:pt x="25852" y="15420"/>
                    <a:pt x="25819" y="15437"/>
                    <a:pt x="25785" y="15470"/>
                  </a:cubicBezTo>
                  <a:lnTo>
                    <a:pt x="24418" y="16237"/>
                  </a:lnTo>
                  <a:cubicBezTo>
                    <a:pt x="24317" y="16271"/>
                    <a:pt x="24317" y="16337"/>
                    <a:pt x="24418" y="16371"/>
                  </a:cubicBezTo>
                  <a:lnTo>
                    <a:pt x="25852" y="17205"/>
                  </a:lnTo>
                  <a:cubicBezTo>
                    <a:pt x="25885" y="17221"/>
                    <a:pt x="25919" y="17230"/>
                    <a:pt x="25952" y="17230"/>
                  </a:cubicBezTo>
                  <a:cubicBezTo>
                    <a:pt x="25985" y="17230"/>
                    <a:pt x="26019" y="17221"/>
                    <a:pt x="26052" y="17205"/>
                  </a:cubicBezTo>
                  <a:lnTo>
                    <a:pt x="27453" y="16404"/>
                  </a:lnTo>
                  <a:cubicBezTo>
                    <a:pt x="27486" y="16371"/>
                    <a:pt x="27486" y="16337"/>
                    <a:pt x="27453" y="16304"/>
                  </a:cubicBezTo>
                  <a:lnTo>
                    <a:pt x="25985" y="15470"/>
                  </a:lnTo>
                  <a:cubicBezTo>
                    <a:pt x="25952" y="15437"/>
                    <a:pt x="25919" y="15420"/>
                    <a:pt x="25885" y="15420"/>
                  </a:cubicBezTo>
                  <a:close/>
                  <a:moveTo>
                    <a:pt x="22883" y="15979"/>
                  </a:moveTo>
                  <a:cubicBezTo>
                    <a:pt x="22850" y="15979"/>
                    <a:pt x="22816" y="15987"/>
                    <a:pt x="22783" y="16004"/>
                  </a:cubicBezTo>
                  <a:lnTo>
                    <a:pt x="21415" y="16804"/>
                  </a:lnTo>
                  <a:cubicBezTo>
                    <a:pt x="21349" y="16838"/>
                    <a:pt x="21349" y="16904"/>
                    <a:pt x="21415" y="16938"/>
                  </a:cubicBezTo>
                  <a:lnTo>
                    <a:pt x="22850" y="17772"/>
                  </a:lnTo>
                  <a:cubicBezTo>
                    <a:pt x="22883" y="17788"/>
                    <a:pt x="22916" y="17797"/>
                    <a:pt x="22950" y="17797"/>
                  </a:cubicBezTo>
                  <a:cubicBezTo>
                    <a:pt x="22983" y="17797"/>
                    <a:pt x="23017" y="17788"/>
                    <a:pt x="23050" y="17772"/>
                  </a:cubicBezTo>
                  <a:lnTo>
                    <a:pt x="24451" y="16971"/>
                  </a:lnTo>
                  <a:cubicBezTo>
                    <a:pt x="24484" y="16938"/>
                    <a:pt x="24484" y="16871"/>
                    <a:pt x="24451" y="16838"/>
                  </a:cubicBezTo>
                  <a:lnTo>
                    <a:pt x="22983" y="16004"/>
                  </a:lnTo>
                  <a:cubicBezTo>
                    <a:pt x="22950" y="15987"/>
                    <a:pt x="22916" y="15979"/>
                    <a:pt x="22883" y="15979"/>
                  </a:cubicBezTo>
                  <a:close/>
                  <a:moveTo>
                    <a:pt x="34825" y="16045"/>
                  </a:moveTo>
                  <a:cubicBezTo>
                    <a:pt x="34792" y="16045"/>
                    <a:pt x="34758" y="16054"/>
                    <a:pt x="34725" y="16070"/>
                  </a:cubicBezTo>
                  <a:lnTo>
                    <a:pt x="33324" y="16871"/>
                  </a:lnTo>
                  <a:cubicBezTo>
                    <a:pt x="33257" y="16904"/>
                    <a:pt x="33291" y="16938"/>
                    <a:pt x="33324" y="16971"/>
                  </a:cubicBezTo>
                  <a:lnTo>
                    <a:pt x="34758" y="17805"/>
                  </a:lnTo>
                  <a:cubicBezTo>
                    <a:pt x="34792" y="17822"/>
                    <a:pt x="34833" y="17830"/>
                    <a:pt x="34875" y="17830"/>
                  </a:cubicBezTo>
                  <a:cubicBezTo>
                    <a:pt x="34917" y="17830"/>
                    <a:pt x="34958" y="17822"/>
                    <a:pt x="34992" y="17805"/>
                  </a:cubicBezTo>
                  <a:lnTo>
                    <a:pt x="36359" y="17004"/>
                  </a:lnTo>
                  <a:cubicBezTo>
                    <a:pt x="36426" y="17004"/>
                    <a:pt x="36426" y="16938"/>
                    <a:pt x="36359" y="16904"/>
                  </a:cubicBezTo>
                  <a:lnTo>
                    <a:pt x="34925" y="16070"/>
                  </a:lnTo>
                  <a:cubicBezTo>
                    <a:pt x="34892" y="16054"/>
                    <a:pt x="34858" y="16045"/>
                    <a:pt x="34825" y="16045"/>
                  </a:cubicBezTo>
                  <a:close/>
                  <a:moveTo>
                    <a:pt x="31506" y="16412"/>
                  </a:moveTo>
                  <a:cubicBezTo>
                    <a:pt x="31464" y="16412"/>
                    <a:pt x="31423" y="16421"/>
                    <a:pt x="31389" y="16437"/>
                  </a:cubicBezTo>
                  <a:lnTo>
                    <a:pt x="30022" y="17238"/>
                  </a:lnTo>
                  <a:cubicBezTo>
                    <a:pt x="29955" y="17271"/>
                    <a:pt x="29955" y="17338"/>
                    <a:pt x="30022" y="17371"/>
                  </a:cubicBezTo>
                  <a:lnTo>
                    <a:pt x="31456" y="18205"/>
                  </a:lnTo>
                  <a:cubicBezTo>
                    <a:pt x="31489" y="18222"/>
                    <a:pt x="31531" y="18230"/>
                    <a:pt x="31573" y="18230"/>
                  </a:cubicBezTo>
                  <a:cubicBezTo>
                    <a:pt x="31614" y="18230"/>
                    <a:pt x="31656" y="18222"/>
                    <a:pt x="31689" y="18205"/>
                  </a:cubicBezTo>
                  <a:lnTo>
                    <a:pt x="33057" y="17405"/>
                  </a:lnTo>
                  <a:cubicBezTo>
                    <a:pt x="33124" y="17371"/>
                    <a:pt x="33124" y="17305"/>
                    <a:pt x="33057" y="17271"/>
                  </a:cubicBezTo>
                  <a:lnTo>
                    <a:pt x="31623" y="16437"/>
                  </a:lnTo>
                  <a:cubicBezTo>
                    <a:pt x="31589" y="16421"/>
                    <a:pt x="31548" y="16412"/>
                    <a:pt x="31506" y="16412"/>
                  </a:cubicBezTo>
                  <a:close/>
                  <a:moveTo>
                    <a:pt x="40329" y="16446"/>
                  </a:moveTo>
                  <a:cubicBezTo>
                    <a:pt x="40296" y="16446"/>
                    <a:pt x="40262" y="16454"/>
                    <a:pt x="40229" y="16471"/>
                  </a:cubicBezTo>
                  <a:lnTo>
                    <a:pt x="38828" y="17271"/>
                  </a:lnTo>
                  <a:cubicBezTo>
                    <a:pt x="38761" y="17305"/>
                    <a:pt x="38761" y="17338"/>
                    <a:pt x="38828" y="17371"/>
                  </a:cubicBezTo>
                  <a:lnTo>
                    <a:pt x="40262" y="18205"/>
                  </a:lnTo>
                  <a:cubicBezTo>
                    <a:pt x="40296" y="18222"/>
                    <a:pt x="40329" y="18230"/>
                    <a:pt x="40362" y="18230"/>
                  </a:cubicBezTo>
                  <a:cubicBezTo>
                    <a:pt x="40396" y="18230"/>
                    <a:pt x="40429" y="18222"/>
                    <a:pt x="40462" y="18205"/>
                  </a:cubicBezTo>
                  <a:lnTo>
                    <a:pt x="41863" y="17438"/>
                  </a:lnTo>
                  <a:cubicBezTo>
                    <a:pt x="41930" y="17405"/>
                    <a:pt x="41930" y="17338"/>
                    <a:pt x="41863" y="17305"/>
                  </a:cubicBezTo>
                  <a:lnTo>
                    <a:pt x="40429" y="16471"/>
                  </a:lnTo>
                  <a:cubicBezTo>
                    <a:pt x="40396" y="16454"/>
                    <a:pt x="40362" y="16446"/>
                    <a:pt x="40329" y="16446"/>
                  </a:cubicBezTo>
                  <a:close/>
                  <a:moveTo>
                    <a:pt x="9340" y="10475"/>
                  </a:moveTo>
                  <a:cubicBezTo>
                    <a:pt x="9307" y="10475"/>
                    <a:pt x="9273" y="10483"/>
                    <a:pt x="9240" y="10500"/>
                  </a:cubicBezTo>
                  <a:lnTo>
                    <a:pt x="7839" y="11300"/>
                  </a:lnTo>
                  <a:cubicBezTo>
                    <a:pt x="7806" y="11334"/>
                    <a:pt x="7806" y="11367"/>
                    <a:pt x="7839" y="11400"/>
                  </a:cubicBezTo>
                  <a:lnTo>
                    <a:pt x="19748" y="18272"/>
                  </a:lnTo>
                  <a:cubicBezTo>
                    <a:pt x="19781" y="18289"/>
                    <a:pt x="19823" y="18297"/>
                    <a:pt x="19864" y="18297"/>
                  </a:cubicBezTo>
                  <a:cubicBezTo>
                    <a:pt x="19906" y="18297"/>
                    <a:pt x="19948" y="18289"/>
                    <a:pt x="19981" y="18272"/>
                  </a:cubicBezTo>
                  <a:lnTo>
                    <a:pt x="21349" y="17471"/>
                  </a:lnTo>
                  <a:cubicBezTo>
                    <a:pt x="21415" y="17438"/>
                    <a:pt x="21415" y="17405"/>
                    <a:pt x="21349" y="17371"/>
                  </a:cubicBezTo>
                  <a:lnTo>
                    <a:pt x="9440" y="10500"/>
                  </a:lnTo>
                  <a:cubicBezTo>
                    <a:pt x="9407" y="10483"/>
                    <a:pt x="9373" y="10475"/>
                    <a:pt x="9340" y="10475"/>
                  </a:cubicBezTo>
                  <a:close/>
                  <a:moveTo>
                    <a:pt x="27974" y="16646"/>
                  </a:moveTo>
                  <a:cubicBezTo>
                    <a:pt x="27937" y="16646"/>
                    <a:pt x="27903" y="16654"/>
                    <a:pt x="27887" y="16671"/>
                  </a:cubicBezTo>
                  <a:lnTo>
                    <a:pt x="26486" y="17471"/>
                  </a:lnTo>
                  <a:cubicBezTo>
                    <a:pt x="26419" y="17505"/>
                    <a:pt x="26419" y="17571"/>
                    <a:pt x="26486" y="17605"/>
                  </a:cubicBezTo>
                  <a:lnTo>
                    <a:pt x="27920" y="18439"/>
                  </a:lnTo>
                  <a:cubicBezTo>
                    <a:pt x="27953" y="18455"/>
                    <a:pt x="27995" y="18464"/>
                    <a:pt x="28037" y="18464"/>
                  </a:cubicBezTo>
                  <a:cubicBezTo>
                    <a:pt x="28079" y="18464"/>
                    <a:pt x="28120" y="18455"/>
                    <a:pt x="28154" y="18439"/>
                  </a:cubicBezTo>
                  <a:lnTo>
                    <a:pt x="29521" y="17638"/>
                  </a:lnTo>
                  <a:cubicBezTo>
                    <a:pt x="29588" y="17605"/>
                    <a:pt x="29588" y="17538"/>
                    <a:pt x="29521" y="17505"/>
                  </a:cubicBezTo>
                  <a:lnTo>
                    <a:pt x="28087" y="16671"/>
                  </a:lnTo>
                  <a:cubicBezTo>
                    <a:pt x="28053" y="16654"/>
                    <a:pt x="28012" y="16646"/>
                    <a:pt x="27974" y="16646"/>
                  </a:cubicBezTo>
                  <a:close/>
                  <a:moveTo>
                    <a:pt x="25001" y="17213"/>
                  </a:moveTo>
                  <a:cubicBezTo>
                    <a:pt x="24960" y="17213"/>
                    <a:pt x="24918" y="17221"/>
                    <a:pt x="24885" y="17238"/>
                  </a:cubicBezTo>
                  <a:lnTo>
                    <a:pt x="23517" y="18038"/>
                  </a:lnTo>
                  <a:cubicBezTo>
                    <a:pt x="23450" y="18072"/>
                    <a:pt x="23450" y="18139"/>
                    <a:pt x="23517" y="18172"/>
                  </a:cubicBezTo>
                  <a:lnTo>
                    <a:pt x="23517" y="18139"/>
                  </a:lnTo>
                  <a:lnTo>
                    <a:pt x="24951" y="18972"/>
                  </a:lnTo>
                  <a:cubicBezTo>
                    <a:pt x="24985" y="18989"/>
                    <a:pt x="25026" y="18997"/>
                    <a:pt x="25068" y="18997"/>
                  </a:cubicBezTo>
                  <a:cubicBezTo>
                    <a:pt x="25110" y="18997"/>
                    <a:pt x="25151" y="18989"/>
                    <a:pt x="25185" y="18972"/>
                  </a:cubicBezTo>
                  <a:lnTo>
                    <a:pt x="26552" y="18205"/>
                  </a:lnTo>
                  <a:cubicBezTo>
                    <a:pt x="26619" y="18172"/>
                    <a:pt x="26619" y="18105"/>
                    <a:pt x="26552" y="18072"/>
                  </a:cubicBezTo>
                  <a:lnTo>
                    <a:pt x="25118" y="17238"/>
                  </a:lnTo>
                  <a:cubicBezTo>
                    <a:pt x="25085" y="17221"/>
                    <a:pt x="25043" y="17213"/>
                    <a:pt x="25001" y="17213"/>
                  </a:cubicBezTo>
                  <a:close/>
                  <a:moveTo>
                    <a:pt x="33624" y="17646"/>
                  </a:moveTo>
                  <a:cubicBezTo>
                    <a:pt x="33591" y="17646"/>
                    <a:pt x="33557" y="17655"/>
                    <a:pt x="33524" y="17672"/>
                  </a:cubicBezTo>
                  <a:lnTo>
                    <a:pt x="32123" y="18472"/>
                  </a:lnTo>
                  <a:cubicBezTo>
                    <a:pt x="32090" y="18472"/>
                    <a:pt x="32090" y="18539"/>
                    <a:pt x="32156" y="18572"/>
                  </a:cubicBezTo>
                  <a:lnTo>
                    <a:pt x="32123" y="18572"/>
                  </a:lnTo>
                  <a:lnTo>
                    <a:pt x="33591" y="19406"/>
                  </a:lnTo>
                  <a:cubicBezTo>
                    <a:pt x="33624" y="19423"/>
                    <a:pt x="33657" y="19431"/>
                    <a:pt x="33691" y="19431"/>
                  </a:cubicBezTo>
                  <a:cubicBezTo>
                    <a:pt x="33724" y="19431"/>
                    <a:pt x="33758" y="19423"/>
                    <a:pt x="33791" y="19406"/>
                  </a:cubicBezTo>
                  <a:lnTo>
                    <a:pt x="35192" y="18606"/>
                  </a:lnTo>
                  <a:cubicBezTo>
                    <a:pt x="35225" y="18606"/>
                    <a:pt x="35225" y="18539"/>
                    <a:pt x="35192" y="18505"/>
                  </a:cubicBezTo>
                  <a:lnTo>
                    <a:pt x="33724" y="17672"/>
                  </a:lnTo>
                  <a:cubicBezTo>
                    <a:pt x="33691" y="17655"/>
                    <a:pt x="33657" y="17646"/>
                    <a:pt x="33624" y="17646"/>
                  </a:cubicBezTo>
                  <a:close/>
                  <a:moveTo>
                    <a:pt x="36926" y="17246"/>
                  </a:moveTo>
                  <a:cubicBezTo>
                    <a:pt x="36893" y="17246"/>
                    <a:pt x="36860" y="17255"/>
                    <a:pt x="36826" y="17271"/>
                  </a:cubicBezTo>
                  <a:lnTo>
                    <a:pt x="35459" y="18072"/>
                  </a:lnTo>
                  <a:cubicBezTo>
                    <a:pt x="35392" y="18105"/>
                    <a:pt x="35392" y="18172"/>
                    <a:pt x="35459" y="18205"/>
                  </a:cubicBezTo>
                  <a:lnTo>
                    <a:pt x="37894" y="19606"/>
                  </a:lnTo>
                  <a:cubicBezTo>
                    <a:pt x="37927" y="19623"/>
                    <a:pt x="37961" y="19631"/>
                    <a:pt x="37994" y="19631"/>
                  </a:cubicBezTo>
                  <a:cubicBezTo>
                    <a:pt x="38027" y="19631"/>
                    <a:pt x="38061" y="19623"/>
                    <a:pt x="38094" y="19606"/>
                  </a:cubicBezTo>
                  <a:lnTo>
                    <a:pt x="39495" y="18806"/>
                  </a:lnTo>
                  <a:cubicBezTo>
                    <a:pt x="39562" y="18806"/>
                    <a:pt x="39562" y="18739"/>
                    <a:pt x="39495" y="18706"/>
                  </a:cubicBezTo>
                  <a:lnTo>
                    <a:pt x="37027" y="17271"/>
                  </a:lnTo>
                  <a:cubicBezTo>
                    <a:pt x="36993" y="17255"/>
                    <a:pt x="36960" y="17246"/>
                    <a:pt x="36926" y="17246"/>
                  </a:cubicBezTo>
                  <a:close/>
                  <a:moveTo>
                    <a:pt x="30088" y="17847"/>
                  </a:moveTo>
                  <a:cubicBezTo>
                    <a:pt x="30055" y="17847"/>
                    <a:pt x="30022" y="17855"/>
                    <a:pt x="29988" y="17872"/>
                  </a:cubicBezTo>
                  <a:lnTo>
                    <a:pt x="28587" y="18706"/>
                  </a:lnTo>
                  <a:cubicBezTo>
                    <a:pt x="28554" y="18739"/>
                    <a:pt x="28554" y="18772"/>
                    <a:pt x="28621" y="18806"/>
                  </a:cubicBezTo>
                  <a:lnTo>
                    <a:pt x="30055" y="19640"/>
                  </a:lnTo>
                  <a:cubicBezTo>
                    <a:pt x="30088" y="19656"/>
                    <a:pt x="30122" y="19665"/>
                    <a:pt x="30155" y="19665"/>
                  </a:cubicBezTo>
                  <a:cubicBezTo>
                    <a:pt x="30188" y="19665"/>
                    <a:pt x="30222" y="19656"/>
                    <a:pt x="30255" y="19640"/>
                  </a:cubicBezTo>
                  <a:lnTo>
                    <a:pt x="31656" y="18839"/>
                  </a:lnTo>
                  <a:cubicBezTo>
                    <a:pt x="31689" y="18806"/>
                    <a:pt x="31689" y="18739"/>
                    <a:pt x="31656" y="18706"/>
                  </a:cubicBezTo>
                  <a:lnTo>
                    <a:pt x="30188" y="17872"/>
                  </a:lnTo>
                  <a:cubicBezTo>
                    <a:pt x="30155" y="17855"/>
                    <a:pt x="30122" y="17847"/>
                    <a:pt x="30088" y="17847"/>
                  </a:cubicBezTo>
                  <a:close/>
                  <a:moveTo>
                    <a:pt x="21916" y="17713"/>
                  </a:moveTo>
                  <a:cubicBezTo>
                    <a:pt x="21882" y="17713"/>
                    <a:pt x="21849" y="17722"/>
                    <a:pt x="21816" y="17738"/>
                  </a:cubicBezTo>
                  <a:lnTo>
                    <a:pt x="20415" y="18539"/>
                  </a:lnTo>
                  <a:cubicBezTo>
                    <a:pt x="20348" y="18572"/>
                    <a:pt x="20381" y="18639"/>
                    <a:pt x="20415" y="18672"/>
                  </a:cubicBezTo>
                  <a:lnTo>
                    <a:pt x="22183" y="19706"/>
                  </a:lnTo>
                  <a:cubicBezTo>
                    <a:pt x="22216" y="19723"/>
                    <a:pt x="22258" y="19731"/>
                    <a:pt x="22299" y="19731"/>
                  </a:cubicBezTo>
                  <a:cubicBezTo>
                    <a:pt x="22341" y="19731"/>
                    <a:pt x="22383" y="19723"/>
                    <a:pt x="22416" y="19706"/>
                  </a:cubicBezTo>
                  <a:lnTo>
                    <a:pt x="23784" y="18906"/>
                  </a:lnTo>
                  <a:cubicBezTo>
                    <a:pt x="23850" y="18872"/>
                    <a:pt x="23850" y="18806"/>
                    <a:pt x="23784" y="18772"/>
                  </a:cubicBezTo>
                  <a:lnTo>
                    <a:pt x="22016" y="17738"/>
                  </a:lnTo>
                  <a:cubicBezTo>
                    <a:pt x="21982" y="17722"/>
                    <a:pt x="21949" y="17713"/>
                    <a:pt x="21916" y="17713"/>
                  </a:cubicBezTo>
                  <a:close/>
                  <a:moveTo>
                    <a:pt x="42897" y="17947"/>
                  </a:moveTo>
                  <a:cubicBezTo>
                    <a:pt x="42864" y="17947"/>
                    <a:pt x="42831" y="17955"/>
                    <a:pt x="42797" y="17972"/>
                  </a:cubicBezTo>
                  <a:lnTo>
                    <a:pt x="41396" y="18772"/>
                  </a:lnTo>
                  <a:cubicBezTo>
                    <a:pt x="41363" y="18806"/>
                    <a:pt x="41363" y="18839"/>
                    <a:pt x="41396" y="18872"/>
                  </a:cubicBezTo>
                  <a:lnTo>
                    <a:pt x="42864" y="19706"/>
                  </a:lnTo>
                  <a:cubicBezTo>
                    <a:pt x="42881" y="19723"/>
                    <a:pt x="42914" y="19731"/>
                    <a:pt x="42952" y="19731"/>
                  </a:cubicBezTo>
                  <a:cubicBezTo>
                    <a:pt x="42989" y="19731"/>
                    <a:pt x="43031" y="19723"/>
                    <a:pt x="43064" y="19706"/>
                  </a:cubicBezTo>
                  <a:lnTo>
                    <a:pt x="44432" y="18906"/>
                  </a:lnTo>
                  <a:cubicBezTo>
                    <a:pt x="44499" y="18872"/>
                    <a:pt x="44499" y="18839"/>
                    <a:pt x="44432" y="18806"/>
                  </a:cubicBezTo>
                  <a:lnTo>
                    <a:pt x="42997" y="17972"/>
                  </a:lnTo>
                  <a:cubicBezTo>
                    <a:pt x="42964" y="17955"/>
                    <a:pt x="42931" y="17947"/>
                    <a:pt x="42897" y="17947"/>
                  </a:cubicBezTo>
                  <a:close/>
                  <a:moveTo>
                    <a:pt x="27119" y="18414"/>
                  </a:moveTo>
                  <a:cubicBezTo>
                    <a:pt x="27086" y="18414"/>
                    <a:pt x="27053" y="18422"/>
                    <a:pt x="27019" y="18439"/>
                  </a:cubicBezTo>
                  <a:lnTo>
                    <a:pt x="25618" y="19239"/>
                  </a:lnTo>
                  <a:cubicBezTo>
                    <a:pt x="25552" y="19273"/>
                    <a:pt x="25585" y="19339"/>
                    <a:pt x="25618" y="19373"/>
                  </a:cubicBezTo>
                  <a:lnTo>
                    <a:pt x="27086" y="20207"/>
                  </a:lnTo>
                  <a:cubicBezTo>
                    <a:pt x="27119" y="20223"/>
                    <a:pt x="27153" y="20232"/>
                    <a:pt x="27186" y="20232"/>
                  </a:cubicBezTo>
                  <a:cubicBezTo>
                    <a:pt x="27220" y="20232"/>
                    <a:pt x="27253" y="20223"/>
                    <a:pt x="27286" y="20207"/>
                  </a:cubicBezTo>
                  <a:lnTo>
                    <a:pt x="28654" y="19406"/>
                  </a:lnTo>
                  <a:cubicBezTo>
                    <a:pt x="28721" y="19373"/>
                    <a:pt x="28721" y="19306"/>
                    <a:pt x="28654" y="19273"/>
                  </a:cubicBezTo>
                  <a:lnTo>
                    <a:pt x="27220" y="18439"/>
                  </a:lnTo>
                  <a:cubicBezTo>
                    <a:pt x="27186" y="18422"/>
                    <a:pt x="27153" y="18414"/>
                    <a:pt x="27119" y="18414"/>
                  </a:cubicBezTo>
                  <a:close/>
                  <a:moveTo>
                    <a:pt x="44999" y="19148"/>
                  </a:moveTo>
                  <a:cubicBezTo>
                    <a:pt x="44966" y="19148"/>
                    <a:pt x="44932" y="19156"/>
                    <a:pt x="44899" y="19173"/>
                  </a:cubicBezTo>
                  <a:lnTo>
                    <a:pt x="43531" y="19973"/>
                  </a:lnTo>
                  <a:cubicBezTo>
                    <a:pt x="43464" y="20007"/>
                    <a:pt x="43464" y="20040"/>
                    <a:pt x="43531" y="20107"/>
                  </a:cubicBezTo>
                  <a:lnTo>
                    <a:pt x="44966" y="20941"/>
                  </a:lnTo>
                  <a:cubicBezTo>
                    <a:pt x="44999" y="20957"/>
                    <a:pt x="45032" y="20966"/>
                    <a:pt x="45066" y="20966"/>
                  </a:cubicBezTo>
                  <a:cubicBezTo>
                    <a:pt x="45099" y="20966"/>
                    <a:pt x="45132" y="20957"/>
                    <a:pt x="45166" y="20941"/>
                  </a:cubicBezTo>
                  <a:lnTo>
                    <a:pt x="46567" y="20140"/>
                  </a:lnTo>
                  <a:cubicBezTo>
                    <a:pt x="46600" y="20107"/>
                    <a:pt x="46600" y="20040"/>
                    <a:pt x="46567" y="20007"/>
                  </a:cubicBezTo>
                  <a:lnTo>
                    <a:pt x="45099" y="19173"/>
                  </a:lnTo>
                  <a:cubicBezTo>
                    <a:pt x="45066" y="19156"/>
                    <a:pt x="45032" y="19148"/>
                    <a:pt x="44999" y="19148"/>
                  </a:cubicBezTo>
                  <a:close/>
                  <a:moveTo>
                    <a:pt x="24351" y="19148"/>
                  </a:moveTo>
                  <a:cubicBezTo>
                    <a:pt x="24317" y="19148"/>
                    <a:pt x="24284" y="19156"/>
                    <a:pt x="24251" y="19173"/>
                  </a:cubicBezTo>
                  <a:lnTo>
                    <a:pt x="22850" y="19940"/>
                  </a:lnTo>
                  <a:cubicBezTo>
                    <a:pt x="22816" y="19973"/>
                    <a:pt x="22816" y="20040"/>
                    <a:pt x="22850" y="20073"/>
                  </a:cubicBezTo>
                  <a:lnTo>
                    <a:pt x="24651" y="21074"/>
                  </a:lnTo>
                  <a:cubicBezTo>
                    <a:pt x="24684" y="21091"/>
                    <a:pt x="24718" y="21099"/>
                    <a:pt x="24751" y="21099"/>
                  </a:cubicBezTo>
                  <a:cubicBezTo>
                    <a:pt x="24784" y="21099"/>
                    <a:pt x="24818" y="21091"/>
                    <a:pt x="24851" y="21074"/>
                  </a:cubicBezTo>
                  <a:lnTo>
                    <a:pt x="26252" y="20307"/>
                  </a:lnTo>
                  <a:cubicBezTo>
                    <a:pt x="26286" y="20273"/>
                    <a:pt x="26286" y="20240"/>
                    <a:pt x="26252" y="20207"/>
                  </a:cubicBezTo>
                  <a:lnTo>
                    <a:pt x="24451" y="19173"/>
                  </a:lnTo>
                  <a:cubicBezTo>
                    <a:pt x="24418" y="19156"/>
                    <a:pt x="24384" y="19148"/>
                    <a:pt x="24351" y="19148"/>
                  </a:cubicBezTo>
                  <a:close/>
                  <a:moveTo>
                    <a:pt x="40496" y="19314"/>
                  </a:moveTo>
                  <a:cubicBezTo>
                    <a:pt x="40462" y="19314"/>
                    <a:pt x="40429" y="19323"/>
                    <a:pt x="40396" y="19339"/>
                  </a:cubicBezTo>
                  <a:lnTo>
                    <a:pt x="38995" y="20140"/>
                  </a:lnTo>
                  <a:cubicBezTo>
                    <a:pt x="38928" y="20173"/>
                    <a:pt x="38961" y="20207"/>
                    <a:pt x="38995" y="20273"/>
                  </a:cubicBezTo>
                  <a:lnTo>
                    <a:pt x="40429" y="21107"/>
                  </a:lnTo>
                  <a:cubicBezTo>
                    <a:pt x="40462" y="21124"/>
                    <a:pt x="40504" y="21132"/>
                    <a:pt x="40546" y="21132"/>
                  </a:cubicBezTo>
                  <a:cubicBezTo>
                    <a:pt x="40587" y="21132"/>
                    <a:pt x="40629" y="21124"/>
                    <a:pt x="40662" y="21107"/>
                  </a:cubicBezTo>
                  <a:lnTo>
                    <a:pt x="42030" y="20307"/>
                  </a:lnTo>
                  <a:cubicBezTo>
                    <a:pt x="42097" y="20273"/>
                    <a:pt x="42097" y="20207"/>
                    <a:pt x="42030" y="20173"/>
                  </a:cubicBezTo>
                  <a:lnTo>
                    <a:pt x="40596" y="19339"/>
                  </a:lnTo>
                  <a:cubicBezTo>
                    <a:pt x="40562" y="19323"/>
                    <a:pt x="40529" y="19314"/>
                    <a:pt x="40496" y="19314"/>
                  </a:cubicBezTo>
                  <a:close/>
                  <a:moveTo>
                    <a:pt x="35759" y="18847"/>
                  </a:moveTo>
                  <a:cubicBezTo>
                    <a:pt x="35726" y="18847"/>
                    <a:pt x="35692" y="18856"/>
                    <a:pt x="35659" y="18872"/>
                  </a:cubicBezTo>
                  <a:lnTo>
                    <a:pt x="33891" y="19906"/>
                  </a:lnTo>
                  <a:cubicBezTo>
                    <a:pt x="33858" y="19923"/>
                    <a:pt x="33816" y="19931"/>
                    <a:pt x="33778" y="19931"/>
                  </a:cubicBezTo>
                  <a:cubicBezTo>
                    <a:pt x="33741" y="19931"/>
                    <a:pt x="33708" y="19923"/>
                    <a:pt x="33691" y="19906"/>
                  </a:cubicBezTo>
                  <a:lnTo>
                    <a:pt x="32323" y="19106"/>
                  </a:lnTo>
                  <a:cubicBezTo>
                    <a:pt x="32290" y="19089"/>
                    <a:pt x="32256" y="19081"/>
                    <a:pt x="32223" y="19081"/>
                  </a:cubicBezTo>
                  <a:cubicBezTo>
                    <a:pt x="32190" y="19081"/>
                    <a:pt x="32156" y="19089"/>
                    <a:pt x="32123" y="19106"/>
                  </a:cubicBezTo>
                  <a:lnTo>
                    <a:pt x="30722" y="19906"/>
                  </a:lnTo>
                  <a:cubicBezTo>
                    <a:pt x="30655" y="19940"/>
                    <a:pt x="30655" y="20007"/>
                    <a:pt x="30722" y="20040"/>
                  </a:cubicBezTo>
                  <a:lnTo>
                    <a:pt x="30755" y="20040"/>
                  </a:lnTo>
                  <a:lnTo>
                    <a:pt x="33958" y="21908"/>
                  </a:lnTo>
                  <a:cubicBezTo>
                    <a:pt x="33991" y="21925"/>
                    <a:pt x="34033" y="21933"/>
                    <a:pt x="34074" y="21933"/>
                  </a:cubicBezTo>
                  <a:cubicBezTo>
                    <a:pt x="34116" y="21933"/>
                    <a:pt x="34158" y="21925"/>
                    <a:pt x="34191" y="21908"/>
                  </a:cubicBezTo>
                  <a:lnTo>
                    <a:pt x="37527" y="19973"/>
                  </a:lnTo>
                  <a:cubicBezTo>
                    <a:pt x="37594" y="19940"/>
                    <a:pt x="37594" y="19873"/>
                    <a:pt x="37527" y="19840"/>
                  </a:cubicBezTo>
                  <a:lnTo>
                    <a:pt x="35859" y="18872"/>
                  </a:lnTo>
                  <a:cubicBezTo>
                    <a:pt x="35826" y="18856"/>
                    <a:pt x="35792" y="18847"/>
                    <a:pt x="35759" y="18847"/>
                  </a:cubicBezTo>
                  <a:close/>
                  <a:moveTo>
                    <a:pt x="47117" y="20382"/>
                  </a:moveTo>
                  <a:cubicBezTo>
                    <a:pt x="47075" y="20382"/>
                    <a:pt x="47034" y="20390"/>
                    <a:pt x="47000" y="20407"/>
                  </a:cubicBezTo>
                  <a:lnTo>
                    <a:pt x="45633" y="21207"/>
                  </a:lnTo>
                  <a:cubicBezTo>
                    <a:pt x="45566" y="21241"/>
                    <a:pt x="45566" y="21274"/>
                    <a:pt x="45633" y="21307"/>
                  </a:cubicBezTo>
                  <a:lnTo>
                    <a:pt x="47067" y="22141"/>
                  </a:lnTo>
                  <a:cubicBezTo>
                    <a:pt x="47100" y="22158"/>
                    <a:pt x="47142" y="22166"/>
                    <a:pt x="47184" y="22166"/>
                  </a:cubicBezTo>
                  <a:cubicBezTo>
                    <a:pt x="47226" y="22166"/>
                    <a:pt x="47267" y="22158"/>
                    <a:pt x="47301" y="22141"/>
                  </a:cubicBezTo>
                  <a:lnTo>
                    <a:pt x="48668" y="21341"/>
                  </a:lnTo>
                  <a:cubicBezTo>
                    <a:pt x="48735" y="21307"/>
                    <a:pt x="48702" y="21274"/>
                    <a:pt x="48668" y="21241"/>
                  </a:cubicBezTo>
                  <a:lnTo>
                    <a:pt x="47234" y="20407"/>
                  </a:lnTo>
                  <a:cubicBezTo>
                    <a:pt x="47200" y="20390"/>
                    <a:pt x="47159" y="20382"/>
                    <a:pt x="47117" y="20382"/>
                  </a:cubicBezTo>
                  <a:close/>
                  <a:moveTo>
                    <a:pt x="38544" y="20448"/>
                  </a:moveTo>
                  <a:cubicBezTo>
                    <a:pt x="38503" y="20448"/>
                    <a:pt x="38461" y="20457"/>
                    <a:pt x="38428" y="20474"/>
                  </a:cubicBezTo>
                  <a:lnTo>
                    <a:pt x="37060" y="21274"/>
                  </a:lnTo>
                  <a:cubicBezTo>
                    <a:pt x="36960" y="21307"/>
                    <a:pt x="36993" y="21374"/>
                    <a:pt x="37027" y="21408"/>
                  </a:cubicBezTo>
                  <a:lnTo>
                    <a:pt x="37060" y="21408"/>
                  </a:lnTo>
                  <a:lnTo>
                    <a:pt x="38494" y="22241"/>
                  </a:lnTo>
                  <a:cubicBezTo>
                    <a:pt x="38528" y="22258"/>
                    <a:pt x="38569" y="22266"/>
                    <a:pt x="38611" y="22266"/>
                  </a:cubicBezTo>
                  <a:cubicBezTo>
                    <a:pt x="38653" y="22266"/>
                    <a:pt x="38694" y="22258"/>
                    <a:pt x="38728" y="22241"/>
                  </a:cubicBezTo>
                  <a:lnTo>
                    <a:pt x="40095" y="21441"/>
                  </a:lnTo>
                  <a:cubicBezTo>
                    <a:pt x="40162" y="21408"/>
                    <a:pt x="40162" y="21341"/>
                    <a:pt x="40095" y="21307"/>
                  </a:cubicBezTo>
                  <a:lnTo>
                    <a:pt x="38661" y="20474"/>
                  </a:lnTo>
                  <a:cubicBezTo>
                    <a:pt x="38628" y="20457"/>
                    <a:pt x="38586" y="20448"/>
                    <a:pt x="38544" y="20448"/>
                  </a:cubicBezTo>
                  <a:close/>
                  <a:moveTo>
                    <a:pt x="42597" y="20549"/>
                  </a:moveTo>
                  <a:cubicBezTo>
                    <a:pt x="42564" y="20549"/>
                    <a:pt x="42530" y="20557"/>
                    <a:pt x="42497" y="20574"/>
                  </a:cubicBezTo>
                  <a:lnTo>
                    <a:pt x="41129" y="21374"/>
                  </a:lnTo>
                  <a:cubicBezTo>
                    <a:pt x="41063" y="21408"/>
                    <a:pt x="41063" y="21441"/>
                    <a:pt x="41129" y="21474"/>
                  </a:cubicBezTo>
                  <a:lnTo>
                    <a:pt x="42564" y="22308"/>
                  </a:lnTo>
                  <a:cubicBezTo>
                    <a:pt x="42597" y="22325"/>
                    <a:pt x="42631" y="22333"/>
                    <a:pt x="42664" y="22333"/>
                  </a:cubicBezTo>
                  <a:cubicBezTo>
                    <a:pt x="42697" y="22333"/>
                    <a:pt x="42731" y="22325"/>
                    <a:pt x="42764" y="22308"/>
                  </a:cubicBezTo>
                  <a:lnTo>
                    <a:pt x="44165" y="21508"/>
                  </a:lnTo>
                  <a:cubicBezTo>
                    <a:pt x="44232" y="21474"/>
                    <a:pt x="44232" y="21441"/>
                    <a:pt x="44165" y="21408"/>
                  </a:cubicBezTo>
                  <a:lnTo>
                    <a:pt x="42697" y="20574"/>
                  </a:lnTo>
                  <a:cubicBezTo>
                    <a:pt x="42664" y="20557"/>
                    <a:pt x="42631" y="20549"/>
                    <a:pt x="42597" y="20549"/>
                  </a:cubicBezTo>
                  <a:close/>
                  <a:moveTo>
                    <a:pt x="26803" y="20549"/>
                  </a:moveTo>
                  <a:cubicBezTo>
                    <a:pt x="26761" y="20549"/>
                    <a:pt x="26719" y="20557"/>
                    <a:pt x="26686" y="20574"/>
                  </a:cubicBezTo>
                  <a:lnTo>
                    <a:pt x="25318" y="21374"/>
                  </a:lnTo>
                  <a:cubicBezTo>
                    <a:pt x="25251" y="21408"/>
                    <a:pt x="25251" y="21441"/>
                    <a:pt x="25318" y="21508"/>
                  </a:cubicBezTo>
                  <a:lnTo>
                    <a:pt x="27086" y="22508"/>
                  </a:lnTo>
                  <a:cubicBezTo>
                    <a:pt x="27119" y="22525"/>
                    <a:pt x="27153" y="22533"/>
                    <a:pt x="27186" y="22533"/>
                  </a:cubicBezTo>
                  <a:cubicBezTo>
                    <a:pt x="27220" y="22533"/>
                    <a:pt x="27253" y="22525"/>
                    <a:pt x="27286" y="22508"/>
                  </a:cubicBezTo>
                  <a:lnTo>
                    <a:pt x="28687" y="21741"/>
                  </a:lnTo>
                  <a:cubicBezTo>
                    <a:pt x="28754" y="21708"/>
                    <a:pt x="28754" y="21641"/>
                    <a:pt x="28687" y="21608"/>
                  </a:cubicBezTo>
                  <a:lnTo>
                    <a:pt x="26919" y="20574"/>
                  </a:lnTo>
                  <a:cubicBezTo>
                    <a:pt x="26886" y="20557"/>
                    <a:pt x="26844" y="20549"/>
                    <a:pt x="26803" y="20549"/>
                  </a:cubicBezTo>
                  <a:close/>
                  <a:moveTo>
                    <a:pt x="29221" y="19648"/>
                  </a:moveTo>
                  <a:cubicBezTo>
                    <a:pt x="29188" y="19648"/>
                    <a:pt x="29154" y="19656"/>
                    <a:pt x="29121" y="19673"/>
                  </a:cubicBezTo>
                  <a:lnTo>
                    <a:pt x="27753" y="20474"/>
                  </a:lnTo>
                  <a:cubicBezTo>
                    <a:pt x="27687" y="20507"/>
                    <a:pt x="27687" y="20574"/>
                    <a:pt x="27753" y="20607"/>
                  </a:cubicBezTo>
                  <a:lnTo>
                    <a:pt x="31956" y="23042"/>
                  </a:lnTo>
                  <a:cubicBezTo>
                    <a:pt x="31990" y="23059"/>
                    <a:pt x="32031" y="23067"/>
                    <a:pt x="32073" y="23067"/>
                  </a:cubicBezTo>
                  <a:cubicBezTo>
                    <a:pt x="32115" y="23067"/>
                    <a:pt x="32156" y="23059"/>
                    <a:pt x="32190" y="23042"/>
                  </a:cubicBezTo>
                  <a:lnTo>
                    <a:pt x="33557" y="22241"/>
                  </a:lnTo>
                  <a:cubicBezTo>
                    <a:pt x="33624" y="22208"/>
                    <a:pt x="33624" y="22141"/>
                    <a:pt x="33557" y="22108"/>
                  </a:cubicBezTo>
                  <a:lnTo>
                    <a:pt x="29321" y="19673"/>
                  </a:lnTo>
                  <a:cubicBezTo>
                    <a:pt x="29288" y="19656"/>
                    <a:pt x="29254" y="19648"/>
                    <a:pt x="29221" y="19648"/>
                  </a:cubicBezTo>
                  <a:close/>
                  <a:moveTo>
                    <a:pt x="49169" y="22150"/>
                  </a:moveTo>
                  <a:cubicBezTo>
                    <a:pt x="49135" y="22150"/>
                    <a:pt x="49102" y="22158"/>
                    <a:pt x="49068" y="22175"/>
                  </a:cubicBezTo>
                  <a:lnTo>
                    <a:pt x="48702" y="22375"/>
                  </a:lnTo>
                  <a:cubicBezTo>
                    <a:pt x="48635" y="22408"/>
                    <a:pt x="48635" y="22475"/>
                    <a:pt x="48702" y="22508"/>
                  </a:cubicBezTo>
                  <a:lnTo>
                    <a:pt x="50136" y="23342"/>
                  </a:lnTo>
                  <a:cubicBezTo>
                    <a:pt x="50169" y="23359"/>
                    <a:pt x="50203" y="23367"/>
                    <a:pt x="50236" y="23367"/>
                  </a:cubicBezTo>
                  <a:cubicBezTo>
                    <a:pt x="50269" y="23367"/>
                    <a:pt x="50303" y="23359"/>
                    <a:pt x="50336" y="23342"/>
                  </a:cubicBezTo>
                  <a:lnTo>
                    <a:pt x="50736" y="23109"/>
                  </a:lnTo>
                  <a:cubicBezTo>
                    <a:pt x="50770" y="23075"/>
                    <a:pt x="50770" y="23042"/>
                    <a:pt x="50736" y="23009"/>
                  </a:cubicBezTo>
                  <a:lnTo>
                    <a:pt x="49269" y="22175"/>
                  </a:lnTo>
                  <a:cubicBezTo>
                    <a:pt x="49235" y="22158"/>
                    <a:pt x="49202" y="22150"/>
                    <a:pt x="49169" y="22150"/>
                  </a:cubicBezTo>
                  <a:close/>
                  <a:moveTo>
                    <a:pt x="40629" y="21683"/>
                  </a:moveTo>
                  <a:cubicBezTo>
                    <a:pt x="40596" y="21683"/>
                    <a:pt x="40562" y="21691"/>
                    <a:pt x="40529" y="21708"/>
                  </a:cubicBezTo>
                  <a:lnTo>
                    <a:pt x="39161" y="22508"/>
                  </a:lnTo>
                  <a:cubicBezTo>
                    <a:pt x="39095" y="22542"/>
                    <a:pt x="39095" y="22575"/>
                    <a:pt x="39161" y="22608"/>
                  </a:cubicBezTo>
                  <a:lnTo>
                    <a:pt x="40596" y="23442"/>
                  </a:lnTo>
                  <a:cubicBezTo>
                    <a:pt x="40629" y="23459"/>
                    <a:pt x="40662" y="23467"/>
                    <a:pt x="40696" y="23467"/>
                  </a:cubicBezTo>
                  <a:cubicBezTo>
                    <a:pt x="40729" y="23467"/>
                    <a:pt x="40763" y="23459"/>
                    <a:pt x="40796" y="23442"/>
                  </a:cubicBezTo>
                  <a:lnTo>
                    <a:pt x="42197" y="22642"/>
                  </a:lnTo>
                  <a:cubicBezTo>
                    <a:pt x="42230" y="22608"/>
                    <a:pt x="42230" y="22575"/>
                    <a:pt x="42197" y="22542"/>
                  </a:cubicBezTo>
                  <a:lnTo>
                    <a:pt x="40729" y="21708"/>
                  </a:lnTo>
                  <a:cubicBezTo>
                    <a:pt x="40696" y="21691"/>
                    <a:pt x="40662" y="21683"/>
                    <a:pt x="40629" y="21683"/>
                  </a:cubicBezTo>
                  <a:close/>
                  <a:moveTo>
                    <a:pt x="44715" y="21783"/>
                  </a:moveTo>
                  <a:cubicBezTo>
                    <a:pt x="44674" y="21783"/>
                    <a:pt x="44632" y="21791"/>
                    <a:pt x="44599" y="21808"/>
                  </a:cubicBezTo>
                  <a:lnTo>
                    <a:pt x="43231" y="22608"/>
                  </a:lnTo>
                  <a:cubicBezTo>
                    <a:pt x="43164" y="22642"/>
                    <a:pt x="43198" y="22675"/>
                    <a:pt x="43231" y="22708"/>
                  </a:cubicBezTo>
                  <a:lnTo>
                    <a:pt x="44665" y="23542"/>
                  </a:lnTo>
                  <a:cubicBezTo>
                    <a:pt x="44699" y="23559"/>
                    <a:pt x="44740" y="23567"/>
                    <a:pt x="44782" y="23567"/>
                  </a:cubicBezTo>
                  <a:cubicBezTo>
                    <a:pt x="44824" y="23567"/>
                    <a:pt x="44865" y="23559"/>
                    <a:pt x="44899" y="23542"/>
                  </a:cubicBezTo>
                  <a:lnTo>
                    <a:pt x="46266" y="22742"/>
                  </a:lnTo>
                  <a:cubicBezTo>
                    <a:pt x="46333" y="22708"/>
                    <a:pt x="46333" y="22642"/>
                    <a:pt x="46266" y="22608"/>
                  </a:cubicBezTo>
                  <a:lnTo>
                    <a:pt x="46266" y="22642"/>
                  </a:lnTo>
                  <a:lnTo>
                    <a:pt x="44832" y="21808"/>
                  </a:lnTo>
                  <a:cubicBezTo>
                    <a:pt x="44799" y="21791"/>
                    <a:pt x="44757" y="21783"/>
                    <a:pt x="44715" y="21783"/>
                  </a:cubicBezTo>
                  <a:close/>
                  <a:moveTo>
                    <a:pt x="29254" y="21983"/>
                  </a:moveTo>
                  <a:cubicBezTo>
                    <a:pt x="29221" y="21983"/>
                    <a:pt x="29188" y="21991"/>
                    <a:pt x="29154" y="22008"/>
                  </a:cubicBezTo>
                  <a:lnTo>
                    <a:pt x="27753" y="22775"/>
                  </a:lnTo>
                  <a:cubicBezTo>
                    <a:pt x="27720" y="22809"/>
                    <a:pt x="27720" y="22875"/>
                    <a:pt x="27753" y="22909"/>
                  </a:cubicBezTo>
                  <a:lnTo>
                    <a:pt x="29988" y="24210"/>
                  </a:lnTo>
                  <a:cubicBezTo>
                    <a:pt x="30022" y="24226"/>
                    <a:pt x="30055" y="24235"/>
                    <a:pt x="30088" y="24235"/>
                  </a:cubicBezTo>
                  <a:cubicBezTo>
                    <a:pt x="30122" y="24235"/>
                    <a:pt x="30155" y="24226"/>
                    <a:pt x="30188" y="24210"/>
                  </a:cubicBezTo>
                  <a:lnTo>
                    <a:pt x="31589" y="23409"/>
                  </a:lnTo>
                  <a:cubicBezTo>
                    <a:pt x="31623" y="23376"/>
                    <a:pt x="31623" y="23309"/>
                    <a:pt x="31589" y="23276"/>
                  </a:cubicBezTo>
                  <a:lnTo>
                    <a:pt x="29354" y="22008"/>
                  </a:lnTo>
                  <a:cubicBezTo>
                    <a:pt x="29321" y="21991"/>
                    <a:pt x="29288" y="21983"/>
                    <a:pt x="29254" y="21983"/>
                  </a:cubicBezTo>
                  <a:close/>
                  <a:moveTo>
                    <a:pt x="51270" y="23351"/>
                  </a:moveTo>
                  <a:cubicBezTo>
                    <a:pt x="51237" y="23351"/>
                    <a:pt x="51203" y="23359"/>
                    <a:pt x="51170" y="23376"/>
                  </a:cubicBezTo>
                  <a:lnTo>
                    <a:pt x="50803" y="23576"/>
                  </a:lnTo>
                  <a:cubicBezTo>
                    <a:pt x="50736" y="23609"/>
                    <a:pt x="50736" y="23676"/>
                    <a:pt x="50803" y="23709"/>
                  </a:cubicBezTo>
                  <a:lnTo>
                    <a:pt x="52237" y="24543"/>
                  </a:lnTo>
                  <a:cubicBezTo>
                    <a:pt x="52271" y="24560"/>
                    <a:pt x="52304" y="24568"/>
                    <a:pt x="52337" y="24568"/>
                  </a:cubicBezTo>
                  <a:cubicBezTo>
                    <a:pt x="52371" y="24568"/>
                    <a:pt x="52404" y="24560"/>
                    <a:pt x="52438" y="24543"/>
                  </a:cubicBezTo>
                  <a:lnTo>
                    <a:pt x="52838" y="24343"/>
                  </a:lnTo>
                  <a:cubicBezTo>
                    <a:pt x="52871" y="24310"/>
                    <a:pt x="52871" y="24243"/>
                    <a:pt x="52838" y="24210"/>
                  </a:cubicBezTo>
                  <a:lnTo>
                    <a:pt x="51370" y="23376"/>
                  </a:lnTo>
                  <a:cubicBezTo>
                    <a:pt x="51337" y="23359"/>
                    <a:pt x="51303" y="23351"/>
                    <a:pt x="51270" y="23351"/>
                  </a:cubicBezTo>
                  <a:close/>
                  <a:moveTo>
                    <a:pt x="42751" y="22917"/>
                  </a:moveTo>
                  <a:cubicBezTo>
                    <a:pt x="42714" y="22917"/>
                    <a:pt x="42681" y="22925"/>
                    <a:pt x="42664" y="22942"/>
                  </a:cubicBezTo>
                  <a:lnTo>
                    <a:pt x="41263" y="23743"/>
                  </a:lnTo>
                  <a:cubicBezTo>
                    <a:pt x="41196" y="23743"/>
                    <a:pt x="41196" y="23809"/>
                    <a:pt x="41263" y="23843"/>
                  </a:cubicBezTo>
                  <a:lnTo>
                    <a:pt x="42697" y="24677"/>
                  </a:lnTo>
                  <a:cubicBezTo>
                    <a:pt x="42731" y="24693"/>
                    <a:pt x="42772" y="24702"/>
                    <a:pt x="42814" y="24702"/>
                  </a:cubicBezTo>
                  <a:cubicBezTo>
                    <a:pt x="42856" y="24702"/>
                    <a:pt x="42897" y="24693"/>
                    <a:pt x="42931" y="24677"/>
                  </a:cubicBezTo>
                  <a:lnTo>
                    <a:pt x="44298" y="23876"/>
                  </a:lnTo>
                  <a:cubicBezTo>
                    <a:pt x="44365" y="23876"/>
                    <a:pt x="44365" y="23809"/>
                    <a:pt x="44298" y="23776"/>
                  </a:cubicBezTo>
                  <a:lnTo>
                    <a:pt x="42864" y="22942"/>
                  </a:lnTo>
                  <a:cubicBezTo>
                    <a:pt x="42831" y="22925"/>
                    <a:pt x="42789" y="22917"/>
                    <a:pt x="42751" y="22917"/>
                  </a:cubicBezTo>
                  <a:close/>
                  <a:moveTo>
                    <a:pt x="47267" y="23251"/>
                  </a:moveTo>
                  <a:cubicBezTo>
                    <a:pt x="47234" y="23251"/>
                    <a:pt x="47200" y="23259"/>
                    <a:pt x="47167" y="23276"/>
                  </a:cubicBezTo>
                  <a:lnTo>
                    <a:pt x="45799" y="24076"/>
                  </a:lnTo>
                  <a:cubicBezTo>
                    <a:pt x="45733" y="24109"/>
                    <a:pt x="45733" y="24176"/>
                    <a:pt x="45799" y="24210"/>
                  </a:cubicBezTo>
                  <a:lnTo>
                    <a:pt x="47234" y="25043"/>
                  </a:lnTo>
                  <a:cubicBezTo>
                    <a:pt x="47267" y="25060"/>
                    <a:pt x="47301" y="25068"/>
                    <a:pt x="47334" y="25068"/>
                  </a:cubicBezTo>
                  <a:cubicBezTo>
                    <a:pt x="47367" y="25068"/>
                    <a:pt x="47401" y="25060"/>
                    <a:pt x="47434" y="25043"/>
                  </a:cubicBezTo>
                  <a:lnTo>
                    <a:pt x="48835" y="24243"/>
                  </a:lnTo>
                  <a:cubicBezTo>
                    <a:pt x="48902" y="24176"/>
                    <a:pt x="48902" y="24143"/>
                    <a:pt x="48835" y="24109"/>
                  </a:cubicBezTo>
                  <a:lnTo>
                    <a:pt x="47367" y="23276"/>
                  </a:lnTo>
                  <a:cubicBezTo>
                    <a:pt x="47334" y="23259"/>
                    <a:pt x="47301" y="23251"/>
                    <a:pt x="47267" y="23251"/>
                  </a:cubicBezTo>
                  <a:close/>
                  <a:moveTo>
                    <a:pt x="32590" y="23884"/>
                  </a:moveTo>
                  <a:cubicBezTo>
                    <a:pt x="32557" y="23884"/>
                    <a:pt x="32523" y="23893"/>
                    <a:pt x="32490" y="23909"/>
                  </a:cubicBezTo>
                  <a:lnTo>
                    <a:pt x="31089" y="24710"/>
                  </a:lnTo>
                  <a:cubicBezTo>
                    <a:pt x="31056" y="24743"/>
                    <a:pt x="31056" y="24777"/>
                    <a:pt x="31089" y="24843"/>
                  </a:cubicBezTo>
                  <a:lnTo>
                    <a:pt x="32557" y="25677"/>
                  </a:lnTo>
                  <a:cubicBezTo>
                    <a:pt x="32590" y="25694"/>
                    <a:pt x="32623" y="25702"/>
                    <a:pt x="32657" y="25702"/>
                  </a:cubicBezTo>
                  <a:cubicBezTo>
                    <a:pt x="32690" y="25702"/>
                    <a:pt x="32723" y="25694"/>
                    <a:pt x="32757" y="25677"/>
                  </a:cubicBezTo>
                  <a:lnTo>
                    <a:pt x="34124" y="24877"/>
                  </a:lnTo>
                  <a:cubicBezTo>
                    <a:pt x="34191" y="24843"/>
                    <a:pt x="34191" y="24777"/>
                    <a:pt x="34124" y="24743"/>
                  </a:cubicBezTo>
                  <a:lnTo>
                    <a:pt x="32690" y="23909"/>
                  </a:lnTo>
                  <a:cubicBezTo>
                    <a:pt x="32657" y="23893"/>
                    <a:pt x="32623" y="23884"/>
                    <a:pt x="32590" y="23884"/>
                  </a:cubicBezTo>
                  <a:close/>
                  <a:moveTo>
                    <a:pt x="36660" y="23951"/>
                  </a:moveTo>
                  <a:cubicBezTo>
                    <a:pt x="36626" y="23951"/>
                    <a:pt x="36593" y="23959"/>
                    <a:pt x="36560" y="23976"/>
                  </a:cubicBezTo>
                  <a:lnTo>
                    <a:pt x="35192" y="24777"/>
                  </a:lnTo>
                  <a:cubicBezTo>
                    <a:pt x="35125" y="24810"/>
                    <a:pt x="35125" y="24877"/>
                    <a:pt x="35192" y="24910"/>
                  </a:cubicBezTo>
                  <a:lnTo>
                    <a:pt x="36626" y="25744"/>
                  </a:lnTo>
                  <a:cubicBezTo>
                    <a:pt x="36660" y="25761"/>
                    <a:pt x="36693" y="25769"/>
                    <a:pt x="36726" y="25769"/>
                  </a:cubicBezTo>
                  <a:cubicBezTo>
                    <a:pt x="36760" y="25769"/>
                    <a:pt x="36793" y="25761"/>
                    <a:pt x="36826" y="25744"/>
                  </a:cubicBezTo>
                  <a:lnTo>
                    <a:pt x="38227" y="24943"/>
                  </a:lnTo>
                  <a:cubicBezTo>
                    <a:pt x="38261" y="24910"/>
                    <a:pt x="38261" y="24877"/>
                    <a:pt x="38227" y="24810"/>
                  </a:cubicBezTo>
                  <a:lnTo>
                    <a:pt x="36760" y="23976"/>
                  </a:lnTo>
                  <a:cubicBezTo>
                    <a:pt x="36726" y="23959"/>
                    <a:pt x="36693" y="23951"/>
                    <a:pt x="36660" y="23951"/>
                  </a:cubicBezTo>
                  <a:close/>
                  <a:moveTo>
                    <a:pt x="53405" y="24585"/>
                  </a:moveTo>
                  <a:cubicBezTo>
                    <a:pt x="53372" y="24585"/>
                    <a:pt x="53338" y="24593"/>
                    <a:pt x="53305" y="24610"/>
                  </a:cubicBezTo>
                  <a:lnTo>
                    <a:pt x="52938" y="24810"/>
                  </a:lnTo>
                  <a:cubicBezTo>
                    <a:pt x="52871" y="24843"/>
                    <a:pt x="52871" y="24910"/>
                    <a:pt x="52938" y="24943"/>
                  </a:cubicBezTo>
                  <a:lnTo>
                    <a:pt x="54372" y="25777"/>
                  </a:lnTo>
                  <a:cubicBezTo>
                    <a:pt x="54406" y="25794"/>
                    <a:pt x="54439" y="25802"/>
                    <a:pt x="54472" y="25802"/>
                  </a:cubicBezTo>
                  <a:cubicBezTo>
                    <a:pt x="54506" y="25802"/>
                    <a:pt x="54539" y="25794"/>
                    <a:pt x="54572" y="25777"/>
                  </a:cubicBezTo>
                  <a:lnTo>
                    <a:pt x="54939" y="25577"/>
                  </a:lnTo>
                  <a:cubicBezTo>
                    <a:pt x="55006" y="25544"/>
                    <a:pt x="55006" y="25477"/>
                    <a:pt x="54939" y="25444"/>
                  </a:cubicBezTo>
                  <a:lnTo>
                    <a:pt x="53505" y="24610"/>
                  </a:lnTo>
                  <a:cubicBezTo>
                    <a:pt x="53472" y="24593"/>
                    <a:pt x="53438" y="24585"/>
                    <a:pt x="53405" y="24585"/>
                  </a:cubicBezTo>
                  <a:close/>
                  <a:moveTo>
                    <a:pt x="45299" y="24360"/>
                  </a:moveTo>
                  <a:cubicBezTo>
                    <a:pt x="45266" y="24360"/>
                    <a:pt x="45232" y="24376"/>
                    <a:pt x="45199" y="24410"/>
                  </a:cubicBezTo>
                  <a:lnTo>
                    <a:pt x="43831" y="25177"/>
                  </a:lnTo>
                  <a:cubicBezTo>
                    <a:pt x="43765" y="25210"/>
                    <a:pt x="43765" y="25277"/>
                    <a:pt x="43831" y="25310"/>
                  </a:cubicBezTo>
                  <a:lnTo>
                    <a:pt x="45266" y="26144"/>
                  </a:lnTo>
                  <a:cubicBezTo>
                    <a:pt x="45299" y="26161"/>
                    <a:pt x="45332" y="26169"/>
                    <a:pt x="45366" y="26169"/>
                  </a:cubicBezTo>
                  <a:cubicBezTo>
                    <a:pt x="45399" y="26169"/>
                    <a:pt x="45433" y="26161"/>
                    <a:pt x="45466" y="26144"/>
                  </a:cubicBezTo>
                  <a:lnTo>
                    <a:pt x="46867" y="25344"/>
                  </a:lnTo>
                  <a:cubicBezTo>
                    <a:pt x="46934" y="25344"/>
                    <a:pt x="46934" y="25277"/>
                    <a:pt x="46867" y="25244"/>
                  </a:cubicBezTo>
                  <a:lnTo>
                    <a:pt x="45399" y="24410"/>
                  </a:lnTo>
                  <a:cubicBezTo>
                    <a:pt x="45366" y="24376"/>
                    <a:pt x="45332" y="24360"/>
                    <a:pt x="45299" y="24360"/>
                  </a:cubicBezTo>
                  <a:close/>
                  <a:moveTo>
                    <a:pt x="49385" y="24485"/>
                  </a:moveTo>
                  <a:cubicBezTo>
                    <a:pt x="49344" y="24485"/>
                    <a:pt x="49302" y="24493"/>
                    <a:pt x="49269" y="24510"/>
                  </a:cubicBezTo>
                  <a:lnTo>
                    <a:pt x="47901" y="25310"/>
                  </a:lnTo>
                  <a:cubicBezTo>
                    <a:pt x="47834" y="25344"/>
                    <a:pt x="47834" y="25377"/>
                    <a:pt x="47901" y="25410"/>
                  </a:cubicBezTo>
                  <a:lnTo>
                    <a:pt x="49335" y="26244"/>
                  </a:lnTo>
                  <a:cubicBezTo>
                    <a:pt x="49369" y="26261"/>
                    <a:pt x="49410" y="26269"/>
                    <a:pt x="49452" y="26269"/>
                  </a:cubicBezTo>
                  <a:cubicBezTo>
                    <a:pt x="49494" y="26269"/>
                    <a:pt x="49535" y="26261"/>
                    <a:pt x="49569" y="26244"/>
                  </a:cubicBezTo>
                  <a:lnTo>
                    <a:pt x="50936" y="25444"/>
                  </a:lnTo>
                  <a:cubicBezTo>
                    <a:pt x="51003" y="25410"/>
                    <a:pt x="51003" y="25377"/>
                    <a:pt x="50936" y="25310"/>
                  </a:cubicBezTo>
                  <a:lnTo>
                    <a:pt x="50936" y="25344"/>
                  </a:lnTo>
                  <a:lnTo>
                    <a:pt x="49502" y="24510"/>
                  </a:lnTo>
                  <a:cubicBezTo>
                    <a:pt x="49469" y="24493"/>
                    <a:pt x="49427" y="24485"/>
                    <a:pt x="49385" y="24485"/>
                  </a:cubicBezTo>
                  <a:close/>
                  <a:moveTo>
                    <a:pt x="34708" y="25119"/>
                  </a:moveTo>
                  <a:cubicBezTo>
                    <a:pt x="34667" y="25119"/>
                    <a:pt x="34625" y="25127"/>
                    <a:pt x="34591" y="25144"/>
                  </a:cubicBezTo>
                  <a:lnTo>
                    <a:pt x="33224" y="25944"/>
                  </a:lnTo>
                  <a:cubicBezTo>
                    <a:pt x="33157" y="25977"/>
                    <a:pt x="33157" y="26044"/>
                    <a:pt x="33224" y="26078"/>
                  </a:cubicBezTo>
                  <a:lnTo>
                    <a:pt x="34658" y="26911"/>
                  </a:lnTo>
                  <a:cubicBezTo>
                    <a:pt x="34692" y="26928"/>
                    <a:pt x="34733" y="26936"/>
                    <a:pt x="34775" y="26936"/>
                  </a:cubicBezTo>
                  <a:cubicBezTo>
                    <a:pt x="34817" y="26936"/>
                    <a:pt x="34858" y="26928"/>
                    <a:pt x="34892" y="26911"/>
                  </a:cubicBezTo>
                  <a:lnTo>
                    <a:pt x="36259" y="26111"/>
                  </a:lnTo>
                  <a:cubicBezTo>
                    <a:pt x="36326" y="26078"/>
                    <a:pt x="36326" y="26011"/>
                    <a:pt x="36259" y="25977"/>
                  </a:cubicBezTo>
                  <a:lnTo>
                    <a:pt x="34825" y="25144"/>
                  </a:lnTo>
                  <a:cubicBezTo>
                    <a:pt x="34792" y="25127"/>
                    <a:pt x="34750" y="25119"/>
                    <a:pt x="34708" y="25119"/>
                  </a:cubicBezTo>
                  <a:close/>
                  <a:moveTo>
                    <a:pt x="55506" y="25786"/>
                  </a:moveTo>
                  <a:cubicBezTo>
                    <a:pt x="55473" y="25786"/>
                    <a:pt x="55440" y="25794"/>
                    <a:pt x="55406" y="25811"/>
                  </a:cubicBezTo>
                  <a:lnTo>
                    <a:pt x="55039" y="26044"/>
                  </a:lnTo>
                  <a:cubicBezTo>
                    <a:pt x="54973" y="26078"/>
                    <a:pt x="54973" y="26111"/>
                    <a:pt x="55039" y="26144"/>
                  </a:cubicBezTo>
                  <a:lnTo>
                    <a:pt x="56474" y="26978"/>
                  </a:lnTo>
                  <a:cubicBezTo>
                    <a:pt x="56507" y="26995"/>
                    <a:pt x="56549" y="27003"/>
                    <a:pt x="56591" y="27003"/>
                  </a:cubicBezTo>
                  <a:cubicBezTo>
                    <a:pt x="56632" y="27003"/>
                    <a:pt x="56674" y="26995"/>
                    <a:pt x="56707" y="26978"/>
                  </a:cubicBezTo>
                  <a:lnTo>
                    <a:pt x="57074" y="26778"/>
                  </a:lnTo>
                  <a:cubicBezTo>
                    <a:pt x="57108" y="26745"/>
                    <a:pt x="57108" y="26711"/>
                    <a:pt x="57074" y="26645"/>
                  </a:cubicBezTo>
                  <a:lnTo>
                    <a:pt x="55606" y="25811"/>
                  </a:lnTo>
                  <a:cubicBezTo>
                    <a:pt x="55573" y="25794"/>
                    <a:pt x="55540" y="25786"/>
                    <a:pt x="55506" y="25786"/>
                  </a:cubicBezTo>
                  <a:close/>
                  <a:moveTo>
                    <a:pt x="43331" y="25519"/>
                  </a:moveTo>
                  <a:cubicBezTo>
                    <a:pt x="43298" y="25519"/>
                    <a:pt x="43264" y="25527"/>
                    <a:pt x="43231" y="25544"/>
                  </a:cubicBezTo>
                  <a:lnTo>
                    <a:pt x="41830" y="26344"/>
                  </a:lnTo>
                  <a:cubicBezTo>
                    <a:pt x="41797" y="26378"/>
                    <a:pt x="41797" y="26411"/>
                    <a:pt x="41863" y="26444"/>
                  </a:cubicBezTo>
                  <a:lnTo>
                    <a:pt x="41830" y="26444"/>
                  </a:lnTo>
                  <a:lnTo>
                    <a:pt x="43298" y="27278"/>
                  </a:lnTo>
                  <a:cubicBezTo>
                    <a:pt x="43331" y="27295"/>
                    <a:pt x="43364" y="27303"/>
                    <a:pt x="43398" y="27303"/>
                  </a:cubicBezTo>
                  <a:cubicBezTo>
                    <a:pt x="43431" y="27303"/>
                    <a:pt x="43464" y="27295"/>
                    <a:pt x="43498" y="27278"/>
                  </a:cubicBezTo>
                  <a:lnTo>
                    <a:pt x="44899" y="26478"/>
                  </a:lnTo>
                  <a:cubicBezTo>
                    <a:pt x="44932" y="26478"/>
                    <a:pt x="44932" y="26411"/>
                    <a:pt x="44899" y="26378"/>
                  </a:cubicBezTo>
                  <a:lnTo>
                    <a:pt x="43431" y="25544"/>
                  </a:lnTo>
                  <a:cubicBezTo>
                    <a:pt x="43398" y="25527"/>
                    <a:pt x="43364" y="25519"/>
                    <a:pt x="43331" y="25519"/>
                  </a:cubicBezTo>
                  <a:close/>
                  <a:moveTo>
                    <a:pt x="47434" y="25586"/>
                  </a:moveTo>
                  <a:cubicBezTo>
                    <a:pt x="47401" y="25586"/>
                    <a:pt x="47367" y="25594"/>
                    <a:pt x="47334" y="25611"/>
                  </a:cubicBezTo>
                  <a:lnTo>
                    <a:pt x="45933" y="26411"/>
                  </a:lnTo>
                  <a:cubicBezTo>
                    <a:pt x="45866" y="26444"/>
                    <a:pt x="45866" y="26511"/>
                    <a:pt x="45933" y="26545"/>
                  </a:cubicBezTo>
                  <a:lnTo>
                    <a:pt x="47401" y="27378"/>
                  </a:lnTo>
                  <a:cubicBezTo>
                    <a:pt x="47434" y="27395"/>
                    <a:pt x="47467" y="27403"/>
                    <a:pt x="47501" y="27403"/>
                  </a:cubicBezTo>
                  <a:cubicBezTo>
                    <a:pt x="47534" y="27403"/>
                    <a:pt x="47567" y="27395"/>
                    <a:pt x="47601" y="27378"/>
                  </a:cubicBezTo>
                  <a:lnTo>
                    <a:pt x="49002" y="26578"/>
                  </a:lnTo>
                  <a:cubicBezTo>
                    <a:pt x="49035" y="26545"/>
                    <a:pt x="49035" y="26478"/>
                    <a:pt x="49002" y="26444"/>
                  </a:cubicBezTo>
                  <a:lnTo>
                    <a:pt x="47534" y="25611"/>
                  </a:lnTo>
                  <a:cubicBezTo>
                    <a:pt x="47501" y="25594"/>
                    <a:pt x="47467" y="25586"/>
                    <a:pt x="47434" y="25586"/>
                  </a:cubicBezTo>
                  <a:close/>
                  <a:moveTo>
                    <a:pt x="51516" y="25686"/>
                  </a:moveTo>
                  <a:cubicBezTo>
                    <a:pt x="51479" y="25686"/>
                    <a:pt x="51437" y="25694"/>
                    <a:pt x="51403" y="25711"/>
                  </a:cubicBezTo>
                  <a:lnTo>
                    <a:pt x="50036" y="26511"/>
                  </a:lnTo>
                  <a:cubicBezTo>
                    <a:pt x="49969" y="26545"/>
                    <a:pt x="49969" y="26611"/>
                    <a:pt x="50036" y="26645"/>
                  </a:cubicBezTo>
                  <a:lnTo>
                    <a:pt x="51470" y="27479"/>
                  </a:lnTo>
                  <a:cubicBezTo>
                    <a:pt x="51504" y="27495"/>
                    <a:pt x="51537" y="27504"/>
                    <a:pt x="51570" y="27504"/>
                  </a:cubicBezTo>
                  <a:cubicBezTo>
                    <a:pt x="51604" y="27504"/>
                    <a:pt x="51637" y="27495"/>
                    <a:pt x="51670" y="27479"/>
                  </a:cubicBezTo>
                  <a:lnTo>
                    <a:pt x="53071" y="26678"/>
                  </a:lnTo>
                  <a:cubicBezTo>
                    <a:pt x="53105" y="26645"/>
                    <a:pt x="53105" y="26578"/>
                    <a:pt x="53071" y="26545"/>
                  </a:cubicBezTo>
                  <a:lnTo>
                    <a:pt x="51604" y="25711"/>
                  </a:lnTo>
                  <a:cubicBezTo>
                    <a:pt x="51587" y="25694"/>
                    <a:pt x="51554" y="25686"/>
                    <a:pt x="51516" y="25686"/>
                  </a:cubicBezTo>
                  <a:close/>
                  <a:moveTo>
                    <a:pt x="36814" y="26319"/>
                  </a:moveTo>
                  <a:cubicBezTo>
                    <a:pt x="36776" y="26319"/>
                    <a:pt x="36743" y="26328"/>
                    <a:pt x="36726" y="26344"/>
                  </a:cubicBezTo>
                  <a:lnTo>
                    <a:pt x="35325" y="27145"/>
                  </a:lnTo>
                  <a:cubicBezTo>
                    <a:pt x="35259" y="27178"/>
                    <a:pt x="35292" y="27245"/>
                    <a:pt x="35325" y="27278"/>
                  </a:cubicBezTo>
                  <a:lnTo>
                    <a:pt x="36760" y="28112"/>
                  </a:lnTo>
                  <a:cubicBezTo>
                    <a:pt x="36793" y="28129"/>
                    <a:pt x="36835" y="28137"/>
                    <a:pt x="36876" y="28137"/>
                  </a:cubicBezTo>
                  <a:cubicBezTo>
                    <a:pt x="36918" y="28137"/>
                    <a:pt x="36960" y="28129"/>
                    <a:pt x="36993" y="28112"/>
                  </a:cubicBezTo>
                  <a:lnTo>
                    <a:pt x="38361" y="27312"/>
                  </a:lnTo>
                  <a:cubicBezTo>
                    <a:pt x="38428" y="27278"/>
                    <a:pt x="38428" y="27212"/>
                    <a:pt x="38361" y="27178"/>
                  </a:cubicBezTo>
                  <a:lnTo>
                    <a:pt x="36926" y="26344"/>
                  </a:lnTo>
                  <a:cubicBezTo>
                    <a:pt x="36893" y="26328"/>
                    <a:pt x="36851" y="26319"/>
                    <a:pt x="36814" y="26319"/>
                  </a:cubicBezTo>
                  <a:close/>
                  <a:moveTo>
                    <a:pt x="41346" y="26653"/>
                  </a:moveTo>
                  <a:cubicBezTo>
                    <a:pt x="41305" y="26653"/>
                    <a:pt x="41263" y="26661"/>
                    <a:pt x="41230" y="26678"/>
                  </a:cubicBezTo>
                  <a:lnTo>
                    <a:pt x="39862" y="27479"/>
                  </a:lnTo>
                  <a:cubicBezTo>
                    <a:pt x="39795" y="27512"/>
                    <a:pt x="39795" y="27545"/>
                    <a:pt x="39862" y="27612"/>
                  </a:cubicBezTo>
                  <a:lnTo>
                    <a:pt x="41296" y="28446"/>
                  </a:lnTo>
                  <a:cubicBezTo>
                    <a:pt x="41330" y="28463"/>
                    <a:pt x="41363" y="28471"/>
                    <a:pt x="41396" y="28471"/>
                  </a:cubicBezTo>
                  <a:cubicBezTo>
                    <a:pt x="41430" y="28471"/>
                    <a:pt x="41463" y="28463"/>
                    <a:pt x="41496" y="28446"/>
                  </a:cubicBezTo>
                  <a:lnTo>
                    <a:pt x="42897" y="27645"/>
                  </a:lnTo>
                  <a:cubicBezTo>
                    <a:pt x="42964" y="27612"/>
                    <a:pt x="42931" y="27545"/>
                    <a:pt x="42897" y="27512"/>
                  </a:cubicBezTo>
                  <a:lnTo>
                    <a:pt x="41463" y="26678"/>
                  </a:lnTo>
                  <a:cubicBezTo>
                    <a:pt x="41430" y="26661"/>
                    <a:pt x="41388" y="26653"/>
                    <a:pt x="41346" y="26653"/>
                  </a:cubicBezTo>
                  <a:close/>
                  <a:moveTo>
                    <a:pt x="45449" y="26720"/>
                  </a:moveTo>
                  <a:cubicBezTo>
                    <a:pt x="45408" y="26720"/>
                    <a:pt x="45366" y="26728"/>
                    <a:pt x="45332" y="26745"/>
                  </a:cubicBezTo>
                  <a:lnTo>
                    <a:pt x="43965" y="27545"/>
                  </a:lnTo>
                  <a:cubicBezTo>
                    <a:pt x="43898" y="27579"/>
                    <a:pt x="43898" y="27645"/>
                    <a:pt x="43965" y="27679"/>
                  </a:cubicBezTo>
                  <a:lnTo>
                    <a:pt x="45399" y="28513"/>
                  </a:lnTo>
                  <a:cubicBezTo>
                    <a:pt x="45433" y="28529"/>
                    <a:pt x="45466" y="28538"/>
                    <a:pt x="45499" y="28538"/>
                  </a:cubicBezTo>
                  <a:cubicBezTo>
                    <a:pt x="45533" y="28538"/>
                    <a:pt x="45566" y="28529"/>
                    <a:pt x="45599" y="28513"/>
                  </a:cubicBezTo>
                  <a:lnTo>
                    <a:pt x="47000" y="27712"/>
                  </a:lnTo>
                  <a:cubicBezTo>
                    <a:pt x="47067" y="27679"/>
                    <a:pt x="47034" y="27645"/>
                    <a:pt x="47000" y="27579"/>
                  </a:cubicBezTo>
                  <a:lnTo>
                    <a:pt x="45566" y="26745"/>
                  </a:lnTo>
                  <a:cubicBezTo>
                    <a:pt x="45533" y="26728"/>
                    <a:pt x="45491" y="26720"/>
                    <a:pt x="45449" y="26720"/>
                  </a:cubicBezTo>
                  <a:close/>
                  <a:moveTo>
                    <a:pt x="49552" y="26820"/>
                  </a:moveTo>
                  <a:cubicBezTo>
                    <a:pt x="49510" y="26820"/>
                    <a:pt x="49469" y="26828"/>
                    <a:pt x="49435" y="26845"/>
                  </a:cubicBezTo>
                  <a:lnTo>
                    <a:pt x="48068" y="27645"/>
                  </a:lnTo>
                  <a:cubicBezTo>
                    <a:pt x="48001" y="27679"/>
                    <a:pt x="48001" y="27712"/>
                    <a:pt x="48068" y="27745"/>
                  </a:cubicBezTo>
                  <a:lnTo>
                    <a:pt x="49502" y="28579"/>
                  </a:lnTo>
                  <a:cubicBezTo>
                    <a:pt x="49535" y="28596"/>
                    <a:pt x="49569" y="28604"/>
                    <a:pt x="49602" y="28604"/>
                  </a:cubicBezTo>
                  <a:cubicBezTo>
                    <a:pt x="49636" y="28604"/>
                    <a:pt x="49669" y="28596"/>
                    <a:pt x="49702" y="28579"/>
                  </a:cubicBezTo>
                  <a:lnTo>
                    <a:pt x="51103" y="27779"/>
                  </a:lnTo>
                  <a:cubicBezTo>
                    <a:pt x="51170" y="27745"/>
                    <a:pt x="51137" y="27712"/>
                    <a:pt x="51103" y="27679"/>
                  </a:cubicBezTo>
                  <a:lnTo>
                    <a:pt x="49669" y="26845"/>
                  </a:lnTo>
                  <a:cubicBezTo>
                    <a:pt x="49636" y="26828"/>
                    <a:pt x="49594" y="26820"/>
                    <a:pt x="49552" y="26820"/>
                  </a:cubicBezTo>
                  <a:close/>
                  <a:moveTo>
                    <a:pt x="53605" y="26886"/>
                  </a:moveTo>
                  <a:cubicBezTo>
                    <a:pt x="53572" y="26886"/>
                    <a:pt x="53538" y="26895"/>
                    <a:pt x="53505" y="26911"/>
                  </a:cubicBezTo>
                  <a:lnTo>
                    <a:pt x="52104" y="27712"/>
                  </a:lnTo>
                  <a:cubicBezTo>
                    <a:pt x="52071" y="27745"/>
                    <a:pt x="52071" y="27779"/>
                    <a:pt x="52104" y="27812"/>
                  </a:cubicBezTo>
                  <a:lnTo>
                    <a:pt x="53572" y="28646"/>
                  </a:lnTo>
                  <a:cubicBezTo>
                    <a:pt x="53605" y="28663"/>
                    <a:pt x="53638" y="28671"/>
                    <a:pt x="53672" y="28671"/>
                  </a:cubicBezTo>
                  <a:cubicBezTo>
                    <a:pt x="53705" y="28671"/>
                    <a:pt x="53738" y="28663"/>
                    <a:pt x="53772" y="28646"/>
                  </a:cubicBezTo>
                  <a:lnTo>
                    <a:pt x="55173" y="27845"/>
                  </a:lnTo>
                  <a:cubicBezTo>
                    <a:pt x="55206" y="27845"/>
                    <a:pt x="55206" y="27779"/>
                    <a:pt x="55173" y="27745"/>
                  </a:cubicBezTo>
                  <a:lnTo>
                    <a:pt x="53705" y="26911"/>
                  </a:lnTo>
                  <a:cubicBezTo>
                    <a:pt x="53672" y="26895"/>
                    <a:pt x="53638" y="26886"/>
                    <a:pt x="53605" y="26886"/>
                  </a:cubicBezTo>
                  <a:close/>
                  <a:moveTo>
                    <a:pt x="43464" y="27887"/>
                  </a:moveTo>
                  <a:cubicBezTo>
                    <a:pt x="43431" y="27887"/>
                    <a:pt x="43398" y="27895"/>
                    <a:pt x="43364" y="27912"/>
                  </a:cubicBezTo>
                  <a:lnTo>
                    <a:pt x="41963" y="28713"/>
                  </a:lnTo>
                  <a:cubicBezTo>
                    <a:pt x="41930" y="28746"/>
                    <a:pt x="41930" y="28779"/>
                    <a:pt x="41997" y="28813"/>
                  </a:cubicBezTo>
                  <a:lnTo>
                    <a:pt x="41997" y="28846"/>
                  </a:lnTo>
                  <a:lnTo>
                    <a:pt x="43431" y="29680"/>
                  </a:lnTo>
                  <a:cubicBezTo>
                    <a:pt x="43464" y="29697"/>
                    <a:pt x="43498" y="29705"/>
                    <a:pt x="43531" y="29705"/>
                  </a:cubicBezTo>
                  <a:cubicBezTo>
                    <a:pt x="43565" y="29705"/>
                    <a:pt x="43598" y="29697"/>
                    <a:pt x="43631" y="29680"/>
                  </a:cubicBezTo>
                  <a:lnTo>
                    <a:pt x="45032" y="28880"/>
                  </a:lnTo>
                  <a:cubicBezTo>
                    <a:pt x="45066" y="28846"/>
                    <a:pt x="45066" y="28779"/>
                    <a:pt x="45032" y="28746"/>
                  </a:cubicBezTo>
                  <a:lnTo>
                    <a:pt x="43565" y="27912"/>
                  </a:lnTo>
                  <a:cubicBezTo>
                    <a:pt x="43531" y="27895"/>
                    <a:pt x="43498" y="27887"/>
                    <a:pt x="43464" y="27887"/>
                  </a:cubicBezTo>
                  <a:close/>
                  <a:moveTo>
                    <a:pt x="47567" y="27954"/>
                  </a:moveTo>
                  <a:cubicBezTo>
                    <a:pt x="47534" y="27954"/>
                    <a:pt x="47501" y="27962"/>
                    <a:pt x="47467" y="27979"/>
                  </a:cubicBezTo>
                  <a:lnTo>
                    <a:pt x="46100" y="28779"/>
                  </a:lnTo>
                  <a:cubicBezTo>
                    <a:pt x="46000" y="28813"/>
                    <a:pt x="46000" y="28846"/>
                    <a:pt x="46100" y="28913"/>
                  </a:cubicBezTo>
                  <a:lnTo>
                    <a:pt x="47534" y="29747"/>
                  </a:lnTo>
                  <a:cubicBezTo>
                    <a:pt x="47567" y="29763"/>
                    <a:pt x="47601" y="29772"/>
                    <a:pt x="47634" y="29772"/>
                  </a:cubicBezTo>
                  <a:cubicBezTo>
                    <a:pt x="47667" y="29772"/>
                    <a:pt x="47701" y="29763"/>
                    <a:pt x="47734" y="29747"/>
                  </a:cubicBezTo>
                  <a:lnTo>
                    <a:pt x="49135" y="28946"/>
                  </a:lnTo>
                  <a:cubicBezTo>
                    <a:pt x="49169" y="28913"/>
                    <a:pt x="49169" y="28846"/>
                    <a:pt x="49135" y="28813"/>
                  </a:cubicBezTo>
                  <a:lnTo>
                    <a:pt x="47667" y="27979"/>
                  </a:lnTo>
                  <a:cubicBezTo>
                    <a:pt x="47634" y="27962"/>
                    <a:pt x="47601" y="27954"/>
                    <a:pt x="47567" y="27954"/>
                  </a:cubicBezTo>
                  <a:close/>
                  <a:moveTo>
                    <a:pt x="39378" y="27787"/>
                  </a:moveTo>
                  <a:cubicBezTo>
                    <a:pt x="39337" y="27787"/>
                    <a:pt x="39295" y="27795"/>
                    <a:pt x="39261" y="27812"/>
                  </a:cubicBezTo>
                  <a:lnTo>
                    <a:pt x="37894" y="28613"/>
                  </a:lnTo>
                  <a:cubicBezTo>
                    <a:pt x="37827" y="28646"/>
                    <a:pt x="37827" y="28713"/>
                    <a:pt x="37894" y="28746"/>
                  </a:cubicBezTo>
                  <a:lnTo>
                    <a:pt x="41463" y="30781"/>
                  </a:lnTo>
                  <a:cubicBezTo>
                    <a:pt x="41496" y="30798"/>
                    <a:pt x="41530" y="30806"/>
                    <a:pt x="41563" y="30806"/>
                  </a:cubicBezTo>
                  <a:cubicBezTo>
                    <a:pt x="41596" y="30806"/>
                    <a:pt x="41630" y="30798"/>
                    <a:pt x="41663" y="30781"/>
                  </a:cubicBezTo>
                  <a:lnTo>
                    <a:pt x="43031" y="30014"/>
                  </a:lnTo>
                  <a:cubicBezTo>
                    <a:pt x="43098" y="29980"/>
                    <a:pt x="43098" y="29914"/>
                    <a:pt x="43031" y="29880"/>
                  </a:cubicBezTo>
                  <a:lnTo>
                    <a:pt x="39495" y="27812"/>
                  </a:lnTo>
                  <a:cubicBezTo>
                    <a:pt x="39462" y="27795"/>
                    <a:pt x="39420" y="27787"/>
                    <a:pt x="39378" y="27787"/>
                  </a:cubicBezTo>
                  <a:close/>
                  <a:moveTo>
                    <a:pt x="45566" y="29088"/>
                  </a:moveTo>
                  <a:cubicBezTo>
                    <a:pt x="45533" y="29088"/>
                    <a:pt x="45499" y="29096"/>
                    <a:pt x="45466" y="29113"/>
                  </a:cubicBezTo>
                  <a:lnTo>
                    <a:pt x="44065" y="29914"/>
                  </a:lnTo>
                  <a:cubicBezTo>
                    <a:pt x="44032" y="29947"/>
                    <a:pt x="44032" y="30014"/>
                    <a:pt x="44098" y="30047"/>
                  </a:cubicBezTo>
                  <a:lnTo>
                    <a:pt x="44098" y="30014"/>
                  </a:lnTo>
                  <a:lnTo>
                    <a:pt x="45533" y="30848"/>
                  </a:lnTo>
                  <a:cubicBezTo>
                    <a:pt x="45566" y="30864"/>
                    <a:pt x="45599" y="30873"/>
                    <a:pt x="45633" y="30873"/>
                  </a:cubicBezTo>
                  <a:cubicBezTo>
                    <a:pt x="45666" y="30873"/>
                    <a:pt x="45699" y="30864"/>
                    <a:pt x="45733" y="30848"/>
                  </a:cubicBezTo>
                  <a:lnTo>
                    <a:pt x="47134" y="30047"/>
                  </a:lnTo>
                  <a:cubicBezTo>
                    <a:pt x="47167" y="30047"/>
                    <a:pt x="47167" y="29980"/>
                    <a:pt x="47134" y="29947"/>
                  </a:cubicBezTo>
                  <a:lnTo>
                    <a:pt x="45666" y="29113"/>
                  </a:lnTo>
                  <a:cubicBezTo>
                    <a:pt x="45633" y="29096"/>
                    <a:pt x="45599" y="29088"/>
                    <a:pt x="45566" y="29088"/>
                  </a:cubicBezTo>
                  <a:close/>
                  <a:moveTo>
                    <a:pt x="51637" y="28021"/>
                  </a:moveTo>
                  <a:cubicBezTo>
                    <a:pt x="51604" y="28021"/>
                    <a:pt x="51570" y="28029"/>
                    <a:pt x="51537" y="28046"/>
                  </a:cubicBezTo>
                  <a:lnTo>
                    <a:pt x="48168" y="30014"/>
                  </a:lnTo>
                  <a:cubicBezTo>
                    <a:pt x="48101" y="30047"/>
                    <a:pt x="48134" y="30080"/>
                    <a:pt x="48168" y="30114"/>
                  </a:cubicBezTo>
                  <a:lnTo>
                    <a:pt x="49602" y="30948"/>
                  </a:lnTo>
                  <a:cubicBezTo>
                    <a:pt x="49636" y="30964"/>
                    <a:pt x="49677" y="30973"/>
                    <a:pt x="49719" y="30973"/>
                  </a:cubicBezTo>
                  <a:cubicBezTo>
                    <a:pt x="49761" y="30973"/>
                    <a:pt x="49802" y="30964"/>
                    <a:pt x="49836" y="30948"/>
                  </a:cubicBezTo>
                  <a:lnTo>
                    <a:pt x="53171" y="29013"/>
                  </a:lnTo>
                  <a:cubicBezTo>
                    <a:pt x="53238" y="28980"/>
                    <a:pt x="53238" y="28913"/>
                    <a:pt x="53171" y="28880"/>
                  </a:cubicBezTo>
                  <a:lnTo>
                    <a:pt x="51737" y="28046"/>
                  </a:lnTo>
                  <a:cubicBezTo>
                    <a:pt x="51704" y="28029"/>
                    <a:pt x="51670" y="28021"/>
                    <a:pt x="51637" y="28021"/>
                  </a:cubicBezTo>
                  <a:close/>
                  <a:moveTo>
                    <a:pt x="43598" y="30256"/>
                  </a:moveTo>
                  <a:cubicBezTo>
                    <a:pt x="43565" y="30256"/>
                    <a:pt x="43531" y="30264"/>
                    <a:pt x="43498" y="30281"/>
                  </a:cubicBezTo>
                  <a:lnTo>
                    <a:pt x="42130" y="31081"/>
                  </a:lnTo>
                  <a:cubicBezTo>
                    <a:pt x="42063" y="31081"/>
                    <a:pt x="42063" y="31148"/>
                    <a:pt x="42130" y="31181"/>
                  </a:cubicBezTo>
                  <a:lnTo>
                    <a:pt x="43565" y="32015"/>
                  </a:lnTo>
                  <a:cubicBezTo>
                    <a:pt x="43598" y="32032"/>
                    <a:pt x="43631" y="32040"/>
                    <a:pt x="43665" y="32040"/>
                  </a:cubicBezTo>
                  <a:cubicBezTo>
                    <a:pt x="43698" y="32040"/>
                    <a:pt x="43731" y="32032"/>
                    <a:pt x="43765" y="32015"/>
                  </a:cubicBezTo>
                  <a:lnTo>
                    <a:pt x="45166" y="31215"/>
                  </a:lnTo>
                  <a:cubicBezTo>
                    <a:pt x="45199" y="31181"/>
                    <a:pt x="45199" y="31148"/>
                    <a:pt x="45166" y="31114"/>
                  </a:cubicBezTo>
                  <a:lnTo>
                    <a:pt x="43698" y="30281"/>
                  </a:lnTo>
                  <a:cubicBezTo>
                    <a:pt x="43665" y="30264"/>
                    <a:pt x="43631" y="30256"/>
                    <a:pt x="43598" y="30256"/>
                  </a:cubicBezTo>
                  <a:close/>
                  <a:moveTo>
                    <a:pt x="47701" y="30322"/>
                  </a:moveTo>
                  <a:cubicBezTo>
                    <a:pt x="47667" y="30322"/>
                    <a:pt x="47634" y="30331"/>
                    <a:pt x="47601" y="30347"/>
                  </a:cubicBezTo>
                  <a:lnTo>
                    <a:pt x="44232" y="32282"/>
                  </a:lnTo>
                  <a:cubicBezTo>
                    <a:pt x="44165" y="32315"/>
                    <a:pt x="44165" y="32382"/>
                    <a:pt x="44232" y="32415"/>
                  </a:cubicBezTo>
                  <a:lnTo>
                    <a:pt x="45666" y="33249"/>
                  </a:lnTo>
                  <a:cubicBezTo>
                    <a:pt x="45699" y="33266"/>
                    <a:pt x="45741" y="33274"/>
                    <a:pt x="45783" y="33274"/>
                  </a:cubicBezTo>
                  <a:cubicBezTo>
                    <a:pt x="45825" y="33274"/>
                    <a:pt x="45866" y="33266"/>
                    <a:pt x="45900" y="33249"/>
                  </a:cubicBezTo>
                  <a:lnTo>
                    <a:pt x="49235" y="31315"/>
                  </a:lnTo>
                  <a:cubicBezTo>
                    <a:pt x="49302" y="31281"/>
                    <a:pt x="49302" y="31215"/>
                    <a:pt x="49235" y="31181"/>
                  </a:cubicBezTo>
                  <a:lnTo>
                    <a:pt x="47801" y="30347"/>
                  </a:lnTo>
                  <a:cubicBezTo>
                    <a:pt x="47768" y="30331"/>
                    <a:pt x="47734" y="30322"/>
                    <a:pt x="47701" y="3032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9" name="Google Shape;4023;p75">
              <a:extLst>
                <a:ext uri="{FF2B5EF4-FFF2-40B4-BE49-F238E27FC236}">
                  <a16:creationId xmlns:a16="http://schemas.microsoft.com/office/drawing/2014/main" id="{03880F82-D39A-5912-68AA-3EC595608E7B}"/>
                </a:ext>
              </a:extLst>
            </p:cNvPr>
            <p:cNvSpPr/>
            <p:nvPr/>
          </p:nvSpPr>
          <p:spPr>
            <a:xfrm>
              <a:off x="4269875" y="2921700"/>
              <a:ext cx="562100" cy="324425"/>
            </a:xfrm>
            <a:custGeom>
              <a:avLst/>
              <a:gdLst/>
              <a:ahLst/>
              <a:cxnLst/>
              <a:rect l="l" t="t" r="r" b="b"/>
              <a:pathLst>
                <a:path w="22484" h="12977" extrusionOk="0">
                  <a:moveTo>
                    <a:pt x="8173" y="1"/>
                  </a:moveTo>
                  <a:lnTo>
                    <a:pt x="1" y="4737"/>
                  </a:lnTo>
                  <a:lnTo>
                    <a:pt x="301" y="4904"/>
                  </a:lnTo>
                  <a:lnTo>
                    <a:pt x="14311" y="12976"/>
                  </a:lnTo>
                  <a:lnTo>
                    <a:pt x="22183" y="8440"/>
                  </a:lnTo>
                  <a:lnTo>
                    <a:pt x="22484" y="8273"/>
                  </a:lnTo>
                  <a:lnTo>
                    <a:pt x="817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0" name="Google Shape;4024;p75">
              <a:extLst>
                <a:ext uri="{FF2B5EF4-FFF2-40B4-BE49-F238E27FC236}">
                  <a16:creationId xmlns:a16="http://schemas.microsoft.com/office/drawing/2014/main" id="{5F58ED96-D78D-56A2-C687-E5133157CC77}"/>
                </a:ext>
              </a:extLst>
            </p:cNvPr>
            <p:cNvSpPr/>
            <p:nvPr/>
          </p:nvSpPr>
          <p:spPr>
            <a:xfrm>
              <a:off x="4277400" y="2930050"/>
              <a:ext cx="547075" cy="316075"/>
            </a:xfrm>
            <a:custGeom>
              <a:avLst/>
              <a:gdLst/>
              <a:ahLst/>
              <a:cxnLst/>
              <a:rect l="l" t="t" r="r" b="b"/>
              <a:pathLst>
                <a:path w="21883" h="12643" extrusionOk="0">
                  <a:moveTo>
                    <a:pt x="7872" y="0"/>
                  </a:moveTo>
                  <a:lnTo>
                    <a:pt x="0" y="4570"/>
                  </a:lnTo>
                  <a:lnTo>
                    <a:pt x="14010" y="12642"/>
                  </a:lnTo>
                  <a:lnTo>
                    <a:pt x="21882" y="8106"/>
                  </a:lnTo>
                  <a:lnTo>
                    <a:pt x="7872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1" name="Google Shape;4025;p75">
              <a:extLst>
                <a:ext uri="{FF2B5EF4-FFF2-40B4-BE49-F238E27FC236}">
                  <a16:creationId xmlns:a16="http://schemas.microsoft.com/office/drawing/2014/main" id="{40BB26EC-679D-D78F-1B12-303FF857CE3C}"/>
                </a:ext>
              </a:extLst>
            </p:cNvPr>
            <p:cNvSpPr/>
            <p:nvPr/>
          </p:nvSpPr>
          <p:spPr>
            <a:xfrm>
              <a:off x="4277400" y="2930050"/>
              <a:ext cx="547075" cy="316075"/>
            </a:xfrm>
            <a:custGeom>
              <a:avLst/>
              <a:gdLst/>
              <a:ahLst/>
              <a:cxnLst/>
              <a:rect l="l" t="t" r="r" b="b"/>
              <a:pathLst>
                <a:path w="21883" h="12643" extrusionOk="0">
                  <a:moveTo>
                    <a:pt x="7872" y="0"/>
                  </a:moveTo>
                  <a:lnTo>
                    <a:pt x="0" y="4570"/>
                  </a:lnTo>
                  <a:lnTo>
                    <a:pt x="14010" y="12642"/>
                  </a:lnTo>
                  <a:lnTo>
                    <a:pt x="21882" y="8106"/>
                  </a:lnTo>
                  <a:lnTo>
                    <a:pt x="787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2" name="Google Shape;4026;p75">
              <a:extLst>
                <a:ext uri="{FF2B5EF4-FFF2-40B4-BE49-F238E27FC236}">
                  <a16:creationId xmlns:a16="http://schemas.microsoft.com/office/drawing/2014/main" id="{8B34B62A-5201-D35B-649B-08F7EF9359C9}"/>
                </a:ext>
              </a:extLst>
            </p:cNvPr>
            <p:cNvSpPr/>
            <p:nvPr/>
          </p:nvSpPr>
          <p:spPr>
            <a:xfrm>
              <a:off x="5785125" y="3094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3" name="Google Shape;4027;p75">
              <a:extLst>
                <a:ext uri="{FF2B5EF4-FFF2-40B4-BE49-F238E27FC236}">
                  <a16:creationId xmlns:a16="http://schemas.microsoft.com/office/drawing/2014/main" id="{822EC973-149E-CACE-8A4E-60537877E9A3}"/>
                </a:ext>
              </a:extLst>
            </p:cNvPr>
            <p:cNvSpPr/>
            <p:nvPr/>
          </p:nvSpPr>
          <p:spPr>
            <a:xfrm>
              <a:off x="4532575" y="3311525"/>
              <a:ext cx="114275" cy="338225"/>
            </a:xfrm>
            <a:custGeom>
              <a:avLst/>
              <a:gdLst/>
              <a:ahLst/>
              <a:cxnLst/>
              <a:rect l="l" t="t" r="r" b="b"/>
              <a:pathLst>
                <a:path w="4571" h="13529" extrusionOk="0">
                  <a:moveTo>
                    <a:pt x="4018" y="0"/>
                  </a:moveTo>
                  <a:cubicBezTo>
                    <a:pt x="2539" y="0"/>
                    <a:pt x="1737" y="1194"/>
                    <a:pt x="1468" y="2387"/>
                  </a:cubicBezTo>
                  <a:cubicBezTo>
                    <a:pt x="1168" y="3688"/>
                    <a:pt x="0" y="10059"/>
                    <a:pt x="0" y="10059"/>
                  </a:cubicBezTo>
                  <a:lnTo>
                    <a:pt x="1368" y="13528"/>
                  </a:lnTo>
                  <a:cubicBezTo>
                    <a:pt x="2069" y="12694"/>
                    <a:pt x="2636" y="11327"/>
                    <a:pt x="2903" y="11060"/>
                  </a:cubicBezTo>
                  <a:cubicBezTo>
                    <a:pt x="3636" y="10359"/>
                    <a:pt x="4570" y="52"/>
                    <a:pt x="4570" y="52"/>
                  </a:cubicBezTo>
                  <a:cubicBezTo>
                    <a:pt x="4377" y="17"/>
                    <a:pt x="4193" y="0"/>
                    <a:pt x="4018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4" name="Google Shape;4028;p75">
              <a:extLst>
                <a:ext uri="{FF2B5EF4-FFF2-40B4-BE49-F238E27FC236}">
                  <a16:creationId xmlns:a16="http://schemas.microsoft.com/office/drawing/2014/main" id="{F6E13140-B1ED-836F-6AC7-66632147891B}"/>
                </a:ext>
              </a:extLst>
            </p:cNvPr>
            <p:cNvSpPr/>
            <p:nvPr/>
          </p:nvSpPr>
          <p:spPr>
            <a:xfrm>
              <a:off x="4535900" y="3311050"/>
              <a:ext cx="120950" cy="235075"/>
            </a:xfrm>
            <a:custGeom>
              <a:avLst/>
              <a:gdLst/>
              <a:ahLst/>
              <a:cxnLst/>
              <a:rect l="l" t="t" r="r" b="b"/>
              <a:pathLst>
                <a:path w="4838" h="9403" extrusionOk="0">
                  <a:moveTo>
                    <a:pt x="4264" y="1"/>
                  </a:moveTo>
                  <a:cubicBezTo>
                    <a:pt x="3684" y="1"/>
                    <a:pt x="2785" y="106"/>
                    <a:pt x="2136" y="671"/>
                  </a:cubicBezTo>
                  <a:cubicBezTo>
                    <a:pt x="968" y="1706"/>
                    <a:pt x="835" y="3340"/>
                    <a:pt x="1" y="8310"/>
                  </a:cubicBezTo>
                  <a:cubicBezTo>
                    <a:pt x="199" y="8820"/>
                    <a:pt x="1096" y="9403"/>
                    <a:pt x="2711" y="9403"/>
                  </a:cubicBezTo>
                  <a:cubicBezTo>
                    <a:pt x="2997" y="9403"/>
                    <a:pt x="3306" y="9384"/>
                    <a:pt x="3637" y="9344"/>
                  </a:cubicBezTo>
                  <a:lnTo>
                    <a:pt x="4838" y="38"/>
                  </a:lnTo>
                  <a:cubicBezTo>
                    <a:pt x="4838" y="38"/>
                    <a:pt x="4607" y="1"/>
                    <a:pt x="4264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5" name="Google Shape;4029;p75">
              <a:extLst>
                <a:ext uri="{FF2B5EF4-FFF2-40B4-BE49-F238E27FC236}">
                  <a16:creationId xmlns:a16="http://schemas.microsoft.com/office/drawing/2014/main" id="{BB776DF2-588F-B6B9-B1CF-DA1A8DE90BED}"/>
                </a:ext>
              </a:extLst>
            </p:cNvPr>
            <p:cNvSpPr/>
            <p:nvPr/>
          </p:nvSpPr>
          <p:spPr>
            <a:xfrm>
              <a:off x="4281550" y="3662225"/>
              <a:ext cx="668850" cy="432950"/>
            </a:xfrm>
            <a:custGeom>
              <a:avLst/>
              <a:gdLst/>
              <a:ahLst/>
              <a:cxnLst/>
              <a:rect l="l" t="t" r="r" b="b"/>
              <a:pathLst>
                <a:path w="26754" h="17318" extrusionOk="0">
                  <a:moveTo>
                    <a:pt x="21883" y="1"/>
                  </a:moveTo>
                  <a:lnTo>
                    <a:pt x="11843" y="601"/>
                  </a:lnTo>
                  <a:cubicBezTo>
                    <a:pt x="7206" y="901"/>
                    <a:pt x="3203" y="1335"/>
                    <a:pt x="1168" y="1935"/>
                  </a:cubicBezTo>
                  <a:cubicBezTo>
                    <a:pt x="1" y="2269"/>
                    <a:pt x="2970" y="5671"/>
                    <a:pt x="5738" y="6239"/>
                  </a:cubicBezTo>
                  <a:cubicBezTo>
                    <a:pt x="7540" y="6625"/>
                    <a:pt x="10554" y="6693"/>
                    <a:pt x="12477" y="6693"/>
                  </a:cubicBezTo>
                  <a:cubicBezTo>
                    <a:pt x="13546" y="6693"/>
                    <a:pt x="14278" y="6672"/>
                    <a:pt x="14278" y="6672"/>
                  </a:cubicBezTo>
                  <a:cubicBezTo>
                    <a:pt x="14978" y="7106"/>
                    <a:pt x="15779" y="7473"/>
                    <a:pt x="16579" y="7740"/>
                  </a:cubicBezTo>
                  <a:cubicBezTo>
                    <a:pt x="16579" y="7740"/>
                    <a:pt x="18881" y="11809"/>
                    <a:pt x="19482" y="13110"/>
                  </a:cubicBezTo>
                  <a:cubicBezTo>
                    <a:pt x="20948" y="16242"/>
                    <a:pt x="23063" y="17318"/>
                    <a:pt x="24487" y="17318"/>
                  </a:cubicBezTo>
                  <a:cubicBezTo>
                    <a:pt x="24974" y="17318"/>
                    <a:pt x="25381" y="17192"/>
                    <a:pt x="25653" y="16980"/>
                  </a:cubicBezTo>
                  <a:cubicBezTo>
                    <a:pt x="26753" y="16179"/>
                    <a:pt x="26453" y="13844"/>
                    <a:pt x="25653" y="10508"/>
                  </a:cubicBezTo>
                  <a:cubicBezTo>
                    <a:pt x="24819" y="6906"/>
                    <a:pt x="22717" y="1735"/>
                    <a:pt x="21883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6" name="Google Shape;4030;p75">
              <a:extLst>
                <a:ext uri="{FF2B5EF4-FFF2-40B4-BE49-F238E27FC236}">
                  <a16:creationId xmlns:a16="http://schemas.microsoft.com/office/drawing/2014/main" id="{8F0450F7-7C7F-88A4-479D-5BC98481879D}"/>
                </a:ext>
              </a:extLst>
            </p:cNvPr>
            <p:cNvSpPr/>
            <p:nvPr/>
          </p:nvSpPr>
          <p:spPr>
            <a:xfrm>
              <a:off x="4404975" y="3762300"/>
              <a:ext cx="342775" cy="110100"/>
            </a:xfrm>
            <a:custGeom>
              <a:avLst/>
              <a:gdLst/>
              <a:ahLst/>
              <a:cxnLst/>
              <a:rect l="l" t="t" r="r" b="b"/>
              <a:pathLst>
                <a:path w="13711" h="4404" extrusionOk="0">
                  <a:moveTo>
                    <a:pt x="7706" y="1"/>
                  </a:moveTo>
                  <a:cubicBezTo>
                    <a:pt x="7640" y="368"/>
                    <a:pt x="7606" y="734"/>
                    <a:pt x="7673" y="1135"/>
                  </a:cubicBezTo>
                  <a:cubicBezTo>
                    <a:pt x="6872" y="1360"/>
                    <a:pt x="5640" y="1641"/>
                    <a:pt x="4539" y="1641"/>
                  </a:cubicBezTo>
                  <a:cubicBezTo>
                    <a:pt x="4173" y="1641"/>
                    <a:pt x="3820" y="1610"/>
                    <a:pt x="3503" y="1535"/>
                  </a:cubicBezTo>
                  <a:cubicBezTo>
                    <a:pt x="1775" y="322"/>
                    <a:pt x="294" y="267"/>
                    <a:pt x="40" y="267"/>
                  </a:cubicBezTo>
                  <a:cubicBezTo>
                    <a:pt x="14" y="267"/>
                    <a:pt x="1" y="267"/>
                    <a:pt x="1" y="267"/>
                  </a:cubicBezTo>
                  <a:lnTo>
                    <a:pt x="3303" y="2536"/>
                  </a:lnTo>
                  <a:cubicBezTo>
                    <a:pt x="4704" y="2636"/>
                    <a:pt x="6205" y="2661"/>
                    <a:pt x="7356" y="2661"/>
                  </a:cubicBezTo>
                  <a:cubicBezTo>
                    <a:pt x="8507" y="2661"/>
                    <a:pt x="9307" y="2636"/>
                    <a:pt x="9307" y="2636"/>
                  </a:cubicBezTo>
                  <a:cubicBezTo>
                    <a:pt x="10041" y="3069"/>
                    <a:pt x="10809" y="3436"/>
                    <a:pt x="11609" y="3737"/>
                  </a:cubicBezTo>
                  <a:lnTo>
                    <a:pt x="11976" y="4404"/>
                  </a:lnTo>
                  <a:cubicBezTo>
                    <a:pt x="11376" y="2936"/>
                    <a:pt x="13110" y="1702"/>
                    <a:pt x="13711" y="1302"/>
                  </a:cubicBezTo>
                  <a:lnTo>
                    <a:pt x="13711" y="1302"/>
                  </a:lnTo>
                  <a:cubicBezTo>
                    <a:pt x="12843" y="1502"/>
                    <a:pt x="12109" y="1969"/>
                    <a:pt x="11576" y="2669"/>
                  </a:cubicBezTo>
                  <a:cubicBezTo>
                    <a:pt x="11528" y="2709"/>
                    <a:pt x="11453" y="2726"/>
                    <a:pt x="11359" y="2726"/>
                  </a:cubicBezTo>
                  <a:cubicBezTo>
                    <a:pt x="10731" y="2726"/>
                    <a:pt x="9216" y="1954"/>
                    <a:pt x="8607" y="1635"/>
                  </a:cubicBezTo>
                  <a:lnTo>
                    <a:pt x="8173" y="1402"/>
                  </a:lnTo>
                  <a:cubicBezTo>
                    <a:pt x="7940" y="968"/>
                    <a:pt x="7773" y="501"/>
                    <a:pt x="770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7" name="Google Shape;4031;p75">
              <a:extLst>
                <a:ext uri="{FF2B5EF4-FFF2-40B4-BE49-F238E27FC236}">
                  <a16:creationId xmlns:a16="http://schemas.microsoft.com/office/drawing/2014/main" id="{E90EB49A-5EE6-6D13-4435-3066DE7EE510}"/>
                </a:ext>
              </a:extLst>
            </p:cNvPr>
            <p:cNvSpPr/>
            <p:nvPr/>
          </p:nvSpPr>
          <p:spPr>
            <a:xfrm>
              <a:off x="4552600" y="3900725"/>
              <a:ext cx="202650" cy="216375"/>
            </a:xfrm>
            <a:custGeom>
              <a:avLst/>
              <a:gdLst/>
              <a:ahLst/>
              <a:cxnLst/>
              <a:rect l="l" t="t" r="r" b="b"/>
              <a:pathLst>
                <a:path w="8106" h="8655" extrusionOk="0">
                  <a:moveTo>
                    <a:pt x="834" y="1"/>
                  </a:moveTo>
                  <a:lnTo>
                    <a:pt x="0" y="2102"/>
                  </a:lnTo>
                  <a:cubicBezTo>
                    <a:pt x="901" y="2803"/>
                    <a:pt x="1801" y="3570"/>
                    <a:pt x="2602" y="4371"/>
                  </a:cubicBezTo>
                  <a:cubicBezTo>
                    <a:pt x="3669" y="5338"/>
                    <a:pt x="4603" y="6405"/>
                    <a:pt x="5404" y="7573"/>
                  </a:cubicBezTo>
                  <a:cubicBezTo>
                    <a:pt x="5711" y="8126"/>
                    <a:pt x="6183" y="8655"/>
                    <a:pt x="6655" y="8655"/>
                  </a:cubicBezTo>
                  <a:cubicBezTo>
                    <a:pt x="6951" y="8655"/>
                    <a:pt x="7248" y="8447"/>
                    <a:pt x="7505" y="7907"/>
                  </a:cubicBezTo>
                  <a:cubicBezTo>
                    <a:pt x="7872" y="7073"/>
                    <a:pt x="8106" y="5872"/>
                    <a:pt x="7372" y="5071"/>
                  </a:cubicBezTo>
                  <a:cubicBezTo>
                    <a:pt x="6638" y="4271"/>
                    <a:pt x="5304" y="3403"/>
                    <a:pt x="4904" y="1936"/>
                  </a:cubicBezTo>
                  <a:cubicBezTo>
                    <a:pt x="4637" y="990"/>
                    <a:pt x="4070" y="767"/>
                    <a:pt x="3538" y="767"/>
                  </a:cubicBezTo>
                  <a:cubicBezTo>
                    <a:pt x="3337" y="767"/>
                    <a:pt x="3142" y="798"/>
                    <a:pt x="2969" y="835"/>
                  </a:cubicBezTo>
                  <a:cubicBezTo>
                    <a:pt x="2875" y="859"/>
                    <a:pt x="2776" y="871"/>
                    <a:pt x="2671" y="871"/>
                  </a:cubicBezTo>
                  <a:cubicBezTo>
                    <a:pt x="2068" y="871"/>
                    <a:pt x="1318" y="484"/>
                    <a:pt x="834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8" name="Google Shape;4032;p75">
              <a:extLst>
                <a:ext uri="{FF2B5EF4-FFF2-40B4-BE49-F238E27FC236}">
                  <a16:creationId xmlns:a16="http://schemas.microsoft.com/office/drawing/2014/main" id="{6CEC86DF-D614-4DC9-B8B9-E5582C82039B}"/>
                </a:ext>
              </a:extLst>
            </p:cNvPr>
            <p:cNvSpPr/>
            <p:nvPr/>
          </p:nvSpPr>
          <p:spPr>
            <a:xfrm>
              <a:off x="4267275" y="3707075"/>
              <a:ext cx="323700" cy="257075"/>
            </a:xfrm>
            <a:custGeom>
              <a:avLst/>
              <a:gdLst/>
              <a:ahLst/>
              <a:cxnLst/>
              <a:rect l="l" t="t" r="r" b="b"/>
              <a:pathLst>
                <a:path w="12948" h="10283" extrusionOk="0">
                  <a:moveTo>
                    <a:pt x="2855" y="1"/>
                  </a:moveTo>
                  <a:cubicBezTo>
                    <a:pt x="1" y="1"/>
                    <a:pt x="8" y="1986"/>
                    <a:pt x="872" y="3344"/>
                  </a:cubicBezTo>
                  <a:cubicBezTo>
                    <a:pt x="1873" y="4945"/>
                    <a:pt x="5642" y="6913"/>
                    <a:pt x="7510" y="7880"/>
                  </a:cubicBezTo>
                  <a:cubicBezTo>
                    <a:pt x="9378" y="8814"/>
                    <a:pt x="11980" y="10282"/>
                    <a:pt x="11980" y="10282"/>
                  </a:cubicBezTo>
                  <a:cubicBezTo>
                    <a:pt x="12514" y="9715"/>
                    <a:pt x="12847" y="8948"/>
                    <a:pt x="12947" y="8147"/>
                  </a:cubicBezTo>
                  <a:cubicBezTo>
                    <a:pt x="10913" y="6713"/>
                    <a:pt x="8911" y="3044"/>
                    <a:pt x="5509" y="2476"/>
                  </a:cubicBezTo>
                  <a:lnTo>
                    <a:pt x="3607" y="41"/>
                  </a:lnTo>
                  <a:cubicBezTo>
                    <a:pt x="3337" y="14"/>
                    <a:pt x="3087" y="1"/>
                    <a:pt x="2855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9" name="Google Shape;4033;p75">
              <a:extLst>
                <a:ext uri="{FF2B5EF4-FFF2-40B4-BE49-F238E27FC236}">
                  <a16:creationId xmlns:a16="http://schemas.microsoft.com/office/drawing/2014/main" id="{71671B70-C801-6940-0FB2-AA9ED8C3FBA3}"/>
                </a:ext>
              </a:extLst>
            </p:cNvPr>
            <p:cNvSpPr/>
            <p:nvPr/>
          </p:nvSpPr>
          <p:spPr>
            <a:xfrm>
              <a:off x="4604300" y="3920700"/>
              <a:ext cx="150950" cy="196400"/>
            </a:xfrm>
            <a:custGeom>
              <a:avLst/>
              <a:gdLst/>
              <a:ahLst/>
              <a:cxnLst/>
              <a:rect l="l" t="t" r="r" b="b"/>
              <a:pathLst>
                <a:path w="6038" h="7856" extrusionOk="0">
                  <a:moveTo>
                    <a:pt x="672" y="69"/>
                  </a:moveTo>
                  <a:cubicBezTo>
                    <a:pt x="670" y="69"/>
                    <a:pt x="669" y="69"/>
                    <a:pt x="667" y="69"/>
                  </a:cubicBezTo>
                  <a:lnTo>
                    <a:pt x="677" y="69"/>
                  </a:lnTo>
                  <a:cubicBezTo>
                    <a:pt x="675" y="69"/>
                    <a:pt x="674" y="69"/>
                    <a:pt x="672" y="69"/>
                  </a:cubicBezTo>
                  <a:close/>
                  <a:moveTo>
                    <a:pt x="1491" y="1"/>
                  </a:moveTo>
                  <a:cubicBezTo>
                    <a:pt x="1287" y="1"/>
                    <a:pt x="1085" y="32"/>
                    <a:pt x="901" y="69"/>
                  </a:cubicBezTo>
                  <a:lnTo>
                    <a:pt x="677" y="69"/>
                  </a:lnTo>
                  <a:cubicBezTo>
                    <a:pt x="970" y="100"/>
                    <a:pt x="530" y="3120"/>
                    <a:pt x="93" y="3120"/>
                  </a:cubicBezTo>
                  <a:cubicBezTo>
                    <a:pt x="62" y="3120"/>
                    <a:pt x="31" y="3104"/>
                    <a:pt x="0" y="3071"/>
                  </a:cubicBezTo>
                  <a:lnTo>
                    <a:pt x="0" y="3071"/>
                  </a:lnTo>
                  <a:cubicBezTo>
                    <a:pt x="367" y="3538"/>
                    <a:pt x="3136" y="6440"/>
                    <a:pt x="3336" y="6774"/>
                  </a:cubicBezTo>
                  <a:cubicBezTo>
                    <a:pt x="3643" y="7327"/>
                    <a:pt x="4115" y="7856"/>
                    <a:pt x="4587" y="7856"/>
                  </a:cubicBezTo>
                  <a:cubicBezTo>
                    <a:pt x="4883" y="7856"/>
                    <a:pt x="5180" y="7648"/>
                    <a:pt x="5437" y="7108"/>
                  </a:cubicBezTo>
                  <a:cubicBezTo>
                    <a:pt x="5804" y="6274"/>
                    <a:pt x="6038" y="5106"/>
                    <a:pt x="5304" y="4306"/>
                  </a:cubicBezTo>
                  <a:cubicBezTo>
                    <a:pt x="4570" y="3505"/>
                    <a:pt x="3236" y="2604"/>
                    <a:pt x="2836" y="1137"/>
                  </a:cubicBezTo>
                  <a:cubicBezTo>
                    <a:pt x="2570" y="219"/>
                    <a:pt x="2025" y="1"/>
                    <a:pt x="14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0" name="Google Shape;4034;p75">
              <a:extLst>
                <a:ext uri="{FF2B5EF4-FFF2-40B4-BE49-F238E27FC236}">
                  <a16:creationId xmlns:a16="http://schemas.microsoft.com/office/drawing/2014/main" id="{25509030-EEF0-9186-DE98-C351637A5906}"/>
                </a:ext>
              </a:extLst>
            </p:cNvPr>
            <p:cNvSpPr/>
            <p:nvPr/>
          </p:nvSpPr>
          <p:spPr>
            <a:xfrm>
              <a:off x="4348875" y="3872550"/>
              <a:ext cx="261275" cy="104650"/>
            </a:xfrm>
            <a:custGeom>
              <a:avLst/>
              <a:gdLst/>
              <a:ahLst/>
              <a:cxnLst/>
              <a:rect l="l" t="t" r="r" b="b"/>
              <a:pathLst>
                <a:path w="10451" h="4186" extrusionOk="0">
                  <a:moveTo>
                    <a:pt x="7156" y="0"/>
                  </a:moveTo>
                  <a:cubicBezTo>
                    <a:pt x="6841" y="0"/>
                    <a:pt x="6482" y="101"/>
                    <a:pt x="6081" y="361"/>
                  </a:cubicBezTo>
                  <a:cubicBezTo>
                    <a:pt x="4847" y="1195"/>
                    <a:pt x="3246" y="994"/>
                    <a:pt x="2178" y="1128"/>
                  </a:cubicBezTo>
                  <a:cubicBezTo>
                    <a:pt x="1077" y="1228"/>
                    <a:pt x="477" y="2295"/>
                    <a:pt x="210" y="3163"/>
                  </a:cubicBezTo>
                  <a:cubicBezTo>
                    <a:pt x="1" y="3948"/>
                    <a:pt x="230" y="4186"/>
                    <a:pt x="639" y="4186"/>
                  </a:cubicBezTo>
                  <a:cubicBezTo>
                    <a:pt x="1012" y="4186"/>
                    <a:pt x="1534" y="3989"/>
                    <a:pt x="2011" y="3830"/>
                  </a:cubicBezTo>
                  <a:cubicBezTo>
                    <a:pt x="3184" y="3487"/>
                    <a:pt x="4380" y="3315"/>
                    <a:pt x="5581" y="3315"/>
                  </a:cubicBezTo>
                  <a:cubicBezTo>
                    <a:pt x="5781" y="3315"/>
                    <a:pt x="5981" y="3320"/>
                    <a:pt x="6181" y="3329"/>
                  </a:cubicBezTo>
                  <a:cubicBezTo>
                    <a:pt x="7148" y="3430"/>
                    <a:pt x="9550" y="4063"/>
                    <a:pt x="9550" y="4063"/>
                  </a:cubicBezTo>
                  <a:lnTo>
                    <a:pt x="10451" y="1595"/>
                  </a:lnTo>
                  <a:cubicBezTo>
                    <a:pt x="9784" y="1428"/>
                    <a:pt x="8816" y="1161"/>
                    <a:pt x="8416" y="661"/>
                  </a:cubicBezTo>
                  <a:cubicBezTo>
                    <a:pt x="8157" y="337"/>
                    <a:pt x="7731" y="0"/>
                    <a:pt x="7156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1" name="Google Shape;4035;p75">
              <a:extLst>
                <a:ext uri="{FF2B5EF4-FFF2-40B4-BE49-F238E27FC236}">
                  <a16:creationId xmlns:a16="http://schemas.microsoft.com/office/drawing/2014/main" id="{4D23DD91-0EBE-9791-8952-65DA0A32A0B5}"/>
                </a:ext>
              </a:extLst>
            </p:cNvPr>
            <p:cNvSpPr/>
            <p:nvPr/>
          </p:nvSpPr>
          <p:spPr>
            <a:xfrm>
              <a:off x="4348450" y="3872325"/>
              <a:ext cx="215000" cy="104875"/>
            </a:xfrm>
            <a:custGeom>
              <a:avLst/>
              <a:gdLst/>
              <a:ahLst/>
              <a:cxnLst/>
              <a:rect l="l" t="t" r="r" b="b"/>
              <a:pathLst>
                <a:path w="8600" h="4195" extrusionOk="0">
                  <a:moveTo>
                    <a:pt x="7191" y="1"/>
                  </a:moveTo>
                  <a:cubicBezTo>
                    <a:pt x="6872" y="1"/>
                    <a:pt x="6507" y="105"/>
                    <a:pt x="6098" y="370"/>
                  </a:cubicBezTo>
                  <a:cubicBezTo>
                    <a:pt x="4830" y="1204"/>
                    <a:pt x="3263" y="1003"/>
                    <a:pt x="2195" y="1137"/>
                  </a:cubicBezTo>
                  <a:cubicBezTo>
                    <a:pt x="1094" y="1237"/>
                    <a:pt x="494" y="2304"/>
                    <a:pt x="227" y="3172"/>
                  </a:cubicBezTo>
                  <a:cubicBezTo>
                    <a:pt x="0" y="3957"/>
                    <a:pt x="239" y="4195"/>
                    <a:pt x="657" y="4195"/>
                  </a:cubicBezTo>
                  <a:cubicBezTo>
                    <a:pt x="1038" y="4195"/>
                    <a:pt x="1567" y="3998"/>
                    <a:pt x="2028" y="3839"/>
                  </a:cubicBezTo>
                  <a:cubicBezTo>
                    <a:pt x="2162" y="3772"/>
                    <a:pt x="2295" y="3739"/>
                    <a:pt x="2495" y="3705"/>
                  </a:cubicBezTo>
                  <a:cubicBezTo>
                    <a:pt x="3574" y="3474"/>
                    <a:pt x="4672" y="3382"/>
                    <a:pt x="5775" y="3382"/>
                  </a:cubicBezTo>
                  <a:cubicBezTo>
                    <a:pt x="6105" y="3382"/>
                    <a:pt x="6435" y="3390"/>
                    <a:pt x="6765" y="3405"/>
                  </a:cubicBezTo>
                  <a:cubicBezTo>
                    <a:pt x="6598" y="2805"/>
                    <a:pt x="6765" y="2171"/>
                    <a:pt x="7165" y="1704"/>
                  </a:cubicBezTo>
                  <a:cubicBezTo>
                    <a:pt x="7532" y="1270"/>
                    <a:pt x="8033" y="970"/>
                    <a:pt x="8600" y="837"/>
                  </a:cubicBezTo>
                  <a:cubicBezTo>
                    <a:pt x="8533" y="770"/>
                    <a:pt x="8500" y="737"/>
                    <a:pt x="8433" y="670"/>
                  </a:cubicBezTo>
                  <a:cubicBezTo>
                    <a:pt x="8177" y="329"/>
                    <a:pt x="7757" y="1"/>
                    <a:pt x="71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2" name="Google Shape;4036;p75">
              <a:extLst>
                <a:ext uri="{FF2B5EF4-FFF2-40B4-BE49-F238E27FC236}">
                  <a16:creationId xmlns:a16="http://schemas.microsoft.com/office/drawing/2014/main" id="{2A698253-A355-FAC9-A078-89E8DC8B1D7D}"/>
                </a:ext>
              </a:extLst>
            </p:cNvPr>
            <p:cNvSpPr/>
            <p:nvPr/>
          </p:nvSpPr>
          <p:spPr>
            <a:xfrm>
              <a:off x="4567600" y="3909075"/>
              <a:ext cx="369450" cy="191850"/>
            </a:xfrm>
            <a:custGeom>
              <a:avLst/>
              <a:gdLst/>
              <a:ahLst/>
              <a:cxnLst/>
              <a:rect l="l" t="t" r="r" b="b"/>
              <a:pathLst>
                <a:path w="14778" h="7674" extrusionOk="0">
                  <a:moveTo>
                    <a:pt x="1668" y="0"/>
                  </a:moveTo>
                  <a:cubicBezTo>
                    <a:pt x="0" y="467"/>
                    <a:pt x="434" y="2636"/>
                    <a:pt x="434" y="2636"/>
                  </a:cubicBezTo>
                  <a:cubicBezTo>
                    <a:pt x="434" y="2636"/>
                    <a:pt x="7039" y="6805"/>
                    <a:pt x="10108" y="7439"/>
                  </a:cubicBezTo>
                  <a:cubicBezTo>
                    <a:pt x="10914" y="7599"/>
                    <a:pt x="11608" y="7673"/>
                    <a:pt x="12195" y="7673"/>
                  </a:cubicBezTo>
                  <a:cubicBezTo>
                    <a:pt x="13818" y="7673"/>
                    <a:pt x="14631" y="7102"/>
                    <a:pt x="14778" y="6172"/>
                  </a:cubicBezTo>
                  <a:cubicBezTo>
                    <a:pt x="14778" y="6172"/>
                    <a:pt x="14144" y="5204"/>
                    <a:pt x="13076" y="3870"/>
                  </a:cubicBezTo>
                  <a:cubicBezTo>
                    <a:pt x="12443" y="3103"/>
                    <a:pt x="10675" y="4003"/>
                    <a:pt x="9007" y="1735"/>
                  </a:cubicBezTo>
                  <a:cubicBezTo>
                    <a:pt x="7939" y="1368"/>
                    <a:pt x="6805" y="1068"/>
                    <a:pt x="5671" y="834"/>
                  </a:cubicBezTo>
                  <a:cubicBezTo>
                    <a:pt x="3203" y="267"/>
                    <a:pt x="1668" y="0"/>
                    <a:pt x="1668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3" name="Google Shape;4037;p75">
              <a:extLst>
                <a:ext uri="{FF2B5EF4-FFF2-40B4-BE49-F238E27FC236}">
                  <a16:creationId xmlns:a16="http://schemas.microsoft.com/office/drawing/2014/main" id="{5A03DF35-A885-06F9-6D24-A8759652F51F}"/>
                </a:ext>
              </a:extLst>
            </p:cNvPr>
            <p:cNvSpPr/>
            <p:nvPr/>
          </p:nvSpPr>
          <p:spPr>
            <a:xfrm>
              <a:off x="4730225" y="3918250"/>
              <a:ext cx="100075" cy="54225"/>
            </a:xfrm>
            <a:custGeom>
              <a:avLst/>
              <a:gdLst/>
              <a:ahLst/>
              <a:cxnLst/>
              <a:rect l="l" t="t" r="r" b="b"/>
              <a:pathLst>
                <a:path w="4003" h="2169" extrusionOk="0">
                  <a:moveTo>
                    <a:pt x="0" y="0"/>
                  </a:moveTo>
                  <a:lnTo>
                    <a:pt x="400" y="734"/>
                  </a:lnTo>
                  <a:cubicBezTo>
                    <a:pt x="1668" y="1001"/>
                    <a:pt x="2902" y="1501"/>
                    <a:pt x="4003" y="2169"/>
                  </a:cubicBezTo>
                  <a:cubicBezTo>
                    <a:pt x="2936" y="1034"/>
                    <a:pt x="1535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4" name="Google Shape;4038;p75">
              <a:extLst>
                <a:ext uri="{FF2B5EF4-FFF2-40B4-BE49-F238E27FC236}">
                  <a16:creationId xmlns:a16="http://schemas.microsoft.com/office/drawing/2014/main" id="{D06BE326-E0D4-5D7E-DC4C-6FFA7D6A2816}"/>
                </a:ext>
              </a:extLst>
            </p:cNvPr>
            <p:cNvSpPr/>
            <p:nvPr/>
          </p:nvSpPr>
          <p:spPr>
            <a:xfrm>
              <a:off x="4566775" y="3311150"/>
              <a:ext cx="275200" cy="414400"/>
            </a:xfrm>
            <a:custGeom>
              <a:avLst/>
              <a:gdLst/>
              <a:ahLst/>
              <a:cxnLst/>
              <a:rect l="l" t="t" r="r" b="b"/>
              <a:pathLst>
                <a:path w="11008" h="16576" extrusionOk="0">
                  <a:moveTo>
                    <a:pt x="3803" y="0"/>
                  </a:moveTo>
                  <a:cubicBezTo>
                    <a:pt x="1535" y="34"/>
                    <a:pt x="601" y="1935"/>
                    <a:pt x="300" y="3936"/>
                  </a:cubicBezTo>
                  <a:cubicBezTo>
                    <a:pt x="33" y="5671"/>
                    <a:pt x="0" y="14678"/>
                    <a:pt x="0" y="14678"/>
                  </a:cubicBezTo>
                  <a:cubicBezTo>
                    <a:pt x="1797" y="15998"/>
                    <a:pt x="4328" y="16575"/>
                    <a:pt x="6548" y="16575"/>
                  </a:cubicBezTo>
                  <a:cubicBezTo>
                    <a:pt x="8532" y="16575"/>
                    <a:pt x="10268" y="16114"/>
                    <a:pt x="11008" y="15311"/>
                  </a:cubicBezTo>
                  <a:lnTo>
                    <a:pt x="10608" y="8240"/>
                  </a:lnTo>
                  <a:lnTo>
                    <a:pt x="10608" y="1001"/>
                  </a:lnTo>
                  <a:cubicBezTo>
                    <a:pt x="9674" y="667"/>
                    <a:pt x="7539" y="167"/>
                    <a:pt x="7272" y="100"/>
                  </a:cubicBezTo>
                  <a:lnTo>
                    <a:pt x="3803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5" name="Google Shape;4039;p75">
              <a:extLst>
                <a:ext uri="{FF2B5EF4-FFF2-40B4-BE49-F238E27FC236}">
                  <a16:creationId xmlns:a16="http://schemas.microsoft.com/office/drawing/2014/main" id="{02FE4EB0-C79F-4779-1164-2070CC7DAD39}"/>
                </a:ext>
              </a:extLst>
            </p:cNvPr>
            <p:cNvSpPr/>
            <p:nvPr/>
          </p:nvSpPr>
          <p:spPr>
            <a:xfrm>
              <a:off x="4759400" y="3091400"/>
              <a:ext cx="42550" cy="89675"/>
            </a:xfrm>
            <a:custGeom>
              <a:avLst/>
              <a:gdLst/>
              <a:ahLst/>
              <a:cxnLst/>
              <a:rect l="l" t="t" r="r" b="b"/>
              <a:pathLst>
                <a:path w="1702" h="3587" extrusionOk="0">
                  <a:moveTo>
                    <a:pt x="489" y="0"/>
                  </a:moveTo>
                  <a:cubicBezTo>
                    <a:pt x="427" y="0"/>
                    <a:pt x="364" y="6"/>
                    <a:pt x="301" y="17"/>
                  </a:cubicBezTo>
                  <a:lnTo>
                    <a:pt x="1" y="3587"/>
                  </a:lnTo>
                  <a:lnTo>
                    <a:pt x="1302" y="3420"/>
                  </a:lnTo>
                  <a:cubicBezTo>
                    <a:pt x="1635" y="1585"/>
                    <a:pt x="1702" y="785"/>
                    <a:pt x="1302" y="351"/>
                  </a:cubicBezTo>
                  <a:cubicBezTo>
                    <a:pt x="1080" y="130"/>
                    <a:pt x="791" y="0"/>
                    <a:pt x="48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6" name="Google Shape;4040;p75">
              <a:extLst>
                <a:ext uri="{FF2B5EF4-FFF2-40B4-BE49-F238E27FC236}">
                  <a16:creationId xmlns:a16="http://schemas.microsoft.com/office/drawing/2014/main" id="{FC1AEB69-B251-EA83-9703-5D0A2ADDB38F}"/>
                </a:ext>
              </a:extLst>
            </p:cNvPr>
            <p:cNvSpPr/>
            <p:nvPr/>
          </p:nvSpPr>
          <p:spPr>
            <a:xfrm>
              <a:off x="4544500" y="3072750"/>
              <a:ext cx="51475" cy="42450"/>
            </a:xfrm>
            <a:custGeom>
              <a:avLst/>
              <a:gdLst/>
              <a:ahLst/>
              <a:cxnLst/>
              <a:rect l="l" t="t" r="r" b="b"/>
              <a:pathLst>
                <a:path w="2059" h="1698" extrusionOk="0">
                  <a:moveTo>
                    <a:pt x="266" y="0"/>
                  </a:moveTo>
                  <a:cubicBezTo>
                    <a:pt x="32" y="0"/>
                    <a:pt x="0" y="371"/>
                    <a:pt x="191" y="697"/>
                  </a:cubicBezTo>
                  <a:cubicBezTo>
                    <a:pt x="491" y="1264"/>
                    <a:pt x="1058" y="1631"/>
                    <a:pt x="1692" y="1697"/>
                  </a:cubicBezTo>
                  <a:cubicBezTo>
                    <a:pt x="1692" y="1631"/>
                    <a:pt x="2059" y="663"/>
                    <a:pt x="2059" y="663"/>
                  </a:cubicBezTo>
                  <a:lnTo>
                    <a:pt x="1291" y="230"/>
                  </a:lnTo>
                  <a:cubicBezTo>
                    <a:pt x="1025" y="230"/>
                    <a:pt x="724" y="163"/>
                    <a:pt x="457" y="63"/>
                  </a:cubicBezTo>
                  <a:cubicBezTo>
                    <a:pt x="383" y="20"/>
                    <a:pt x="319" y="0"/>
                    <a:pt x="26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7" name="Google Shape;4041;p75">
              <a:extLst>
                <a:ext uri="{FF2B5EF4-FFF2-40B4-BE49-F238E27FC236}">
                  <a16:creationId xmlns:a16="http://schemas.microsoft.com/office/drawing/2014/main" id="{B17F5FE3-7859-2122-CF06-21CA0C6076DF}"/>
                </a:ext>
              </a:extLst>
            </p:cNvPr>
            <p:cNvSpPr/>
            <p:nvPr/>
          </p:nvSpPr>
          <p:spPr>
            <a:xfrm>
              <a:off x="4575950" y="3054225"/>
              <a:ext cx="238525" cy="309250"/>
            </a:xfrm>
            <a:custGeom>
              <a:avLst/>
              <a:gdLst/>
              <a:ahLst/>
              <a:cxnLst/>
              <a:rect l="l" t="t" r="r" b="b"/>
              <a:pathLst>
                <a:path w="9541" h="12370" extrusionOk="0">
                  <a:moveTo>
                    <a:pt x="3365" y="1"/>
                  </a:moveTo>
                  <a:cubicBezTo>
                    <a:pt x="1912" y="1"/>
                    <a:pt x="539" y="695"/>
                    <a:pt x="334" y="2505"/>
                  </a:cubicBezTo>
                  <a:cubicBezTo>
                    <a:pt x="0" y="5174"/>
                    <a:pt x="133" y="6241"/>
                    <a:pt x="534" y="7609"/>
                  </a:cubicBezTo>
                  <a:cubicBezTo>
                    <a:pt x="767" y="8443"/>
                    <a:pt x="1234" y="9076"/>
                    <a:pt x="2035" y="9177"/>
                  </a:cubicBezTo>
                  <a:cubicBezTo>
                    <a:pt x="2160" y="9185"/>
                    <a:pt x="2285" y="9190"/>
                    <a:pt x="2410" y="9190"/>
                  </a:cubicBezTo>
                  <a:cubicBezTo>
                    <a:pt x="2752" y="9190"/>
                    <a:pt x="3094" y="9159"/>
                    <a:pt x="3436" y="9110"/>
                  </a:cubicBezTo>
                  <a:lnTo>
                    <a:pt x="3436" y="10277"/>
                  </a:lnTo>
                  <a:cubicBezTo>
                    <a:pt x="2877" y="10991"/>
                    <a:pt x="2492" y="12369"/>
                    <a:pt x="3973" y="12369"/>
                  </a:cubicBezTo>
                  <a:cubicBezTo>
                    <a:pt x="4083" y="12369"/>
                    <a:pt x="4204" y="12362"/>
                    <a:pt x="4336" y="12345"/>
                  </a:cubicBezTo>
                  <a:cubicBezTo>
                    <a:pt x="5471" y="12145"/>
                    <a:pt x="6438" y="11411"/>
                    <a:pt x="6905" y="10377"/>
                  </a:cubicBezTo>
                  <a:lnTo>
                    <a:pt x="6972" y="6575"/>
                  </a:lnTo>
                  <a:cubicBezTo>
                    <a:pt x="6972" y="6575"/>
                    <a:pt x="7078" y="7002"/>
                    <a:pt x="7668" y="7002"/>
                  </a:cubicBezTo>
                  <a:cubicBezTo>
                    <a:pt x="7815" y="7002"/>
                    <a:pt x="7992" y="6975"/>
                    <a:pt x="8206" y="6908"/>
                  </a:cubicBezTo>
                  <a:cubicBezTo>
                    <a:pt x="8806" y="6708"/>
                    <a:pt x="9540" y="5607"/>
                    <a:pt x="9140" y="4773"/>
                  </a:cubicBezTo>
                  <a:cubicBezTo>
                    <a:pt x="9003" y="4440"/>
                    <a:pt x="8681" y="4257"/>
                    <a:pt x="8358" y="4257"/>
                  </a:cubicBezTo>
                  <a:cubicBezTo>
                    <a:pt x="8132" y="4257"/>
                    <a:pt x="7904" y="4347"/>
                    <a:pt x="7739" y="4540"/>
                  </a:cubicBezTo>
                  <a:cubicBezTo>
                    <a:pt x="7540" y="4768"/>
                    <a:pt x="7316" y="5069"/>
                    <a:pt x="7130" y="5069"/>
                  </a:cubicBezTo>
                  <a:cubicBezTo>
                    <a:pt x="7098" y="5069"/>
                    <a:pt x="7068" y="5060"/>
                    <a:pt x="7038" y="5040"/>
                  </a:cubicBezTo>
                  <a:cubicBezTo>
                    <a:pt x="7038" y="5040"/>
                    <a:pt x="7706" y="1871"/>
                    <a:pt x="5904" y="704"/>
                  </a:cubicBezTo>
                  <a:cubicBezTo>
                    <a:pt x="5201" y="269"/>
                    <a:pt x="4267" y="1"/>
                    <a:pt x="3365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8" name="Google Shape;4042;p75">
              <a:extLst>
                <a:ext uri="{FF2B5EF4-FFF2-40B4-BE49-F238E27FC236}">
                  <a16:creationId xmlns:a16="http://schemas.microsoft.com/office/drawing/2014/main" id="{35605B06-544D-398D-9719-41E679B1E601}"/>
                </a:ext>
              </a:extLst>
            </p:cNvPr>
            <p:cNvSpPr/>
            <p:nvPr/>
          </p:nvSpPr>
          <p:spPr>
            <a:xfrm>
              <a:off x="4557600" y="3004425"/>
              <a:ext cx="220175" cy="184150"/>
            </a:xfrm>
            <a:custGeom>
              <a:avLst/>
              <a:gdLst/>
              <a:ahLst/>
              <a:cxnLst/>
              <a:rect l="l" t="t" r="r" b="b"/>
              <a:pathLst>
                <a:path w="8807" h="7366" extrusionOk="0">
                  <a:moveTo>
                    <a:pt x="590" y="1"/>
                  </a:moveTo>
                  <a:cubicBezTo>
                    <a:pt x="409" y="1"/>
                    <a:pt x="346" y="127"/>
                    <a:pt x="267" y="394"/>
                  </a:cubicBezTo>
                  <a:cubicBezTo>
                    <a:pt x="0" y="1395"/>
                    <a:pt x="200" y="2429"/>
                    <a:pt x="834" y="3230"/>
                  </a:cubicBezTo>
                  <a:lnTo>
                    <a:pt x="1468" y="3463"/>
                  </a:lnTo>
                  <a:cubicBezTo>
                    <a:pt x="1468" y="3463"/>
                    <a:pt x="1835" y="3797"/>
                    <a:pt x="3069" y="3930"/>
                  </a:cubicBezTo>
                  <a:cubicBezTo>
                    <a:pt x="3530" y="3969"/>
                    <a:pt x="3985" y="3988"/>
                    <a:pt x="4437" y="3988"/>
                  </a:cubicBezTo>
                  <a:cubicBezTo>
                    <a:pt x="5131" y="3988"/>
                    <a:pt x="5818" y="3944"/>
                    <a:pt x="6505" y="3863"/>
                  </a:cubicBezTo>
                  <a:cubicBezTo>
                    <a:pt x="6521" y="3862"/>
                    <a:pt x="6537" y="3861"/>
                    <a:pt x="6552" y="3861"/>
                  </a:cubicBezTo>
                  <a:cubicBezTo>
                    <a:pt x="6878" y="3861"/>
                    <a:pt x="6947" y="4207"/>
                    <a:pt x="7139" y="5131"/>
                  </a:cubicBezTo>
                  <a:cubicBezTo>
                    <a:pt x="7305" y="5965"/>
                    <a:pt x="7439" y="7366"/>
                    <a:pt x="7772" y="7366"/>
                  </a:cubicBezTo>
                  <a:cubicBezTo>
                    <a:pt x="7872" y="7366"/>
                    <a:pt x="8239" y="6765"/>
                    <a:pt x="8473" y="6532"/>
                  </a:cubicBezTo>
                  <a:cubicBezTo>
                    <a:pt x="8806" y="6232"/>
                    <a:pt x="8373" y="3496"/>
                    <a:pt x="8373" y="3496"/>
                  </a:cubicBezTo>
                  <a:cubicBezTo>
                    <a:pt x="8373" y="3496"/>
                    <a:pt x="8706" y="2462"/>
                    <a:pt x="8073" y="1762"/>
                  </a:cubicBezTo>
                  <a:cubicBezTo>
                    <a:pt x="7405" y="1061"/>
                    <a:pt x="6105" y="1195"/>
                    <a:pt x="5171" y="1128"/>
                  </a:cubicBezTo>
                  <a:cubicBezTo>
                    <a:pt x="5099" y="1130"/>
                    <a:pt x="5028" y="1131"/>
                    <a:pt x="4957" y="1131"/>
                  </a:cubicBezTo>
                  <a:cubicBezTo>
                    <a:pt x="3894" y="1131"/>
                    <a:pt x="2835" y="899"/>
                    <a:pt x="1835" y="461"/>
                  </a:cubicBezTo>
                  <a:cubicBezTo>
                    <a:pt x="1146" y="161"/>
                    <a:pt x="794" y="1"/>
                    <a:pt x="59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9" name="Google Shape;4043;p75">
              <a:extLst>
                <a:ext uri="{FF2B5EF4-FFF2-40B4-BE49-F238E27FC236}">
                  <a16:creationId xmlns:a16="http://schemas.microsoft.com/office/drawing/2014/main" id="{BFE4DB16-7316-4E35-C8D0-133328B56326}"/>
                </a:ext>
              </a:extLst>
            </p:cNvPr>
            <p:cNvSpPr/>
            <p:nvPr/>
          </p:nvSpPr>
          <p:spPr>
            <a:xfrm>
              <a:off x="4762750" y="3071950"/>
              <a:ext cx="33375" cy="24900"/>
            </a:xfrm>
            <a:custGeom>
              <a:avLst/>
              <a:gdLst/>
              <a:ahLst/>
              <a:cxnLst/>
              <a:rect l="l" t="t" r="r" b="b"/>
              <a:pathLst>
                <a:path w="1335" h="996" extrusionOk="0">
                  <a:moveTo>
                    <a:pt x="797" y="1"/>
                  </a:moveTo>
                  <a:cubicBezTo>
                    <a:pt x="688" y="1"/>
                    <a:pt x="574" y="31"/>
                    <a:pt x="467" y="95"/>
                  </a:cubicBezTo>
                  <a:cubicBezTo>
                    <a:pt x="133" y="262"/>
                    <a:pt x="0" y="662"/>
                    <a:pt x="167" y="996"/>
                  </a:cubicBezTo>
                  <a:lnTo>
                    <a:pt x="1334" y="362"/>
                  </a:lnTo>
                  <a:cubicBezTo>
                    <a:pt x="1244" y="135"/>
                    <a:pt x="1030" y="1"/>
                    <a:pt x="79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0" name="Google Shape;4044;p75">
              <a:extLst>
                <a:ext uri="{FF2B5EF4-FFF2-40B4-BE49-F238E27FC236}">
                  <a16:creationId xmlns:a16="http://schemas.microsoft.com/office/drawing/2014/main" id="{63709E4E-2E0C-AC36-DA08-BAA6B407C3DE}"/>
                </a:ext>
              </a:extLst>
            </p:cNvPr>
            <p:cNvSpPr/>
            <p:nvPr/>
          </p:nvSpPr>
          <p:spPr>
            <a:xfrm>
              <a:off x="4661825" y="3244425"/>
              <a:ext cx="80100" cy="49225"/>
            </a:xfrm>
            <a:custGeom>
              <a:avLst/>
              <a:gdLst/>
              <a:ahLst/>
              <a:cxnLst/>
              <a:rect l="l" t="t" r="r" b="b"/>
              <a:pathLst>
                <a:path w="3204" h="1969" extrusionOk="0">
                  <a:moveTo>
                    <a:pt x="3203" y="1"/>
                  </a:moveTo>
                  <a:lnTo>
                    <a:pt x="3203" y="1"/>
                  </a:lnTo>
                  <a:cubicBezTo>
                    <a:pt x="3003" y="368"/>
                    <a:pt x="2736" y="635"/>
                    <a:pt x="2369" y="835"/>
                  </a:cubicBezTo>
                  <a:cubicBezTo>
                    <a:pt x="1602" y="1135"/>
                    <a:pt x="835" y="1335"/>
                    <a:pt x="34" y="1502"/>
                  </a:cubicBezTo>
                  <a:lnTo>
                    <a:pt x="1" y="1969"/>
                  </a:lnTo>
                  <a:cubicBezTo>
                    <a:pt x="1" y="1969"/>
                    <a:pt x="2269" y="1535"/>
                    <a:pt x="2736" y="968"/>
                  </a:cubicBezTo>
                  <a:cubicBezTo>
                    <a:pt x="2936" y="668"/>
                    <a:pt x="3103" y="368"/>
                    <a:pt x="3203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1" name="Google Shape;4045;p75">
              <a:extLst>
                <a:ext uri="{FF2B5EF4-FFF2-40B4-BE49-F238E27FC236}">
                  <a16:creationId xmlns:a16="http://schemas.microsoft.com/office/drawing/2014/main" id="{44881872-8C02-CB19-684A-1CCF18FA2CFD}"/>
                </a:ext>
              </a:extLst>
            </p:cNvPr>
            <p:cNvSpPr/>
            <p:nvPr/>
          </p:nvSpPr>
          <p:spPr>
            <a:xfrm>
              <a:off x="4672675" y="3161050"/>
              <a:ext cx="20875" cy="17175"/>
            </a:xfrm>
            <a:custGeom>
              <a:avLst/>
              <a:gdLst/>
              <a:ahLst/>
              <a:cxnLst/>
              <a:rect l="l" t="t" r="r" b="b"/>
              <a:pathLst>
                <a:path w="835" h="687" extrusionOk="0">
                  <a:moveTo>
                    <a:pt x="367" y="0"/>
                  </a:moveTo>
                  <a:cubicBezTo>
                    <a:pt x="167" y="0"/>
                    <a:pt x="0" y="167"/>
                    <a:pt x="0" y="367"/>
                  </a:cubicBezTo>
                  <a:cubicBezTo>
                    <a:pt x="0" y="562"/>
                    <a:pt x="169" y="686"/>
                    <a:pt x="341" y="686"/>
                  </a:cubicBezTo>
                  <a:cubicBezTo>
                    <a:pt x="435" y="686"/>
                    <a:pt x="530" y="649"/>
                    <a:pt x="601" y="567"/>
                  </a:cubicBezTo>
                  <a:cubicBezTo>
                    <a:pt x="834" y="367"/>
                    <a:pt x="668" y="0"/>
                    <a:pt x="3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2" name="Google Shape;4046;p75">
              <a:extLst>
                <a:ext uri="{FF2B5EF4-FFF2-40B4-BE49-F238E27FC236}">
                  <a16:creationId xmlns:a16="http://schemas.microsoft.com/office/drawing/2014/main" id="{F172DE63-D8B1-2EFC-1796-F55BF81C92BB}"/>
                </a:ext>
              </a:extLst>
            </p:cNvPr>
            <p:cNvSpPr/>
            <p:nvPr/>
          </p:nvSpPr>
          <p:spPr>
            <a:xfrm>
              <a:off x="4682675" y="3131175"/>
              <a:ext cx="20875" cy="16550"/>
            </a:xfrm>
            <a:custGeom>
              <a:avLst/>
              <a:gdLst/>
              <a:ahLst/>
              <a:cxnLst/>
              <a:rect l="l" t="t" r="r" b="b"/>
              <a:pathLst>
                <a:path w="835" h="662" extrusionOk="0">
                  <a:moveTo>
                    <a:pt x="352" y="0"/>
                  </a:moveTo>
                  <a:cubicBezTo>
                    <a:pt x="201" y="0"/>
                    <a:pt x="69" y="90"/>
                    <a:pt x="1" y="228"/>
                  </a:cubicBezTo>
                  <a:lnTo>
                    <a:pt x="735" y="661"/>
                  </a:lnTo>
                  <a:cubicBezTo>
                    <a:pt x="835" y="428"/>
                    <a:pt x="768" y="161"/>
                    <a:pt x="568" y="61"/>
                  </a:cubicBezTo>
                  <a:cubicBezTo>
                    <a:pt x="495" y="19"/>
                    <a:pt x="421" y="0"/>
                    <a:pt x="3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3" name="Google Shape;4047;p75">
              <a:extLst>
                <a:ext uri="{FF2B5EF4-FFF2-40B4-BE49-F238E27FC236}">
                  <a16:creationId xmlns:a16="http://schemas.microsoft.com/office/drawing/2014/main" id="{59D03FD4-D401-3394-918B-66A1020B569A}"/>
                </a:ext>
              </a:extLst>
            </p:cNvPr>
            <p:cNvSpPr/>
            <p:nvPr/>
          </p:nvSpPr>
          <p:spPr>
            <a:xfrm>
              <a:off x="4646825" y="3230250"/>
              <a:ext cx="21700" cy="14225"/>
            </a:xfrm>
            <a:custGeom>
              <a:avLst/>
              <a:gdLst/>
              <a:ahLst/>
              <a:cxnLst/>
              <a:rect l="l" t="t" r="r" b="b"/>
              <a:pathLst>
                <a:path w="868" h="569" extrusionOk="0">
                  <a:moveTo>
                    <a:pt x="768" y="1"/>
                  </a:moveTo>
                  <a:lnTo>
                    <a:pt x="0" y="268"/>
                  </a:lnTo>
                  <a:cubicBezTo>
                    <a:pt x="52" y="447"/>
                    <a:pt x="202" y="568"/>
                    <a:pt x="376" y="568"/>
                  </a:cubicBezTo>
                  <a:cubicBezTo>
                    <a:pt x="427" y="568"/>
                    <a:pt x="481" y="557"/>
                    <a:pt x="534" y="534"/>
                  </a:cubicBezTo>
                  <a:cubicBezTo>
                    <a:pt x="734" y="468"/>
                    <a:pt x="868" y="201"/>
                    <a:pt x="768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4" name="Google Shape;4048;p75">
              <a:extLst>
                <a:ext uri="{FF2B5EF4-FFF2-40B4-BE49-F238E27FC236}">
                  <a16:creationId xmlns:a16="http://schemas.microsoft.com/office/drawing/2014/main" id="{5FE3AABD-1CE2-4550-0EDC-917623541619}"/>
                </a:ext>
              </a:extLst>
            </p:cNvPr>
            <p:cNvSpPr/>
            <p:nvPr/>
          </p:nvSpPr>
          <p:spPr>
            <a:xfrm>
              <a:off x="4591775" y="3126675"/>
              <a:ext cx="20875" cy="17700"/>
            </a:xfrm>
            <a:custGeom>
              <a:avLst/>
              <a:gdLst/>
              <a:ahLst/>
              <a:cxnLst/>
              <a:rect l="l" t="t" r="r" b="b"/>
              <a:pathLst>
                <a:path w="835" h="708" extrusionOk="0">
                  <a:moveTo>
                    <a:pt x="491" y="1"/>
                  </a:moveTo>
                  <a:cubicBezTo>
                    <a:pt x="397" y="1"/>
                    <a:pt x="306" y="35"/>
                    <a:pt x="234" y="107"/>
                  </a:cubicBezTo>
                  <a:cubicBezTo>
                    <a:pt x="34" y="241"/>
                    <a:pt x="1" y="508"/>
                    <a:pt x="134" y="708"/>
                  </a:cubicBezTo>
                  <a:lnTo>
                    <a:pt x="835" y="174"/>
                  </a:lnTo>
                  <a:cubicBezTo>
                    <a:pt x="740" y="61"/>
                    <a:pt x="613" y="1"/>
                    <a:pt x="4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5" name="Google Shape;4049;p75">
              <a:extLst>
                <a:ext uri="{FF2B5EF4-FFF2-40B4-BE49-F238E27FC236}">
                  <a16:creationId xmlns:a16="http://schemas.microsoft.com/office/drawing/2014/main" id="{7CFED741-8BD7-DA05-187D-106D174C3159}"/>
                </a:ext>
              </a:extLst>
            </p:cNvPr>
            <p:cNvSpPr/>
            <p:nvPr/>
          </p:nvSpPr>
          <p:spPr>
            <a:xfrm>
              <a:off x="4599700" y="3158525"/>
              <a:ext cx="18800" cy="18600"/>
            </a:xfrm>
            <a:custGeom>
              <a:avLst/>
              <a:gdLst/>
              <a:ahLst/>
              <a:cxnLst/>
              <a:rect l="l" t="t" r="r" b="b"/>
              <a:pathLst>
                <a:path w="752" h="744" extrusionOk="0">
                  <a:moveTo>
                    <a:pt x="384" y="1"/>
                  </a:moveTo>
                  <a:cubicBezTo>
                    <a:pt x="184" y="1"/>
                    <a:pt x="17" y="168"/>
                    <a:pt x="17" y="368"/>
                  </a:cubicBezTo>
                  <a:cubicBezTo>
                    <a:pt x="1" y="618"/>
                    <a:pt x="193" y="743"/>
                    <a:pt x="380" y="743"/>
                  </a:cubicBezTo>
                  <a:cubicBezTo>
                    <a:pt x="568" y="743"/>
                    <a:pt x="751" y="618"/>
                    <a:pt x="718" y="368"/>
                  </a:cubicBezTo>
                  <a:cubicBezTo>
                    <a:pt x="718" y="168"/>
                    <a:pt x="584" y="1"/>
                    <a:pt x="3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6" name="Google Shape;4050;p75">
              <a:extLst>
                <a:ext uri="{FF2B5EF4-FFF2-40B4-BE49-F238E27FC236}">
                  <a16:creationId xmlns:a16="http://schemas.microsoft.com/office/drawing/2014/main" id="{32320E13-2202-82C1-BB75-69A586A22271}"/>
                </a:ext>
              </a:extLst>
            </p:cNvPr>
            <p:cNvSpPr/>
            <p:nvPr/>
          </p:nvSpPr>
          <p:spPr>
            <a:xfrm>
              <a:off x="4614300" y="3159375"/>
              <a:ext cx="30875" cy="51725"/>
            </a:xfrm>
            <a:custGeom>
              <a:avLst/>
              <a:gdLst/>
              <a:ahLst/>
              <a:cxnLst/>
              <a:rect l="l" t="t" r="r" b="b"/>
              <a:pathLst>
                <a:path w="1235" h="2069" extrusionOk="0">
                  <a:moveTo>
                    <a:pt x="1235" y="0"/>
                  </a:moveTo>
                  <a:lnTo>
                    <a:pt x="0" y="1702"/>
                  </a:lnTo>
                  <a:lnTo>
                    <a:pt x="1101" y="2068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7" name="Google Shape;4051;p75">
              <a:extLst>
                <a:ext uri="{FF2B5EF4-FFF2-40B4-BE49-F238E27FC236}">
                  <a16:creationId xmlns:a16="http://schemas.microsoft.com/office/drawing/2014/main" id="{00A15AA3-614F-68F7-CDF6-1A863FD2667A}"/>
                </a:ext>
              </a:extLst>
            </p:cNvPr>
            <p:cNvSpPr/>
            <p:nvPr/>
          </p:nvSpPr>
          <p:spPr>
            <a:xfrm>
              <a:off x="4334925" y="3809825"/>
              <a:ext cx="478700" cy="187675"/>
            </a:xfrm>
            <a:custGeom>
              <a:avLst/>
              <a:gdLst/>
              <a:ahLst/>
              <a:cxnLst/>
              <a:rect l="l" t="t" r="r" b="b"/>
              <a:pathLst>
                <a:path w="19148" h="7507" extrusionOk="0">
                  <a:moveTo>
                    <a:pt x="1" y="1"/>
                  </a:moveTo>
                  <a:lnTo>
                    <a:pt x="1" y="168"/>
                  </a:lnTo>
                  <a:cubicBezTo>
                    <a:pt x="1" y="401"/>
                    <a:pt x="134" y="635"/>
                    <a:pt x="334" y="735"/>
                  </a:cubicBezTo>
                  <a:lnTo>
                    <a:pt x="11876" y="7406"/>
                  </a:lnTo>
                  <a:cubicBezTo>
                    <a:pt x="11976" y="7473"/>
                    <a:pt x="12076" y="7506"/>
                    <a:pt x="12210" y="7506"/>
                  </a:cubicBezTo>
                  <a:cubicBezTo>
                    <a:pt x="12310" y="7506"/>
                    <a:pt x="12443" y="7473"/>
                    <a:pt x="12543" y="7406"/>
                  </a:cubicBezTo>
                  <a:lnTo>
                    <a:pt x="18814" y="3804"/>
                  </a:lnTo>
                  <a:cubicBezTo>
                    <a:pt x="19014" y="3670"/>
                    <a:pt x="19148" y="3470"/>
                    <a:pt x="19148" y="3237"/>
                  </a:cubicBezTo>
                  <a:lnTo>
                    <a:pt x="19148" y="3003"/>
                  </a:lnTo>
                  <a:lnTo>
                    <a:pt x="12243" y="707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8" name="Google Shape;4052;p75">
              <a:extLst>
                <a:ext uri="{FF2B5EF4-FFF2-40B4-BE49-F238E27FC236}">
                  <a16:creationId xmlns:a16="http://schemas.microsoft.com/office/drawing/2014/main" id="{A6AC9C23-D6E2-348D-C335-47E9ABD70026}"/>
                </a:ext>
              </a:extLst>
            </p:cNvPr>
            <p:cNvSpPr/>
            <p:nvPr/>
          </p:nvSpPr>
          <p:spPr>
            <a:xfrm>
              <a:off x="4334925" y="3710175"/>
              <a:ext cx="478700" cy="276475"/>
            </a:xfrm>
            <a:custGeom>
              <a:avLst/>
              <a:gdLst/>
              <a:ahLst/>
              <a:cxnLst/>
              <a:rect l="l" t="t" r="r" b="b"/>
              <a:pathLst>
                <a:path w="19148" h="11059" extrusionOk="0">
                  <a:moveTo>
                    <a:pt x="7039" y="1"/>
                  </a:moveTo>
                  <a:cubicBezTo>
                    <a:pt x="6972" y="1"/>
                    <a:pt x="6906" y="17"/>
                    <a:pt x="6839" y="51"/>
                  </a:cubicBezTo>
                  <a:lnTo>
                    <a:pt x="1" y="4020"/>
                  </a:lnTo>
                  <a:lnTo>
                    <a:pt x="12243" y="11059"/>
                  </a:lnTo>
                  <a:lnTo>
                    <a:pt x="19114" y="7056"/>
                  </a:lnTo>
                  <a:cubicBezTo>
                    <a:pt x="19148" y="7022"/>
                    <a:pt x="19148" y="6956"/>
                    <a:pt x="19114" y="6922"/>
                  </a:cubicBezTo>
                  <a:lnTo>
                    <a:pt x="7239" y="51"/>
                  </a:lnTo>
                  <a:cubicBezTo>
                    <a:pt x="7173" y="17"/>
                    <a:pt x="7106" y="1"/>
                    <a:pt x="703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9" name="Google Shape;4053;p75">
              <a:extLst>
                <a:ext uri="{FF2B5EF4-FFF2-40B4-BE49-F238E27FC236}">
                  <a16:creationId xmlns:a16="http://schemas.microsoft.com/office/drawing/2014/main" id="{C2A3EE99-5097-D8AB-DE3D-D309F0B432CF}"/>
                </a:ext>
              </a:extLst>
            </p:cNvPr>
            <p:cNvSpPr/>
            <p:nvPr/>
          </p:nvSpPr>
          <p:spPr>
            <a:xfrm>
              <a:off x="4422175" y="3563000"/>
              <a:ext cx="144625" cy="187525"/>
            </a:xfrm>
            <a:custGeom>
              <a:avLst/>
              <a:gdLst/>
              <a:ahLst/>
              <a:cxnLst/>
              <a:rect l="l" t="t" r="r" b="b"/>
              <a:pathLst>
                <a:path w="5785" h="7501" extrusionOk="0">
                  <a:moveTo>
                    <a:pt x="4416" y="0"/>
                  </a:moveTo>
                  <a:cubicBezTo>
                    <a:pt x="3482" y="1334"/>
                    <a:pt x="1414" y="4237"/>
                    <a:pt x="447" y="5904"/>
                  </a:cubicBezTo>
                  <a:cubicBezTo>
                    <a:pt x="0" y="6714"/>
                    <a:pt x="418" y="7501"/>
                    <a:pt x="1427" y="7501"/>
                  </a:cubicBezTo>
                  <a:cubicBezTo>
                    <a:pt x="1624" y="7501"/>
                    <a:pt x="1842" y="7471"/>
                    <a:pt x="2081" y="7406"/>
                  </a:cubicBezTo>
                  <a:cubicBezTo>
                    <a:pt x="3049" y="7139"/>
                    <a:pt x="4450" y="5037"/>
                    <a:pt x="5784" y="3469"/>
                  </a:cubicBezTo>
                  <a:lnTo>
                    <a:pt x="4416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50" name="Google Shape;4054;p75">
              <a:extLst>
                <a:ext uri="{FF2B5EF4-FFF2-40B4-BE49-F238E27FC236}">
                  <a16:creationId xmlns:a16="http://schemas.microsoft.com/office/drawing/2014/main" id="{20D9EE3C-9B7D-5547-560E-057F916F7186}"/>
                </a:ext>
              </a:extLst>
            </p:cNvPr>
            <p:cNvSpPr/>
            <p:nvPr/>
          </p:nvSpPr>
          <p:spPr>
            <a:xfrm>
              <a:off x="4371625" y="3763125"/>
              <a:ext cx="361950" cy="208525"/>
            </a:xfrm>
            <a:custGeom>
              <a:avLst/>
              <a:gdLst/>
              <a:ahLst/>
              <a:cxnLst/>
              <a:rect l="l" t="t" r="r" b="b"/>
              <a:pathLst>
                <a:path w="14478" h="8341" extrusionOk="0">
                  <a:moveTo>
                    <a:pt x="3703" y="1"/>
                  </a:moveTo>
                  <a:lnTo>
                    <a:pt x="1" y="2102"/>
                  </a:lnTo>
                  <a:lnTo>
                    <a:pt x="10808" y="8340"/>
                  </a:lnTo>
                  <a:lnTo>
                    <a:pt x="14478" y="6239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51" name="Google Shape;4055;p75">
              <a:extLst>
                <a:ext uri="{FF2B5EF4-FFF2-40B4-BE49-F238E27FC236}">
                  <a16:creationId xmlns:a16="http://schemas.microsoft.com/office/drawing/2014/main" id="{B0E3146C-CAE2-DAF3-7619-39FE4481ADF6}"/>
                </a:ext>
              </a:extLst>
            </p:cNvPr>
            <p:cNvSpPr/>
            <p:nvPr/>
          </p:nvSpPr>
          <p:spPr>
            <a:xfrm>
              <a:off x="4558425" y="3776475"/>
              <a:ext cx="128450" cy="75075"/>
            </a:xfrm>
            <a:custGeom>
              <a:avLst/>
              <a:gdLst/>
              <a:ahLst/>
              <a:cxnLst/>
              <a:rect l="l" t="t" r="r" b="b"/>
              <a:pathLst>
                <a:path w="5138" h="3003" extrusionOk="0">
                  <a:moveTo>
                    <a:pt x="1869" y="1"/>
                  </a:moveTo>
                  <a:lnTo>
                    <a:pt x="1" y="1101"/>
                  </a:lnTo>
                  <a:lnTo>
                    <a:pt x="67" y="1135"/>
                  </a:lnTo>
                  <a:lnTo>
                    <a:pt x="3270" y="3003"/>
                  </a:lnTo>
                  <a:lnTo>
                    <a:pt x="5071" y="1935"/>
                  </a:lnTo>
                  <a:lnTo>
                    <a:pt x="5138" y="1902"/>
                  </a:lnTo>
                  <a:lnTo>
                    <a:pt x="1869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52" name="Google Shape;4056;p75">
              <a:extLst>
                <a:ext uri="{FF2B5EF4-FFF2-40B4-BE49-F238E27FC236}">
                  <a16:creationId xmlns:a16="http://schemas.microsoft.com/office/drawing/2014/main" id="{637B552E-771F-9758-516F-2CB75AD24E90}"/>
                </a:ext>
              </a:extLst>
            </p:cNvPr>
            <p:cNvSpPr/>
            <p:nvPr/>
          </p:nvSpPr>
          <p:spPr>
            <a:xfrm>
              <a:off x="4560100" y="3778975"/>
              <a:ext cx="125100" cy="72575"/>
            </a:xfrm>
            <a:custGeom>
              <a:avLst/>
              <a:gdLst/>
              <a:ahLst/>
              <a:cxnLst/>
              <a:rect l="l" t="t" r="r" b="b"/>
              <a:pathLst>
                <a:path w="5004" h="2903" extrusionOk="0">
                  <a:moveTo>
                    <a:pt x="1802" y="1"/>
                  </a:moveTo>
                  <a:lnTo>
                    <a:pt x="0" y="1035"/>
                  </a:lnTo>
                  <a:lnTo>
                    <a:pt x="3203" y="2903"/>
                  </a:lnTo>
                  <a:lnTo>
                    <a:pt x="5004" y="1835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53" name="Google Shape;4057;p75">
              <a:extLst>
                <a:ext uri="{FF2B5EF4-FFF2-40B4-BE49-F238E27FC236}">
                  <a16:creationId xmlns:a16="http://schemas.microsoft.com/office/drawing/2014/main" id="{06723E52-9E18-CA2E-0DF5-3B1AEBA68A99}"/>
                </a:ext>
              </a:extLst>
            </p:cNvPr>
            <p:cNvSpPr/>
            <p:nvPr/>
          </p:nvSpPr>
          <p:spPr>
            <a:xfrm>
              <a:off x="4335775" y="3809825"/>
              <a:ext cx="305225" cy="187675"/>
            </a:xfrm>
            <a:custGeom>
              <a:avLst/>
              <a:gdLst/>
              <a:ahLst/>
              <a:cxnLst/>
              <a:rect l="l" t="t" r="r" b="b"/>
              <a:pathLst>
                <a:path w="12209" h="7507" extrusionOk="0">
                  <a:moveTo>
                    <a:pt x="0" y="1"/>
                  </a:moveTo>
                  <a:lnTo>
                    <a:pt x="0" y="168"/>
                  </a:lnTo>
                  <a:cubicBezTo>
                    <a:pt x="0" y="401"/>
                    <a:pt x="134" y="635"/>
                    <a:pt x="334" y="735"/>
                  </a:cubicBezTo>
                  <a:lnTo>
                    <a:pt x="11875" y="7406"/>
                  </a:lnTo>
                  <a:cubicBezTo>
                    <a:pt x="11975" y="7473"/>
                    <a:pt x="12075" y="7506"/>
                    <a:pt x="12209" y="7506"/>
                  </a:cubicBezTo>
                  <a:lnTo>
                    <a:pt x="12209" y="70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54" name="Google Shape;4058;p75">
              <a:extLst>
                <a:ext uri="{FF2B5EF4-FFF2-40B4-BE49-F238E27FC236}">
                  <a16:creationId xmlns:a16="http://schemas.microsoft.com/office/drawing/2014/main" id="{C3ECC390-E663-DE5A-4EE8-BE89303980AC}"/>
                </a:ext>
              </a:extLst>
            </p:cNvPr>
            <p:cNvSpPr/>
            <p:nvPr/>
          </p:nvSpPr>
          <p:spPr>
            <a:xfrm>
              <a:off x="4335775" y="3809825"/>
              <a:ext cx="305225" cy="187675"/>
            </a:xfrm>
            <a:custGeom>
              <a:avLst/>
              <a:gdLst/>
              <a:ahLst/>
              <a:cxnLst/>
              <a:rect l="l" t="t" r="r" b="b"/>
              <a:pathLst>
                <a:path w="12209" h="7507" extrusionOk="0">
                  <a:moveTo>
                    <a:pt x="0" y="1"/>
                  </a:moveTo>
                  <a:lnTo>
                    <a:pt x="0" y="168"/>
                  </a:lnTo>
                  <a:cubicBezTo>
                    <a:pt x="0" y="401"/>
                    <a:pt x="134" y="635"/>
                    <a:pt x="334" y="735"/>
                  </a:cubicBezTo>
                  <a:lnTo>
                    <a:pt x="11875" y="7406"/>
                  </a:lnTo>
                  <a:cubicBezTo>
                    <a:pt x="11975" y="7473"/>
                    <a:pt x="12075" y="7506"/>
                    <a:pt x="12209" y="7506"/>
                  </a:cubicBezTo>
                  <a:lnTo>
                    <a:pt x="12209" y="70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55" name="Google Shape;4059;p75">
              <a:extLst>
                <a:ext uri="{FF2B5EF4-FFF2-40B4-BE49-F238E27FC236}">
                  <a16:creationId xmlns:a16="http://schemas.microsoft.com/office/drawing/2014/main" id="{2E49892C-B3EE-4208-F5DF-3CA819700772}"/>
                </a:ext>
              </a:extLst>
            </p:cNvPr>
            <p:cNvSpPr/>
            <p:nvPr/>
          </p:nvSpPr>
          <p:spPr>
            <a:xfrm>
              <a:off x="4290725" y="3603850"/>
              <a:ext cx="344450" cy="386400"/>
            </a:xfrm>
            <a:custGeom>
              <a:avLst/>
              <a:gdLst/>
              <a:ahLst/>
              <a:cxnLst/>
              <a:rect l="l" t="t" r="r" b="b"/>
              <a:pathLst>
                <a:path w="13778" h="15456" extrusionOk="0">
                  <a:moveTo>
                    <a:pt x="234" y="1"/>
                  </a:moveTo>
                  <a:cubicBezTo>
                    <a:pt x="68" y="134"/>
                    <a:pt x="1" y="334"/>
                    <a:pt x="1" y="534"/>
                  </a:cubicBezTo>
                  <a:cubicBezTo>
                    <a:pt x="1" y="568"/>
                    <a:pt x="1" y="634"/>
                    <a:pt x="1" y="668"/>
                  </a:cubicBezTo>
                  <a:lnTo>
                    <a:pt x="1235" y="8173"/>
                  </a:lnTo>
                  <a:cubicBezTo>
                    <a:pt x="1302" y="8407"/>
                    <a:pt x="1435" y="8607"/>
                    <a:pt x="1635" y="8707"/>
                  </a:cubicBezTo>
                  <a:lnTo>
                    <a:pt x="13110" y="15345"/>
                  </a:lnTo>
                  <a:cubicBezTo>
                    <a:pt x="13228" y="15423"/>
                    <a:pt x="13368" y="15456"/>
                    <a:pt x="13504" y="15456"/>
                  </a:cubicBezTo>
                  <a:cubicBezTo>
                    <a:pt x="13600" y="15456"/>
                    <a:pt x="13695" y="15439"/>
                    <a:pt x="13777" y="15412"/>
                  </a:cubicBezTo>
                  <a:lnTo>
                    <a:pt x="12443" y="7306"/>
                  </a:lnTo>
                  <a:cubicBezTo>
                    <a:pt x="12410" y="7106"/>
                    <a:pt x="12310" y="6972"/>
                    <a:pt x="12176" y="6872"/>
                  </a:cubicBezTo>
                  <a:lnTo>
                    <a:pt x="234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56" name="Google Shape;4060;p75">
              <a:extLst>
                <a:ext uri="{FF2B5EF4-FFF2-40B4-BE49-F238E27FC236}">
                  <a16:creationId xmlns:a16="http://schemas.microsoft.com/office/drawing/2014/main" id="{1F21E0F7-7820-0CD0-904B-CE369AA96367}"/>
                </a:ext>
              </a:extLst>
            </p:cNvPr>
            <p:cNvSpPr/>
            <p:nvPr/>
          </p:nvSpPr>
          <p:spPr>
            <a:xfrm>
              <a:off x="4290725" y="3603850"/>
              <a:ext cx="344450" cy="386400"/>
            </a:xfrm>
            <a:custGeom>
              <a:avLst/>
              <a:gdLst/>
              <a:ahLst/>
              <a:cxnLst/>
              <a:rect l="l" t="t" r="r" b="b"/>
              <a:pathLst>
                <a:path w="13778" h="15456" extrusionOk="0">
                  <a:moveTo>
                    <a:pt x="234" y="1"/>
                  </a:moveTo>
                  <a:cubicBezTo>
                    <a:pt x="68" y="134"/>
                    <a:pt x="1" y="334"/>
                    <a:pt x="1" y="534"/>
                  </a:cubicBezTo>
                  <a:cubicBezTo>
                    <a:pt x="1" y="568"/>
                    <a:pt x="1" y="634"/>
                    <a:pt x="1" y="668"/>
                  </a:cubicBezTo>
                  <a:lnTo>
                    <a:pt x="1235" y="8173"/>
                  </a:lnTo>
                  <a:cubicBezTo>
                    <a:pt x="1302" y="8407"/>
                    <a:pt x="1435" y="8607"/>
                    <a:pt x="1635" y="8707"/>
                  </a:cubicBezTo>
                  <a:lnTo>
                    <a:pt x="13110" y="15345"/>
                  </a:lnTo>
                  <a:cubicBezTo>
                    <a:pt x="13228" y="15423"/>
                    <a:pt x="13368" y="15456"/>
                    <a:pt x="13504" y="15456"/>
                  </a:cubicBezTo>
                  <a:cubicBezTo>
                    <a:pt x="13600" y="15456"/>
                    <a:pt x="13695" y="15439"/>
                    <a:pt x="13777" y="15412"/>
                  </a:cubicBezTo>
                  <a:lnTo>
                    <a:pt x="12443" y="7306"/>
                  </a:lnTo>
                  <a:cubicBezTo>
                    <a:pt x="12410" y="7106"/>
                    <a:pt x="12310" y="6972"/>
                    <a:pt x="12176" y="6872"/>
                  </a:cubicBezTo>
                  <a:lnTo>
                    <a:pt x="2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57" name="Google Shape;4061;p75">
              <a:extLst>
                <a:ext uri="{FF2B5EF4-FFF2-40B4-BE49-F238E27FC236}">
                  <a16:creationId xmlns:a16="http://schemas.microsoft.com/office/drawing/2014/main" id="{E3480F9B-E48E-98F3-EF61-CAAD146918CE}"/>
                </a:ext>
              </a:extLst>
            </p:cNvPr>
            <p:cNvSpPr/>
            <p:nvPr/>
          </p:nvSpPr>
          <p:spPr>
            <a:xfrm>
              <a:off x="4296575" y="3600525"/>
              <a:ext cx="344425" cy="388625"/>
            </a:xfrm>
            <a:custGeom>
              <a:avLst/>
              <a:gdLst/>
              <a:ahLst/>
              <a:cxnLst/>
              <a:rect l="l" t="t" r="r" b="b"/>
              <a:pathLst>
                <a:path w="13777" h="15545" extrusionOk="0">
                  <a:moveTo>
                    <a:pt x="167" y="0"/>
                  </a:moveTo>
                  <a:cubicBezTo>
                    <a:pt x="100" y="34"/>
                    <a:pt x="34" y="67"/>
                    <a:pt x="0" y="134"/>
                  </a:cubicBezTo>
                  <a:lnTo>
                    <a:pt x="11942" y="7005"/>
                  </a:lnTo>
                  <a:cubicBezTo>
                    <a:pt x="12076" y="7105"/>
                    <a:pt x="12176" y="7239"/>
                    <a:pt x="12209" y="7439"/>
                  </a:cubicBezTo>
                  <a:lnTo>
                    <a:pt x="13577" y="15545"/>
                  </a:lnTo>
                  <a:cubicBezTo>
                    <a:pt x="13610" y="15511"/>
                    <a:pt x="13643" y="15511"/>
                    <a:pt x="13677" y="15478"/>
                  </a:cubicBezTo>
                  <a:lnTo>
                    <a:pt x="13777" y="15445"/>
                  </a:lnTo>
                  <a:lnTo>
                    <a:pt x="12376" y="7339"/>
                  </a:lnTo>
                  <a:cubicBezTo>
                    <a:pt x="12343" y="7139"/>
                    <a:pt x="12242" y="7005"/>
                    <a:pt x="12109" y="6905"/>
                  </a:cubicBezTo>
                  <a:lnTo>
                    <a:pt x="167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58" name="Google Shape;4062;p75">
              <a:extLst>
                <a:ext uri="{FF2B5EF4-FFF2-40B4-BE49-F238E27FC236}">
                  <a16:creationId xmlns:a16="http://schemas.microsoft.com/office/drawing/2014/main" id="{704BE4A5-F841-ADA0-70DA-AAC7FFB7AEDC}"/>
                </a:ext>
              </a:extLst>
            </p:cNvPr>
            <p:cNvSpPr/>
            <p:nvPr/>
          </p:nvSpPr>
          <p:spPr>
            <a:xfrm>
              <a:off x="4422275" y="3774425"/>
              <a:ext cx="53025" cy="53950"/>
            </a:xfrm>
            <a:custGeom>
              <a:avLst/>
              <a:gdLst/>
              <a:ahLst/>
              <a:cxnLst/>
              <a:rect l="l" t="t" r="r" b="b"/>
              <a:pathLst>
                <a:path w="2121" h="2158" extrusionOk="0">
                  <a:moveTo>
                    <a:pt x="378" y="1"/>
                  </a:moveTo>
                  <a:cubicBezTo>
                    <a:pt x="132" y="1"/>
                    <a:pt x="0" y="178"/>
                    <a:pt x="43" y="516"/>
                  </a:cubicBezTo>
                  <a:cubicBezTo>
                    <a:pt x="243" y="1117"/>
                    <a:pt x="643" y="1650"/>
                    <a:pt x="1244" y="1984"/>
                  </a:cubicBezTo>
                  <a:cubicBezTo>
                    <a:pt x="1421" y="2102"/>
                    <a:pt x="1585" y="2158"/>
                    <a:pt x="1721" y="2158"/>
                  </a:cubicBezTo>
                  <a:cubicBezTo>
                    <a:pt x="1969" y="2158"/>
                    <a:pt x="2121" y="1974"/>
                    <a:pt x="2077" y="1650"/>
                  </a:cubicBezTo>
                  <a:cubicBezTo>
                    <a:pt x="1877" y="1017"/>
                    <a:pt x="1477" y="483"/>
                    <a:pt x="910" y="183"/>
                  </a:cubicBezTo>
                  <a:cubicBezTo>
                    <a:pt x="702" y="60"/>
                    <a:pt x="521" y="1"/>
                    <a:pt x="37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59" name="Google Shape;4063;p75">
              <a:extLst>
                <a:ext uri="{FF2B5EF4-FFF2-40B4-BE49-F238E27FC236}">
                  <a16:creationId xmlns:a16="http://schemas.microsoft.com/office/drawing/2014/main" id="{B1650CDB-0076-A344-FCCB-5D08C6AAFA6C}"/>
                </a:ext>
              </a:extLst>
            </p:cNvPr>
            <p:cNvSpPr/>
            <p:nvPr/>
          </p:nvSpPr>
          <p:spPr>
            <a:xfrm>
              <a:off x="4626800" y="3330325"/>
              <a:ext cx="360300" cy="578200"/>
            </a:xfrm>
            <a:custGeom>
              <a:avLst/>
              <a:gdLst/>
              <a:ahLst/>
              <a:cxnLst/>
              <a:rect l="l" t="t" r="r" b="b"/>
              <a:pathLst>
                <a:path w="14412" h="23128" extrusionOk="0">
                  <a:moveTo>
                    <a:pt x="7473" y="1"/>
                  </a:moveTo>
                  <a:cubicBezTo>
                    <a:pt x="6405" y="834"/>
                    <a:pt x="6038" y="3970"/>
                    <a:pt x="7473" y="6772"/>
                  </a:cubicBezTo>
                  <a:lnTo>
                    <a:pt x="10342" y="13544"/>
                  </a:lnTo>
                  <a:cubicBezTo>
                    <a:pt x="10342" y="13544"/>
                    <a:pt x="8640" y="15545"/>
                    <a:pt x="7506" y="16612"/>
                  </a:cubicBezTo>
                  <a:cubicBezTo>
                    <a:pt x="6372" y="17680"/>
                    <a:pt x="5171" y="18847"/>
                    <a:pt x="4337" y="18947"/>
                  </a:cubicBezTo>
                  <a:cubicBezTo>
                    <a:pt x="3670" y="19014"/>
                    <a:pt x="2503" y="19148"/>
                    <a:pt x="2236" y="19414"/>
                  </a:cubicBezTo>
                  <a:cubicBezTo>
                    <a:pt x="1635" y="20048"/>
                    <a:pt x="1068" y="20715"/>
                    <a:pt x="568" y="21416"/>
                  </a:cubicBezTo>
                  <a:cubicBezTo>
                    <a:pt x="301" y="21816"/>
                    <a:pt x="1" y="22784"/>
                    <a:pt x="801" y="23050"/>
                  </a:cubicBezTo>
                  <a:cubicBezTo>
                    <a:pt x="969" y="23104"/>
                    <a:pt x="1131" y="23128"/>
                    <a:pt x="1286" y="23128"/>
                  </a:cubicBezTo>
                  <a:cubicBezTo>
                    <a:pt x="1810" y="23128"/>
                    <a:pt x="2273" y="22859"/>
                    <a:pt x="2736" y="22550"/>
                  </a:cubicBezTo>
                  <a:cubicBezTo>
                    <a:pt x="3036" y="22350"/>
                    <a:pt x="3303" y="22116"/>
                    <a:pt x="3570" y="21883"/>
                  </a:cubicBezTo>
                  <a:cubicBezTo>
                    <a:pt x="3667" y="21894"/>
                    <a:pt x="3767" y="21900"/>
                    <a:pt x="3867" y="21900"/>
                  </a:cubicBezTo>
                  <a:cubicBezTo>
                    <a:pt x="4352" y="21900"/>
                    <a:pt x="4862" y="21770"/>
                    <a:pt x="5305" y="21549"/>
                  </a:cubicBezTo>
                  <a:lnTo>
                    <a:pt x="6505" y="20815"/>
                  </a:lnTo>
                  <a:cubicBezTo>
                    <a:pt x="7139" y="20415"/>
                    <a:pt x="11142" y="17446"/>
                    <a:pt x="12743" y="16212"/>
                  </a:cubicBezTo>
                  <a:cubicBezTo>
                    <a:pt x="14411" y="14911"/>
                    <a:pt x="14311" y="14478"/>
                    <a:pt x="14111" y="13544"/>
                  </a:cubicBezTo>
                  <a:cubicBezTo>
                    <a:pt x="13711" y="11709"/>
                    <a:pt x="11409" y="5805"/>
                    <a:pt x="10742" y="4070"/>
                  </a:cubicBezTo>
                  <a:cubicBezTo>
                    <a:pt x="9908" y="1902"/>
                    <a:pt x="9241" y="1"/>
                    <a:pt x="7473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0" name="Google Shape;4064;p75">
              <a:extLst>
                <a:ext uri="{FF2B5EF4-FFF2-40B4-BE49-F238E27FC236}">
                  <a16:creationId xmlns:a16="http://schemas.microsoft.com/office/drawing/2014/main" id="{715AD26E-09C2-3ACC-914B-3D83656A1117}"/>
                </a:ext>
              </a:extLst>
            </p:cNvPr>
            <p:cNvSpPr/>
            <p:nvPr/>
          </p:nvSpPr>
          <p:spPr>
            <a:xfrm>
              <a:off x="4757725" y="3325250"/>
              <a:ext cx="182675" cy="263625"/>
            </a:xfrm>
            <a:custGeom>
              <a:avLst/>
              <a:gdLst/>
              <a:ahLst/>
              <a:cxnLst/>
              <a:rect l="l" t="t" r="r" b="b"/>
              <a:pathLst>
                <a:path w="7307" h="10545" extrusionOk="0">
                  <a:moveTo>
                    <a:pt x="1639" y="0"/>
                  </a:moveTo>
                  <a:cubicBezTo>
                    <a:pt x="1552" y="0"/>
                    <a:pt x="1502" y="3"/>
                    <a:pt x="1502" y="3"/>
                  </a:cubicBezTo>
                  <a:cubicBezTo>
                    <a:pt x="1" y="1771"/>
                    <a:pt x="1268" y="5007"/>
                    <a:pt x="1268" y="5007"/>
                  </a:cubicBezTo>
                  <a:lnTo>
                    <a:pt x="3603" y="10544"/>
                  </a:lnTo>
                  <a:cubicBezTo>
                    <a:pt x="6639" y="10377"/>
                    <a:pt x="7306" y="8409"/>
                    <a:pt x="7306" y="8409"/>
                  </a:cubicBezTo>
                  <a:cubicBezTo>
                    <a:pt x="7306" y="8409"/>
                    <a:pt x="4804" y="1805"/>
                    <a:pt x="3937" y="837"/>
                  </a:cubicBezTo>
                  <a:cubicBezTo>
                    <a:pt x="3250" y="68"/>
                    <a:pt x="2043" y="0"/>
                    <a:pt x="1639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1" name="Google Shape;4065;p75">
              <a:extLst>
                <a:ext uri="{FF2B5EF4-FFF2-40B4-BE49-F238E27FC236}">
                  <a16:creationId xmlns:a16="http://schemas.microsoft.com/office/drawing/2014/main" id="{5A6602A2-7C03-ECFC-1269-958C6AB8D0B7}"/>
                </a:ext>
              </a:extLst>
            </p:cNvPr>
            <p:cNvSpPr/>
            <p:nvPr/>
          </p:nvSpPr>
          <p:spPr>
            <a:xfrm>
              <a:off x="4060575" y="2220375"/>
              <a:ext cx="158475" cy="196600"/>
            </a:xfrm>
            <a:custGeom>
              <a:avLst/>
              <a:gdLst/>
              <a:ahLst/>
              <a:cxnLst/>
              <a:rect l="l" t="t" r="r" b="b"/>
              <a:pathLst>
                <a:path w="6339" h="7864" extrusionOk="0">
                  <a:moveTo>
                    <a:pt x="4804" y="0"/>
                  </a:moveTo>
                  <a:lnTo>
                    <a:pt x="1635" y="4303"/>
                  </a:lnTo>
                  <a:lnTo>
                    <a:pt x="0" y="5971"/>
                  </a:lnTo>
                  <a:lnTo>
                    <a:pt x="567" y="7038"/>
                  </a:lnTo>
                  <a:cubicBezTo>
                    <a:pt x="739" y="7403"/>
                    <a:pt x="1158" y="7863"/>
                    <a:pt x="1692" y="7863"/>
                  </a:cubicBezTo>
                  <a:cubicBezTo>
                    <a:pt x="1990" y="7863"/>
                    <a:pt x="2323" y="7720"/>
                    <a:pt x="2669" y="7339"/>
                  </a:cubicBezTo>
                  <a:cubicBezTo>
                    <a:pt x="4103" y="5804"/>
                    <a:pt x="6338" y="734"/>
                    <a:pt x="6338" y="734"/>
                  </a:cubicBezTo>
                  <a:lnTo>
                    <a:pt x="4804" y="0"/>
                  </a:ln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2" name="Google Shape;4066;p75">
              <a:extLst>
                <a:ext uri="{FF2B5EF4-FFF2-40B4-BE49-F238E27FC236}">
                  <a16:creationId xmlns:a16="http://schemas.microsoft.com/office/drawing/2014/main" id="{ED709DC1-356B-6721-7FCD-0F02013F7BDC}"/>
                </a:ext>
              </a:extLst>
            </p:cNvPr>
            <p:cNvSpPr/>
            <p:nvPr/>
          </p:nvSpPr>
          <p:spPr>
            <a:xfrm>
              <a:off x="3967175" y="2084425"/>
              <a:ext cx="156800" cy="311100"/>
            </a:xfrm>
            <a:custGeom>
              <a:avLst/>
              <a:gdLst/>
              <a:ahLst/>
              <a:cxnLst/>
              <a:rect l="l" t="t" r="r" b="b"/>
              <a:pathLst>
                <a:path w="6272" h="12444" extrusionOk="0">
                  <a:moveTo>
                    <a:pt x="0" y="1"/>
                  </a:moveTo>
                  <a:lnTo>
                    <a:pt x="1568" y="7006"/>
                  </a:lnTo>
                  <a:cubicBezTo>
                    <a:pt x="1568" y="7006"/>
                    <a:pt x="2435" y="8774"/>
                    <a:pt x="3236" y="10375"/>
                  </a:cubicBezTo>
                  <a:cubicBezTo>
                    <a:pt x="3836" y="11609"/>
                    <a:pt x="4303" y="12443"/>
                    <a:pt x="4303" y="12443"/>
                  </a:cubicBezTo>
                  <a:lnTo>
                    <a:pt x="6271" y="10108"/>
                  </a:lnTo>
                  <a:cubicBezTo>
                    <a:pt x="6271" y="10108"/>
                    <a:pt x="4337" y="5105"/>
                    <a:pt x="3336" y="2703"/>
                  </a:cubicBezTo>
                  <a:cubicBezTo>
                    <a:pt x="2435" y="601"/>
                    <a:pt x="1268" y="101"/>
                    <a:pt x="0" y="1"/>
                  </a:cubicBez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3" name="Google Shape;4067;p75">
              <a:extLst>
                <a:ext uri="{FF2B5EF4-FFF2-40B4-BE49-F238E27FC236}">
                  <a16:creationId xmlns:a16="http://schemas.microsoft.com/office/drawing/2014/main" id="{79109DFE-D42E-095D-3EBA-614FBEAE0A7F}"/>
                </a:ext>
              </a:extLst>
            </p:cNvPr>
            <p:cNvSpPr/>
            <p:nvPr/>
          </p:nvSpPr>
          <p:spPr>
            <a:xfrm>
              <a:off x="4103075" y="2115175"/>
              <a:ext cx="148875" cy="151950"/>
            </a:xfrm>
            <a:custGeom>
              <a:avLst/>
              <a:gdLst/>
              <a:ahLst/>
              <a:cxnLst/>
              <a:rect l="l" t="t" r="r" b="b"/>
              <a:pathLst>
                <a:path w="5955" h="6078" extrusionOk="0">
                  <a:moveTo>
                    <a:pt x="5194" y="0"/>
                  </a:moveTo>
                  <a:cubicBezTo>
                    <a:pt x="5135" y="0"/>
                    <a:pt x="5072" y="2"/>
                    <a:pt x="5005" y="5"/>
                  </a:cubicBezTo>
                  <a:cubicBezTo>
                    <a:pt x="4371" y="38"/>
                    <a:pt x="2870" y="305"/>
                    <a:pt x="2603" y="472"/>
                  </a:cubicBezTo>
                  <a:cubicBezTo>
                    <a:pt x="2370" y="639"/>
                    <a:pt x="2270" y="672"/>
                    <a:pt x="1870" y="1439"/>
                  </a:cubicBezTo>
                  <a:cubicBezTo>
                    <a:pt x="1870" y="1439"/>
                    <a:pt x="1669" y="1840"/>
                    <a:pt x="1336" y="2540"/>
                  </a:cubicBezTo>
                  <a:cubicBezTo>
                    <a:pt x="902" y="3441"/>
                    <a:pt x="535" y="4375"/>
                    <a:pt x="202" y="5309"/>
                  </a:cubicBezTo>
                  <a:cubicBezTo>
                    <a:pt x="0" y="6028"/>
                    <a:pt x="245" y="6077"/>
                    <a:pt x="509" y="6077"/>
                  </a:cubicBezTo>
                  <a:cubicBezTo>
                    <a:pt x="551" y="6077"/>
                    <a:pt x="594" y="6076"/>
                    <a:pt x="635" y="6076"/>
                  </a:cubicBezTo>
                  <a:cubicBezTo>
                    <a:pt x="936" y="6043"/>
                    <a:pt x="1836" y="6009"/>
                    <a:pt x="2670" y="5909"/>
                  </a:cubicBezTo>
                  <a:cubicBezTo>
                    <a:pt x="3471" y="5843"/>
                    <a:pt x="3537" y="5609"/>
                    <a:pt x="3704" y="5342"/>
                  </a:cubicBezTo>
                  <a:cubicBezTo>
                    <a:pt x="4538" y="3875"/>
                    <a:pt x="5205" y="2307"/>
                    <a:pt x="5772" y="739"/>
                  </a:cubicBezTo>
                  <a:cubicBezTo>
                    <a:pt x="5954" y="163"/>
                    <a:pt x="5778" y="0"/>
                    <a:pt x="519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4" name="Google Shape;4068;p75">
              <a:extLst>
                <a:ext uri="{FF2B5EF4-FFF2-40B4-BE49-F238E27FC236}">
                  <a16:creationId xmlns:a16="http://schemas.microsoft.com/office/drawing/2014/main" id="{AE9A5531-DBCE-2DF5-79A9-8EB3C4422042}"/>
                </a:ext>
              </a:extLst>
            </p:cNvPr>
            <p:cNvSpPr/>
            <p:nvPr/>
          </p:nvSpPr>
          <p:spPr>
            <a:xfrm>
              <a:off x="4109775" y="2161150"/>
              <a:ext cx="140125" cy="82575"/>
            </a:xfrm>
            <a:custGeom>
              <a:avLst/>
              <a:gdLst/>
              <a:ahLst/>
              <a:cxnLst/>
              <a:rect l="l" t="t" r="r" b="b"/>
              <a:pathLst>
                <a:path w="5605" h="3303" extrusionOk="0">
                  <a:moveTo>
                    <a:pt x="5104" y="1"/>
                  </a:moveTo>
                  <a:lnTo>
                    <a:pt x="4837" y="601"/>
                  </a:lnTo>
                  <a:cubicBezTo>
                    <a:pt x="4003" y="801"/>
                    <a:pt x="3169" y="935"/>
                    <a:pt x="2335" y="935"/>
                  </a:cubicBezTo>
                  <a:cubicBezTo>
                    <a:pt x="1763" y="889"/>
                    <a:pt x="1270" y="796"/>
                    <a:pt x="941" y="796"/>
                  </a:cubicBezTo>
                  <a:cubicBezTo>
                    <a:pt x="790" y="796"/>
                    <a:pt x="674" y="816"/>
                    <a:pt x="601" y="868"/>
                  </a:cubicBezTo>
                  <a:cubicBezTo>
                    <a:pt x="134" y="1202"/>
                    <a:pt x="0" y="2603"/>
                    <a:pt x="1368" y="3103"/>
                  </a:cubicBezTo>
                  <a:cubicBezTo>
                    <a:pt x="1729" y="3252"/>
                    <a:pt x="2167" y="3302"/>
                    <a:pt x="2598" y="3302"/>
                  </a:cubicBezTo>
                  <a:cubicBezTo>
                    <a:pt x="3520" y="3302"/>
                    <a:pt x="4404" y="3070"/>
                    <a:pt x="4404" y="3070"/>
                  </a:cubicBezTo>
                  <a:cubicBezTo>
                    <a:pt x="4704" y="1735"/>
                    <a:pt x="5604" y="468"/>
                    <a:pt x="5104" y="1"/>
                  </a:cubicBez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5" name="Google Shape;4069;p75">
              <a:extLst>
                <a:ext uri="{FF2B5EF4-FFF2-40B4-BE49-F238E27FC236}">
                  <a16:creationId xmlns:a16="http://schemas.microsoft.com/office/drawing/2014/main" id="{261AD565-5D01-7544-5454-5D560001127B}"/>
                </a:ext>
              </a:extLst>
            </p:cNvPr>
            <p:cNvSpPr/>
            <p:nvPr/>
          </p:nvSpPr>
          <p:spPr>
            <a:xfrm>
              <a:off x="3966325" y="2083600"/>
              <a:ext cx="128450" cy="214450"/>
            </a:xfrm>
            <a:custGeom>
              <a:avLst/>
              <a:gdLst/>
              <a:ahLst/>
              <a:cxnLst/>
              <a:rect l="l" t="t" r="r" b="b"/>
              <a:pathLst>
                <a:path w="5138" h="8578" extrusionOk="0">
                  <a:moveTo>
                    <a:pt x="1" y="1"/>
                  </a:moveTo>
                  <a:lnTo>
                    <a:pt x="1635" y="8573"/>
                  </a:lnTo>
                  <a:cubicBezTo>
                    <a:pt x="1700" y="8576"/>
                    <a:pt x="1764" y="8578"/>
                    <a:pt x="1827" y="8578"/>
                  </a:cubicBezTo>
                  <a:cubicBezTo>
                    <a:pt x="3155" y="8578"/>
                    <a:pt x="4374" y="7919"/>
                    <a:pt x="5138" y="6805"/>
                  </a:cubicBezTo>
                  <a:cubicBezTo>
                    <a:pt x="5138" y="6805"/>
                    <a:pt x="3470" y="1969"/>
                    <a:pt x="2503" y="901"/>
                  </a:cubicBezTo>
                  <a:cubicBezTo>
                    <a:pt x="1936" y="334"/>
                    <a:pt x="1635" y="1"/>
                    <a:pt x="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6" name="Google Shape;4070;p75">
              <a:extLst>
                <a:ext uri="{FF2B5EF4-FFF2-40B4-BE49-F238E27FC236}">
                  <a16:creationId xmlns:a16="http://schemas.microsoft.com/office/drawing/2014/main" id="{240666E3-9E8C-E90D-32C0-8EF6F3921FF2}"/>
                </a:ext>
              </a:extLst>
            </p:cNvPr>
            <p:cNvSpPr/>
            <p:nvPr/>
          </p:nvSpPr>
          <p:spPr>
            <a:xfrm>
              <a:off x="3973000" y="3253600"/>
              <a:ext cx="166025" cy="148975"/>
            </a:xfrm>
            <a:custGeom>
              <a:avLst/>
              <a:gdLst/>
              <a:ahLst/>
              <a:cxnLst/>
              <a:rect l="l" t="t" r="r" b="b"/>
              <a:pathLst>
                <a:path w="6641" h="5959" extrusionOk="0">
                  <a:moveTo>
                    <a:pt x="535" y="1"/>
                  </a:moveTo>
                  <a:cubicBezTo>
                    <a:pt x="401" y="1"/>
                    <a:pt x="301" y="401"/>
                    <a:pt x="168" y="835"/>
                  </a:cubicBezTo>
                  <a:cubicBezTo>
                    <a:pt x="34" y="1202"/>
                    <a:pt x="1" y="1635"/>
                    <a:pt x="34" y="2035"/>
                  </a:cubicBezTo>
                  <a:cubicBezTo>
                    <a:pt x="201" y="2469"/>
                    <a:pt x="835" y="2869"/>
                    <a:pt x="1102" y="3270"/>
                  </a:cubicBezTo>
                  <a:cubicBezTo>
                    <a:pt x="1402" y="3637"/>
                    <a:pt x="1635" y="4204"/>
                    <a:pt x="2036" y="4671"/>
                  </a:cubicBezTo>
                  <a:cubicBezTo>
                    <a:pt x="2669" y="5338"/>
                    <a:pt x="3470" y="5771"/>
                    <a:pt x="4371" y="5938"/>
                  </a:cubicBezTo>
                  <a:cubicBezTo>
                    <a:pt x="4464" y="5952"/>
                    <a:pt x="4574" y="5958"/>
                    <a:pt x="4694" y="5958"/>
                  </a:cubicBezTo>
                  <a:cubicBezTo>
                    <a:pt x="5467" y="5958"/>
                    <a:pt x="6641" y="5673"/>
                    <a:pt x="6439" y="5038"/>
                  </a:cubicBezTo>
                  <a:cubicBezTo>
                    <a:pt x="6172" y="4304"/>
                    <a:pt x="5205" y="3537"/>
                    <a:pt x="4471" y="2869"/>
                  </a:cubicBezTo>
                  <a:cubicBezTo>
                    <a:pt x="3570" y="2035"/>
                    <a:pt x="2970" y="401"/>
                    <a:pt x="2836" y="1"/>
                  </a:cubicBezTo>
                  <a:lnTo>
                    <a:pt x="2836" y="334"/>
                  </a:lnTo>
                  <a:cubicBezTo>
                    <a:pt x="2836" y="601"/>
                    <a:pt x="2036" y="634"/>
                    <a:pt x="1702" y="634"/>
                  </a:cubicBezTo>
                  <a:cubicBezTo>
                    <a:pt x="1268" y="634"/>
                    <a:pt x="868" y="501"/>
                    <a:pt x="535" y="234"/>
                  </a:cubicBezTo>
                  <a:lnTo>
                    <a:pt x="53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7" name="Google Shape;4071;p75">
              <a:extLst>
                <a:ext uri="{FF2B5EF4-FFF2-40B4-BE49-F238E27FC236}">
                  <a16:creationId xmlns:a16="http://schemas.microsoft.com/office/drawing/2014/main" id="{449929BB-01F0-381D-2027-8BD42649FD14}"/>
                </a:ext>
              </a:extLst>
            </p:cNvPr>
            <p:cNvSpPr/>
            <p:nvPr/>
          </p:nvSpPr>
          <p:spPr>
            <a:xfrm>
              <a:off x="3761200" y="3284450"/>
              <a:ext cx="81750" cy="178975"/>
            </a:xfrm>
            <a:custGeom>
              <a:avLst/>
              <a:gdLst/>
              <a:ahLst/>
              <a:cxnLst/>
              <a:rect l="l" t="t" r="r" b="b"/>
              <a:pathLst>
                <a:path w="3270" h="7159" extrusionOk="0">
                  <a:moveTo>
                    <a:pt x="500" y="1"/>
                  </a:moveTo>
                  <a:cubicBezTo>
                    <a:pt x="400" y="601"/>
                    <a:pt x="334" y="1235"/>
                    <a:pt x="334" y="1869"/>
                  </a:cubicBezTo>
                  <a:cubicBezTo>
                    <a:pt x="300" y="2970"/>
                    <a:pt x="100" y="3370"/>
                    <a:pt x="67" y="4304"/>
                  </a:cubicBezTo>
                  <a:cubicBezTo>
                    <a:pt x="0" y="5138"/>
                    <a:pt x="200" y="5938"/>
                    <a:pt x="701" y="6606"/>
                  </a:cubicBezTo>
                  <a:cubicBezTo>
                    <a:pt x="913" y="6924"/>
                    <a:pt x="1360" y="7158"/>
                    <a:pt x="1803" y="7158"/>
                  </a:cubicBezTo>
                  <a:cubicBezTo>
                    <a:pt x="2195" y="7158"/>
                    <a:pt x="2583" y="6975"/>
                    <a:pt x="2802" y="6506"/>
                  </a:cubicBezTo>
                  <a:cubicBezTo>
                    <a:pt x="3269" y="5505"/>
                    <a:pt x="3236" y="4838"/>
                    <a:pt x="3069" y="3804"/>
                  </a:cubicBezTo>
                  <a:cubicBezTo>
                    <a:pt x="2902" y="2770"/>
                    <a:pt x="2902" y="2136"/>
                    <a:pt x="2802" y="1335"/>
                  </a:cubicBezTo>
                  <a:cubicBezTo>
                    <a:pt x="2735" y="601"/>
                    <a:pt x="2635" y="101"/>
                    <a:pt x="2635" y="101"/>
                  </a:cubicBezTo>
                  <a:lnTo>
                    <a:pt x="50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8" name="Google Shape;4072;p75">
              <a:extLst>
                <a:ext uri="{FF2B5EF4-FFF2-40B4-BE49-F238E27FC236}">
                  <a16:creationId xmlns:a16="http://schemas.microsoft.com/office/drawing/2014/main" id="{F91E855B-2D1C-14D9-31DE-6226878ADC98}"/>
                </a:ext>
              </a:extLst>
            </p:cNvPr>
            <p:cNvSpPr/>
            <p:nvPr/>
          </p:nvSpPr>
          <p:spPr>
            <a:xfrm>
              <a:off x="3754525" y="2428025"/>
              <a:ext cx="358450" cy="988650"/>
            </a:xfrm>
            <a:custGeom>
              <a:avLst/>
              <a:gdLst/>
              <a:ahLst/>
              <a:cxnLst/>
              <a:rect l="l" t="t" r="r" b="b"/>
              <a:pathLst>
                <a:path w="14338" h="39546" extrusionOk="0">
                  <a:moveTo>
                    <a:pt x="1368" y="0"/>
                  </a:moveTo>
                  <a:cubicBezTo>
                    <a:pt x="234" y="4970"/>
                    <a:pt x="1301" y="16879"/>
                    <a:pt x="1301" y="16879"/>
                  </a:cubicBezTo>
                  <a:cubicBezTo>
                    <a:pt x="1268" y="17479"/>
                    <a:pt x="567" y="18713"/>
                    <a:pt x="300" y="21415"/>
                  </a:cubicBezTo>
                  <a:cubicBezTo>
                    <a:pt x="0" y="24584"/>
                    <a:pt x="701" y="32990"/>
                    <a:pt x="734" y="33224"/>
                  </a:cubicBezTo>
                  <a:cubicBezTo>
                    <a:pt x="734" y="33591"/>
                    <a:pt x="767" y="33958"/>
                    <a:pt x="767" y="34258"/>
                  </a:cubicBezTo>
                  <a:cubicBezTo>
                    <a:pt x="767" y="34692"/>
                    <a:pt x="767" y="37660"/>
                    <a:pt x="934" y="38561"/>
                  </a:cubicBezTo>
                  <a:cubicBezTo>
                    <a:pt x="1051" y="39228"/>
                    <a:pt x="1535" y="39545"/>
                    <a:pt x="2006" y="39545"/>
                  </a:cubicBezTo>
                  <a:cubicBezTo>
                    <a:pt x="2477" y="39545"/>
                    <a:pt x="2936" y="39228"/>
                    <a:pt x="3002" y="38628"/>
                  </a:cubicBezTo>
                  <a:cubicBezTo>
                    <a:pt x="3102" y="37827"/>
                    <a:pt x="2902" y="34692"/>
                    <a:pt x="2902" y="34325"/>
                  </a:cubicBezTo>
                  <a:cubicBezTo>
                    <a:pt x="2902" y="33958"/>
                    <a:pt x="2902" y="33624"/>
                    <a:pt x="2936" y="33257"/>
                  </a:cubicBezTo>
                  <a:cubicBezTo>
                    <a:pt x="2969" y="33224"/>
                    <a:pt x="5171" y="20648"/>
                    <a:pt x="5571" y="17446"/>
                  </a:cubicBezTo>
                  <a:cubicBezTo>
                    <a:pt x="5938" y="14677"/>
                    <a:pt x="6905" y="7939"/>
                    <a:pt x="6905" y="7939"/>
                  </a:cubicBezTo>
                  <a:lnTo>
                    <a:pt x="8540" y="17446"/>
                  </a:lnTo>
                  <a:cubicBezTo>
                    <a:pt x="8239" y="18347"/>
                    <a:pt x="8039" y="19247"/>
                    <a:pt x="7906" y="20181"/>
                  </a:cubicBezTo>
                  <a:cubicBezTo>
                    <a:pt x="7739" y="22049"/>
                    <a:pt x="9240" y="30188"/>
                    <a:pt x="9274" y="31689"/>
                  </a:cubicBezTo>
                  <a:lnTo>
                    <a:pt x="9274" y="33291"/>
                  </a:lnTo>
                  <a:lnTo>
                    <a:pt x="9274" y="33324"/>
                  </a:lnTo>
                  <a:cubicBezTo>
                    <a:pt x="9374" y="33824"/>
                    <a:pt x="10441" y="35092"/>
                    <a:pt x="11041" y="35926"/>
                  </a:cubicBezTo>
                  <a:cubicBezTo>
                    <a:pt x="11542" y="36626"/>
                    <a:pt x="12276" y="37127"/>
                    <a:pt x="13110" y="37293"/>
                  </a:cubicBezTo>
                  <a:cubicBezTo>
                    <a:pt x="13228" y="37307"/>
                    <a:pt x="13338" y="37314"/>
                    <a:pt x="13439" y="37314"/>
                  </a:cubicBezTo>
                  <a:cubicBezTo>
                    <a:pt x="14077" y="37314"/>
                    <a:pt x="14338" y="37040"/>
                    <a:pt x="13877" y="36493"/>
                  </a:cubicBezTo>
                  <a:cubicBezTo>
                    <a:pt x="13610" y="36293"/>
                    <a:pt x="13410" y="36093"/>
                    <a:pt x="13210" y="35892"/>
                  </a:cubicBezTo>
                  <a:cubicBezTo>
                    <a:pt x="12609" y="35259"/>
                    <a:pt x="12142" y="34491"/>
                    <a:pt x="11809" y="33657"/>
                  </a:cubicBezTo>
                  <a:cubicBezTo>
                    <a:pt x="11642" y="33291"/>
                    <a:pt x="11575" y="32857"/>
                    <a:pt x="11575" y="32457"/>
                  </a:cubicBezTo>
                  <a:lnTo>
                    <a:pt x="11575" y="31556"/>
                  </a:lnTo>
                  <a:cubicBezTo>
                    <a:pt x="11575" y="31556"/>
                    <a:pt x="12709" y="19281"/>
                    <a:pt x="12943" y="17046"/>
                  </a:cubicBezTo>
                  <a:cubicBezTo>
                    <a:pt x="13343" y="13143"/>
                    <a:pt x="11775" y="4403"/>
                    <a:pt x="11475" y="0"/>
                  </a:cubicBez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9" name="Google Shape;4073;p75">
              <a:extLst>
                <a:ext uri="{FF2B5EF4-FFF2-40B4-BE49-F238E27FC236}">
                  <a16:creationId xmlns:a16="http://schemas.microsoft.com/office/drawing/2014/main" id="{B1EF70B3-0BD9-0BB5-923C-9458270DAB4D}"/>
                </a:ext>
              </a:extLst>
            </p:cNvPr>
            <p:cNvSpPr/>
            <p:nvPr/>
          </p:nvSpPr>
          <p:spPr>
            <a:xfrm>
              <a:off x="3737850" y="2081925"/>
              <a:ext cx="362775" cy="667025"/>
            </a:xfrm>
            <a:custGeom>
              <a:avLst/>
              <a:gdLst/>
              <a:ahLst/>
              <a:cxnLst/>
              <a:rect l="l" t="t" r="r" b="b"/>
              <a:pathLst>
                <a:path w="14511" h="26681" extrusionOk="0">
                  <a:moveTo>
                    <a:pt x="8073" y="1"/>
                  </a:moveTo>
                  <a:lnTo>
                    <a:pt x="4804" y="368"/>
                  </a:lnTo>
                  <a:lnTo>
                    <a:pt x="3769" y="568"/>
                  </a:lnTo>
                  <a:cubicBezTo>
                    <a:pt x="4337" y="3370"/>
                    <a:pt x="2002" y="6505"/>
                    <a:pt x="2002" y="6505"/>
                  </a:cubicBezTo>
                  <a:lnTo>
                    <a:pt x="3736" y="10442"/>
                  </a:lnTo>
                  <a:cubicBezTo>
                    <a:pt x="3569" y="10742"/>
                    <a:pt x="2235" y="12677"/>
                    <a:pt x="1668" y="14478"/>
                  </a:cubicBezTo>
                  <a:cubicBezTo>
                    <a:pt x="667" y="17713"/>
                    <a:pt x="134" y="21049"/>
                    <a:pt x="0" y="24418"/>
                  </a:cubicBezTo>
                  <a:cubicBezTo>
                    <a:pt x="1265" y="25921"/>
                    <a:pt x="4030" y="26681"/>
                    <a:pt x="6855" y="26681"/>
                  </a:cubicBezTo>
                  <a:cubicBezTo>
                    <a:pt x="9988" y="26681"/>
                    <a:pt x="13195" y="25746"/>
                    <a:pt x="14510" y="23851"/>
                  </a:cubicBezTo>
                  <a:cubicBezTo>
                    <a:pt x="14510" y="23851"/>
                    <a:pt x="13576" y="16212"/>
                    <a:pt x="11275" y="10342"/>
                  </a:cubicBezTo>
                  <a:lnTo>
                    <a:pt x="11742" y="7640"/>
                  </a:lnTo>
                  <a:cubicBezTo>
                    <a:pt x="13143" y="6005"/>
                    <a:pt x="12542" y="4604"/>
                    <a:pt x="12109" y="3804"/>
                  </a:cubicBezTo>
                  <a:cubicBezTo>
                    <a:pt x="11442" y="2403"/>
                    <a:pt x="10508" y="1102"/>
                    <a:pt x="9340" y="68"/>
                  </a:cubicBezTo>
                  <a:lnTo>
                    <a:pt x="8073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70" name="Google Shape;4074;p75">
              <a:extLst>
                <a:ext uri="{FF2B5EF4-FFF2-40B4-BE49-F238E27FC236}">
                  <a16:creationId xmlns:a16="http://schemas.microsoft.com/office/drawing/2014/main" id="{D3A1190E-0952-815D-9100-E6A3EE512BC7}"/>
                </a:ext>
              </a:extLst>
            </p:cNvPr>
            <p:cNvSpPr/>
            <p:nvPr/>
          </p:nvSpPr>
          <p:spPr>
            <a:xfrm>
              <a:off x="3737850" y="2081925"/>
              <a:ext cx="362775" cy="667025"/>
            </a:xfrm>
            <a:custGeom>
              <a:avLst/>
              <a:gdLst/>
              <a:ahLst/>
              <a:cxnLst/>
              <a:rect l="l" t="t" r="r" b="b"/>
              <a:pathLst>
                <a:path w="14511" h="26681" extrusionOk="0">
                  <a:moveTo>
                    <a:pt x="8073" y="1"/>
                  </a:moveTo>
                  <a:lnTo>
                    <a:pt x="4804" y="368"/>
                  </a:lnTo>
                  <a:lnTo>
                    <a:pt x="3769" y="568"/>
                  </a:lnTo>
                  <a:cubicBezTo>
                    <a:pt x="4337" y="3370"/>
                    <a:pt x="2002" y="6505"/>
                    <a:pt x="2002" y="6505"/>
                  </a:cubicBezTo>
                  <a:lnTo>
                    <a:pt x="3736" y="10442"/>
                  </a:lnTo>
                  <a:cubicBezTo>
                    <a:pt x="3569" y="10742"/>
                    <a:pt x="2235" y="12677"/>
                    <a:pt x="1668" y="14478"/>
                  </a:cubicBezTo>
                  <a:cubicBezTo>
                    <a:pt x="667" y="17713"/>
                    <a:pt x="134" y="21049"/>
                    <a:pt x="0" y="24418"/>
                  </a:cubicBezTo>
                  <a:cubicBezTo>
                    <a:pt x="1265" y="25921"/>
                    <a:pt x="4030" y="26681"/>
                    <a:pt x="6855" y="26681"/>
                  </a:cubicBezTo>
                  <a:cubicBezTo>
                    <a:pt x="9988" y="26681"/>
                    <a:pt x="13195" y="25746"/>
                    <a:pt x="14510" y="23851"/>
                  </a:cubicBezTo>
                  <a:cubicBezTo>
                    <a:pt x="14510" y="23851"/>
                    <a:pt x="13576" y="16212"/>
                    <a:pt x="11275" y="10342"/>
                  </a:cubicBezTo>
                  <a:lnTo>
                    <a:pt x="11742" y="7640"/>
                  </a:lnTo>
                  <a:cubicBezTo>
                    <a:pt x="13143" y="6005"/>
                    <a:pt x="12542" y="4604"/>
                    <a:pt x="12109" y="3804"/>
                  </a:cubicBezTo>
                  <a:cubicBezTo>
                    <a:pt x="11442" y="2403"/>
                    <a:pt x="10508" y="1102"/>
                    <a:pt x="9340" y="68"/>
                  </a:cubicBezTo>
                  <a:lnTo>
                    <a:pt x="8073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71" name="Google Shape;4075;p75">
              <a:extLst>
                <a:ext uri="{FF2B5EF4-FFF2-40B4-BE49-F238E27FC236}">
                  <a16:creationId xmlns:a16="http://schemas.microsoft.com/office/drawing/2014/main" id="{1E7BB7CF-9E7E-0874-1E5B-921D971E15C2}"/>
                </a:ext>
              </a:extLst>
            </p:cNvPr>
            <p:cNvSpPr/>
            <p:nvPr/>
          </p:nvSpPr>
          <p:spPr>
            <a:xfrm>
              <a:off x="3738675" y="2168650"/>
              <a:ext cx="300250" cy="580250"/>
            </a:xfrm>
            <a:custGeom>
              <a:avLst/>
              <a:gdLst/>
              <a:ahLst/>
              <a:cxnLst/>
              <a:rect l="l" t="t" r="r" b="b"/>
              <a:pathLst>
                <a:path w="12010" h="23210" extrusionOk="0">
                  <a:moveTo>
                    <a:pt x="3536" y="1"/>
                  </a:moveTo>
                  <a:cubicBezTo>
                    <a:pt x="3169" y="1068"/>
                    <a:pt x="2636" y="2102"/>
                    <a:pt x="2002" y="3036"/>
                  </a:cubicBezTo>
                  <a:lnTo>
                    <a:pt x="3736" y="6973"/>
                  </a:lnTo>
                  <a:cubicBezTo>
                    <a:pt x="3570" y="7239"/>
                    <a:pt x="2235" y="9208"/>
                    <a:pt x="1668" y="11009"/>
                  </a:cubicBezTo>
                  <a:cubicBezTo>
                    <a:pt x="668" y="14244"/>
                    <a:pt x="101" y="17580"/>
                    <a:pt x="0" y="20949"/>
                  </a:cubicBezTo>
                  <a:cubicBezTo>
                    <a:pt x="1257" y="22449"/>
                    <a:pt x="4015" y="23210"/>
                    <a:pt x="6839" y="23210"/>
                  </a:cubicBezTo>
                  <a:cubicBezTo>
                    <a:pt x="8664" y="23210"/>
                    <a:pt x="10516" y="22892"/>
                    <a:pt x="12009" y="22250"/>
                  </a:cubicBezTo>
                  <a:lnTo>
                    <a:pt x="12009" y="22250"/>
                  </a:lnTo>
                  <a:cubicBezTo>
                    <a:pt x="11993" y="22250"/>
                    <a:pt x="10427" y="22548"/>
                    <a:pt x="8516" y="22548"/>
                  </a:cubicBezTo>
                  <a:cubicBezTo>
                    <a:pt x="6433" y="22548"/>
                    <a:pt x="3942" y="22194"/>
                    <a:pt x="2602" y="20716"/>
                  </a:cubicBezTo>
                  <a:cubicBezTo>
                    <a:pt x="67" y="17914"/>
                    <a:pt x="2736" y="10742"/>
                    <a:pt x="3570" y="9208"/>
                  </a:cubicBezTo>
                  <a:cubicBezTo>
                    <a:pt x="4370" y="7673"/>
                    <a:pt x="5571" y="7406"/>
                    <a:pt x="4904" y="6772"/>
                  </a:cubicBezTo>
                  <a:cubicBezTo>
                    <a:pt x="4237" y="6105"/>
                    <a:pt x="3603" y="4871"/>
                    <a:pt x="3837" y="3870"/>
                  </a:cubicBezTo>
                  <a:cubicBezTo>
                    <a:pt x="4037" y="2603"/>
                    <a:pt x="4170" y="1335"/>
                    <a:pt x="4237" y="68"/>
                  </a:cubicBezTo>
                  <a:lnTo>
                    <a:pt x="353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72" name="Google Shape;4076;p75">
              <a:extLst>
                <a:ext uri="{FF2B5EF4-FFF2-40B4-BE49-F238E27FC236}">
                  <a16:creationId xmlns:a16="http://schemas.microsoft.com/office/drawing/2014/main" id="{F54E9C46-1A24-06BC-B374-467ED9A3619C}"/>
                </a:ext>
              </a:extLst>
            </p:cNvPr>
            <p:cNvSpPr/>
            <p:nvPr/>
          </p:nvSpPr>
          <p:spPr>
            <a:xfrm>
              <a:off x="3747850" y="1744150"/>
              <a:ext cx="296075" cy="285275"/>
            </a:xfrm>
            <a:custGeom>
              <a:avLst/>
              <a:gdLst/>
              <a:ahLst/>
              <a:cxnLst/>
              <a:rect l="l" t="t" r="r" b="b"/>
              <a:pathLst>
                <a:path w="11843" h="11411" extrusionOk="0">
                  <a:moveTo>
                    <a:pt x="5278" y="1"/>
                  </a:moveTo>
                  <a:cubicBezTo>
                    <a:pt x="5242" y="1"/>
                    <a:pt x="5207" y="1"/>
                    <a:pt x="5171" y="2"/>
                  </a:cubicBezTo>
                  <a:cubicBezTo>
                    <a:pt x="2269" y="69"/>
                    <a:pt x="0" y="2504"/>
                    <a:pt x="100" y="5406"/>
                  </a:cubicBezTo>
                  <a:lnTo>
                    <a:pt x="100" y="5573"/>
                  </a:lnTo>
                  <a:cubicBezTo>
                    <a:pt x="100" y="7541"/>
                    <a:pt x="1335" y="9309"/>
                    <a:pt x="3203" y="9976"/>
                  </a:cubicBezTo>
                  <a:cubicBezTo>
                    <a:pt x="3436" y="10476"/>
                    <a:pt x="3903" y="11310"/>
                    <a:pt x="4370" y="11410"/>
                  </a:cubicBezTo>
                  <a:lnTo>
                    <a:pt x="4370" y="10710"/>
                  </a:lnTo>
                  <a:cubicBezTo>
                    <a:pt x="5004" y="11043"/>
                    <a:pt x="5738" y="11210"/>
                    <a:pt x="6438" y="11210"/>
                  </a:cubicBezTo>
                  <a:lnTo>
                    <a:pt x="7272" y="11210"/>
                  </a:lnTo>
                  <a:cubicBezTo>
                    <a:pt x="9807" y="11210"/>
                    <a:pt x="11842" y="9175"/>
                    <a:pt x="11842" y="6674"/>
                  </a:cubicBezTo>
                  <a:lnTo>
                    <a:pt x="11842" y="6373"/>
                  </a:lnTo>
                  <a:cubicBezTo>
                    <a:pt x="11842" y="4472"/>
                    <a:pt x="10775" y="2737"/>
                    <a:pt x="9107" y="1837"/>
                  </a:cubicBezTo>
                  <a:cubicBezTo>
                    <a:pt x="8163" y="665"/>
                    <a:pt x="6742" y="1"/>
                    <a:pt x="527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73" name="Google Shape;4077;p75">
              <a:extLst>
                <a:ext uri="{FF2B5EF4-FFF2-40B4-BE49-F238E27FC236}">
                  <a16:creationId xmlns:a16="http://schemas.microsoft.com/office/drawing/2014/main" id="{64A9A635-0BC9-3F36-DC56-A6F02A60CAAC}"/>
                </a:ext>
              </a:extLst>
            </p:cNvPr>
            <p:cNvSpPr/>
            <p:nvPr/>
          </p:nvSpPr>
          <p:spPr>
            <a:xfrm>
              <a:off x="3826225" y="1778175"/>
              <a:ext cx="149300" cy="121975"/>
            </a:xfrm>
            <a:custGeom>
              <a:avLst/>
              <a:gdLst/>
              <a:ahLst/>
              <a:cxnLst/>
              <a:rect l="l" t="t" r="r" b="b"/>
              <a:pathLst>
                <a:path w="5972" h="4879" extrusionOk="0">
                  <a:moveTo>
                    <a:pt x="4434" y="0"/>
                  </a:moveTo>
                  <a:cubicBezTo>
                    <a:pt x="3664" y="0"/>
                    <a:pt x="2686" y="256"/>
                    <a:pt x="1669" y="1076"/>
                  </a:cubicBezTo>
                  <a:cubicBezTo>
                    <a:pt x="1" y="2444"/>
                    <a:pt x="201" y="4879"/>
                    <a:pt x="201" y="4879"/>
                  </a:cubicBezTo>
                  <a:cubicBezTo>
                    <a:pt x="501" y="2844"/>
                    <a:pt x="1869" y="1243"/>
                    <a:pt x="3403" y="676"/>
                  </a:cubicBezTo>
                  <a:cubicBezTo>
                    <a:pt x="4123" y="431"/>
                    <a:pt x="4716" y="362"/>
                    <a:pt x="5151" y="362"/>
                  </a:cubicBezTo>
                  <a:cubicBezTo>
                    <a:pt x="5663" y="362"/>
                    <a:pt x="5954" y="458"/>
                    <a:pt x="5972" y="476"/>
                  </a:cubicBezTo>
                  <a:cubicBezTo>
                    <a:pt x="5802" y="272"/>
                    <a:pt x="5228" y="0"/>
                    <a:pt x="443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74" name="Google Shape;4078;p75">
              <a:extLst>
                <a:ext uri="{FF2B5EF4-FFF2-40B4-BE49-F238E27FC236}">
                  <a16:creationId xmlns:a16="http://schemas.microsoft.com/office/drawing/2014/main" id="{9CD59DF5-6B5F-F489-ECD0-7836219198E6}"/>
                </a:ext>
              </a:extLst>
            </p:cNvPr>
            <p:cNvSpPr/>
            <p:nvPr/>
          </p:nvSpPr>
          <p:spPr>
            <a:xfrm>
              <a:off x="3805400" y="1849275"/>
              <a:ext cx="216000" cy="302400"/>
            </a:xfrm>
            <a:custGeom>
              <a:avLst/>
              <a:gdLst/>
              <a:ahLst/>
              <a:cxnLst/>
              <a:rect l="l" t="t" r="r" b="b"/>
              <a:pathLst>
                <a:path w="8640" h="12096" extrusionOk="0">
                  <a:moveTo>
                    <a:pt x="7472" y="0"/>
                  </a:moveTo>
                  <a:cubicBezTo>
                    <a:pt x="7339" y="1334"/>
                    <a:pt x="6538" y="2535"/>
                    <a:pt x="5371" y="3202"/>
                  </a:cubicBezTo>
                  <a:cubicBezTo>
                    <a:pt x="4403" y="3736"/>
                    <a:pt x="3336" y="4070"/>
                    <a:pt x="2235" y="4136"/>
                  </a:cubicBezTo>
                  <a:cubicBezTo>
                    <a:pt x="2055" y="3716"/>
                    <a:pt x="1659" y="3488"/>
                    <a:pt x="1255" y="3488"/>
                  </a:cubicBezTo>
                  <a:cubicBezTo>
                    <a:pt x="986" y="3488"/>
                    <a:pt x="714" y="3589"/>
                    <a:pt x="500" y="3803"/>
                  </a:cubicBezTo>
                  <a:cubicBezTo>
                    <a:pt x="0" y="4303"/>
                    <a:pt x="200" y="5271"/>
                    <a:pt x="834" y="5838"/>
                  </a:cubicBezTo>
                  <a:cubicBezTo>
                    <a:pt x="1163" y="6138"/>
                    <a:pt x="1436" y="6224"/>
                    <a:pt x="1642" y="6224"/>
                  </a:cubicBezTo>
                  <a:cubicBezTo>
                    <a:pt x="1916" y="6224"/>
                    <a:pt x="2068" y="6071"/>
                    <a:pt x="2068" y="6071"/>
                  </a:cubicBezTo>
                  <a:lnTo>
                    <a:pt x="2102" y="9807"/>
                  </a:lnTo>
                  <a:cubicBezTo>
                    <a:pt x="2569" y="10541"/>
                    <a:pt x="3202" y="11175"/>
                    <a:pt x="3869" y="11709"/>
                  </a:cubicBezTo>
                  <a:cubicBezTo>
                    <a:pt x="4257" y="11980"/>
                    <a:pt x="4749" y="12096"/>
                    <a:pt x="5211" y="12096"/>
                  </a:cubicBezTo>
                  <a:cubicBezTo>
                    <a:pt x="5942" y="12096"/>
                    <a:pt x="6597" y="11804"/>
                    <a:pt x="6638" y="11375"/>
                  </a:cubicBezTo>
                  <a:cubicBezTo>
                    <a:pt x="6738" y="10641"/>
                    <a:pt x="5404" y="9307"/>
                    <a:pt x="5404" y="9307"/>
                  </a:cubicBezTo>
                  <a:lnTo>
                    <a:pt x="5404" y="7973"/>
                  </a:lnTo>
                  <a:cubicBezTo>
                    <a:pt x="5885" y="8056"/>
                    <a:pt x="6365" y="8127"/>
                    <a:pt x="6756" y="8127"/>
                  </a:cubicBezTo>
                  <a:cubicBezTo>
                    <a:pt x="6988" y="8127"/>
                    <a:pt x="7189" y="8102"/>
                    <a:pt x="7339" y="8039"/>
                  </a:cubicBezTo>
                  <a:cubicBezTo>
                    <a:pt x="7772" y="7839"/>
                    <a:pt x="8539" y="7205"/>
                    <a:pt x="8606" y="4603"/>
                  </a:cubicBezTo>
                  <a:cubicBezTo>
                    <a:pt x="8640" y="1535"/>
                    <a:pt x="7972" y="500"/>
                    <a:pt x="7472" y="0"/>
                  </a:cubicBez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75" name="Google Shape;4079;p75">
              <a:extLst>
                <a:ext uri="{FF2B5EF4-FFF2-40B4-BE49-F238E27FC236}">
                  <a16:creationId xmlns:a16="http://schemas.microsoft.com/office/drawing/2014/main" id="{5C4DB1C0-6677-7800-E449-F07EC5429B04}"/>
                </a:ext>
              </a:extLst>
            </p:cNvPr>
            <p:cNvSpPr/>
            <p:nvPr/>
          </p:nvSpPr>
          <p:spPr>
            <a:xfrm>
              <a:off x="3990525" y="1935775"/>
              <a:ext cx="16300" cy="16100"/>
            </a:xfrm>
            <a:custGeom>
              <a:avLst/>
              <a:gdLst/>
              <a:ahLst/>
              <a:cxnLst/>
              <a:rect l="l" t="t" r="r" b="b"/>
              <a:pathLst>
                <a:path w="652" h="644" extrusionOk="0">
                  <a:moveTo>
                    <a:pt x="329" y="0"/>
                  </a:moveTo>
                  <a:cubicBezTo>
                    <a:pt x="180" y="0"/>
                    <a:pt x="34" y="101"/>
                    <a:pt x="34" y="310"/>
                  </a:cubicBezTo>
                  <a:cubicBezTo>
                    <a:pt x="0" y="476"/>
                    <a:pt x="134" y="643"/>
                    <a:pt x="301" y="643"/>
                  </a:cubicBezTo>
                  <a:cubicBezTo>
                    <a:pt x="501" y="643"/>
                    <a:pt x="634" y="510"/>
                    <a:pt x="634" y="343"/>
                  </a:cubicBezTo>
                  <a:cubicBezTo>
                    <a:pt x="651" y="118"/>
                    <a:pt x="489" y="0"/>
                    <a:pt x="32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76" name="Google Shape;4080;p75">
              <a:extLst>
                <a:ext uri="{FF2B5EF4-FFF2-40B4-BE49-F238E27FC236}">
                  <a16:creationId xmlns:a16="http://schemas.microsoft.com/office/drawing/2014/main" id="{DD82D224-1B87-8CBA-E3B2-8288DF6EC18B}"/>
                </a:ext>
              </a:extLst>
            </p:cNvPr>
            <p:cNvSpPr/>
            <p:nvPr/>
          </p:nvSpPr>
          <p:spPr>
            <a:xfrm>
              <a:off x="3924650" y="1937775"/>
              <a:ext cx="15850" cy="15750"/>
            </a:xfrm>
            <a:custGeom>
              <a:avLst/>
              <a:gdLst/>
              <a:ahLst/>
              <a:cxnLst/>
              <a:rect l="l" t="t" r="r" b="b"/>
              <a:pathLst>
                <a:path w="634" h="630" extrusionOk="0">
                  <a:moveTo>
                    <a:pt x="308" y="0"/>
                  </a:moveTo>
                  <a:cubicBezTo>
                    <a:pt x="152" y="0"/>
                    <a:pt x="0" y="100"/>
                    <a:pt x="0" y="296"/>
                  </a:cubicBezTo>
                  <a:cubicBezTo>
                    <a:pt x="0" y="463"/>
                    <a:pt x="100" y="630"/>
                    <a:pt x="300" y="630"/>
                  </a:cubicBezTo>
                  <a:cubicBezTo>
                    <a:pt x="467" y="630"/>
                    <a:pt x="601" y="496"/>
                    <a:pt x="634" y="330"/>
                  </a:cubicBezTo>
                  <a:cubicBezTo>
                    <a:pt x="634" y="108"/>
                    <a:pt x="469" y="0"/>
                    <a:pt x="3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77" name="Google Shape;4081;p75">
              <a:extLst>
                <a:ext uri="{FF2B5EF4-FFF2-40B4-BE49-F238E27FC236}">
                  <a16:creationId xmlns:a16="http://schemas.microsoft.com/office/drawing/2014/main" id="{C965E1DF-0820-CC25-F2C1-6A26CB589046}"/>
                </a:ext>
              </a:extLst>
            </p:cNvPr>
            <p:cNvSpPr/>
            <p:nvPr/>
          </p:nvSpPr>
          <p:spPr>
            <a:xfrm>
              <a:off x="3943825" y="2005200"/>
              <a:ext cx="20025" cy="13525"/>
            </a:xfrm>
            <a:custGeom>
              <a:avLst/>
              <a:gdLst/>
              <a:ahLst/>
              <a:cxnLst/>
              <a:rect l="l" t="t" r="r" b="b"/>
              <a:pathLst>
                <a:path w="801" h="541" extrusionOk="0">
                  <a:moveTo>
                    <a:pt x="67" y="1"/>
                  </a:moveTo>
                  <a:cubicBezTo>
                    <a:pt x="0" y="234"/>
                    <a:pt x="100" y="435"/>
                    <a:pt x="301" y="535"/>
                  </a:cubicBezTo>
                  <a:cubicBezTo>
                    <a:pt x="330" y="539"/>
                    <a:pt x="358" y="541"/>
                    <a:pt x="386" y="541"/>
                  </a:cubicBezTo>
                  <a:cubicBezTo>
                    <a:pt x="582" y="541"/>
                    <a:pt x="743" y="439"/>
                    <a:pt x="801" y="23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78" name="Google Shape;4082;p75">
              <a:extLst>
                <a:ext uri="{FF2B5EF4-FFF2-40B4-BE49-F238E27FC236}">
                  <a16:creationId xmlns:a16="http://schemas.microsoft.com/office/drawing/2014/main" id="{40F8670A-9DEA-95AB-3300-A08CF74BCAFB}"/>
                </a:ext>
              </a:extLst>
            </p:cNvPr>
            <p:cNvSpPr/>
            <p:nvPr/>
          </p:nvSpPr>
          <p:spPr>
            <a:xfrm>
              <a:off x="3996350" y="1905025"/>
              <a:ext cx="18375" cy="15975"/>
            </a:xfrm>
            <a:custGeom>
              <a:avLst/>
              <a:gdLst/>
              <a:ahLst/>
              <a:cxnLst/>
              <a:rect l="l" t="t" r="r" b="b"/>
              <a:pathLst>
                <a:path w="735" h="639" extrusionOk="0">
                  <a:moveTo>
                    <a:pt x="309" y="1"/>
                  </a:moveTo>
                  <a:cubicBezTo>
                    <a:pt x="181" y="1"/>
                    <a:pt x="64" y="66"/>
                    <a:pt x="1" y="172"/>
                  </a:cubicBezTo>
                  <a:lnTo>
                    <a:pt x="635" y="639"/>
                  </a:lnTo>
                  <a:cubicBezTo>
                    <a:pt x="735" y="439"/>
                    <a:pt x="701" y="205"/>
                    <a:pt x="535" y="72"/>
                  </a:cubicBezTo>
                  <a:cubicBezTo>
                    <a:pt x="461" y="23"/>
                    <a:pt x="383" y="1"/>
                    <a:pt x="30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79" name="Google Shape;4083;p75">
              <a:extLst>
                <a:ext uri="{FF2B5EF4-FFF2-40B4-BE49-F238E27FC236}">
                  <a16:creationId xmlns:a16="http://schemas.microsoft.com/office/drawing/2014/main" id="{4322B6B0-23F2-971D-62A3-254C5BB9C927}"/>
                </a:ext>
              </a:extLst>
            </p:cNvPr>
            <p:cNvSpPr/>
            <p:nvPr/>
          </p:nvSpPr>
          <p:spPr>
            <a:xfrm>
              <a:off x="3861250" y="1946000"/>
              <a:ext cx="14150" cy="26800"/>
            </a:xfrm>
            <a:custGeom>
              <a:avLst/>
              <a:gdLst/>
              <a:ahLst/>
              <a:cxnLst/>
              <a:rect l="l" t="t" r="r" b="b"/>
              <a:pathLst>
                <a:path w="566" h="1072" extrusionOk="0">
                  <a:moveTo>
                    <a:pt x="1" y="1"/>
                  </a:moveTo>
                  <a:lnTo>
                    <a:pt x="1" y="1068"/>
                  </a:lnTo>
                  <a:cubicBezTo>
                    <a:pt x="20" y="1070"/>
                    <a:pt x="39" y="1071"/>
                    <a:pt x="58" y="1071"/>
                  </a:cubicBezTo>
                  <a:cubicBezTo>
                    <a:pt x="334" y="1071"/>
                    <a:pt x="566" y="849"/>
                    <a:pt x="535" y="568"/>
                  </a:cubicBezTo>
                  <a:cubicBezTo>
                    <a:pt x="535" y="267"/>
                    <a:pt x="301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80" name="Google Shape;4084;p75">
              <a:extLst>
                <a:ext uri="{FF2B5EF4-FFF2-40B4-BE49-F238E27FC236}">
                  <a16:creationId xmlns:a16="http://schemas.microsoft.com/office/drawing/2014/main" id="{565F8751-62D4-3E1F-6560-628B9D97D3D9}"/>
                </a:ext>
              </a:extLst>
            </p:cNvPr>
            <p:cNvSpPr/>
            <p:nvPr/>
          </p:nvSpPr>
          <p:spPr>
            <a:xfrm>
              <a:off x="3966325" y="1937675"/>
              <a:ext cx="25050" cy="53375"/>
            </a:xfrm>
            <a:custGeom>
              <a:avLst/>
              <a:gdLst/>
              <a:ahLst/>
              <a:cxnLst/>
              <a:rect l="l" t="t" r="r" b="b"/>
              <a:pathLst>
                <a:path w="1002" h="2135" extrusionOk="0">
                  <a:moveTo>
                    <a:pt x="1" y="0"/>
                  </a:moveTo>
                  <a:lnTo>
                    <a:pt x="1" y="2135"/>
                  </a:lnTo>
                  <a:lnTo>
                    <a:pt x="1002" y="18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81" name="Google Shape;4085;p75">
              <a:extLst>
                <a:ext uri="{FF2B5EF4-FFF2-40B4-BE49-F238E27FC236}">
                  <a16:creationId xmlns:a16="http://schemas.microsoft.com/office/drawing/2014/main" id="{50884D51-D451-D848-E297-4F9C980C64D8}"/>
                </a:ext>
              </a:extLst>
            </p:cNvPr>
            <p:cNvSpPr/>
            <p:nvPr/>
          </p:nvSpPr>
          <p:spPr>
            <a:xfrm>
              <a:off x="3872100" y="2017725"/>
              <a:ext cx="68400" cy="44225"/>
            </a:xfrm>
            <a:custGeom>
              <a:avLst/>
              <a:gdLst/>
              <a:ahLst/>
              <a:cxnLst/>
              <a:rect l="l" t="t" r="r" b="b"/>
              <a:pathLst>
                <a:path w="2736" h="1769" extrusionOk="0">
                  <a:moveTo>
                    <a:pt x="1" y="0"/>
                  </a:moveTo>
                  <a:lnTo>
                    <a:pt x="1" y="0"/>
                  </a:lnTo>
                  <a:cubicBezTo>
                    <a:pt x="101" y="334"/>
                    <a:pt x="301" y="634"/>
                    <a:pt x="601" y="868"/>
                  </a:cubicBezTo>
                  <a:cubicBezTo>
                    <a:pt x="1101" y="1301"/>
                    <a:pt x="2736" y="1768"/>
                    <a:pt x="2736" y="1768"/>
                  </a:cubicBezTo>
                  <a:lnTo>
                    <a:pt x="2736" y="1235"/>
                  </a:lnTo>
                  <a:cubicBezTo>
                    <a:pt x="1935" y="1134"/>
                    <a:pt x="267" y="667"/>
                    <a:pt x="1" y="0"/>
                  </a:cubicBez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82" name="Google Shape;4086;p75">
              <a:extLst>
                <a:ext uri="{FF2B5EF4-FFF2-40B4-BE49-F238E27FC236}">
                  <a16:creationId xmlns:a16="http://schemas.microsoft.com/office/drawing/2014/main" id="{A578706D-2984-ABA7-3EA0-C47B13F7411C}"/>
                </a:ext>
              </a:extLst>
            </p:cNvPr>
            <p:cNvSpPr/>
            <p:nvPr/>
          </p:nvSpPr>
          <p:spPr>
            <a:xfrm>
              <a:off x="3701150" y="2176175"/>
              <a:ext cx="193500" cy="534800"/>
            </a:xfrm>
            <a:custGeom>
              <a:avLst/>
              <a:gdLst/>
              <a:ahLst/>
              <a:cxnLst/>
              <a:rect l="l" t="t" r="r" b="b"/>
              <a:pathLst>
                <a:path w="7740" h="21392" extrusionOk="0">
                  <a:moveTo>
                    <a:pt x="2135" y="0"/>
                  </a:moveTo>
                  <a:cubicBezTo>
                    <a:pt x="1535" y="2135"/>
                    <a:pt x="0" y="8940"/>
                    <a:pt x="134" y="9640"/>
                  </a:cubicBezTo>
                  <a:cubicBezTo>
                    <a:pt x="467" y="11208"/>
                    <a:pt x="834" y="13076"/>
                    <a:pt x="1501" y="15411"/>
                  </a:cubicBezTo>
                  <a:cubicBezTo>
                    <a:pt x="1802" y="16379"/>
                    <a:pt x="2202" y="17479"/>
                    <a:pt x="2536" y="18213"/>
                  </a:cubicBezTo>
                  <a:cubicBezTo>
                    <a:pt x="3537" y="20653"/>
                    <a:pt x="4479" y="21392"/>
                    <a:pt x="5610" y="21392"/>
                  </a:cubicBezTo>
                  <a:cubicBezTo>
                    <a:pt x="5685" y="21392"/>
                    <a:pt x="5761" y="21388"/>
                    <a:pt x="5838" y="21382"/>
                  </a:cubicBezTo>
                  <a:cubicBezTo>
                    <a:pt x="7739" y="21249"/>
                    <a:pt x="7639" y="20548"/>
                    <a:pt x="6638" y="19447"/>
                  </a:cubicBezTo>
                  <a:cubicBezTo>
                    <a:pt x="6171" y="18947"/>
                    <a:pt x="5805" y="18413"/>
                    <a:pt x="5538" y="17813"/>
                  </a:cubicBezTo>
                  <a:lnTo>
                    <a:pt x="5538" y="17813"/>
                  </a:lnTo>
                  <a:cubicBezTo>
                    <a:pt x="5838" y="17980"/>
                    <a:pt x="6171" y="18146"/>
                    <a:pt x="6505" y="18247"/>
                  </a:cubicBezTo>
                  <a:cubicBezTo>
                    <a:pt x="6584" y="18278"/>
                    <a:pt x="6666" y="18293"/>
                    <a:pt x="6745" y="18293"/>
                  </a:cubicBezTo>
                  <a:cubicBezTo>
                    <a:pt x="7000" y="18293"/>
                    <a:pt x="7237" y="18142"/>
                    <a:pt x="7339" y="17913"/>
                  </a:cubicBezTo>
                  <a:cubicBezTo>
                    <a:pt x="7406" y="17780"/>
                    <a:pt x="7039" y="17679"/>
                    <a:pt x="6605" y="17279"/>
                  </a:cubicBezTo>
                  <a:cubicBezTo>
                    <a:pt x="6171" y="16779"/>
                    <a:pt x="5638" y="16345"/>
                    <a:pt x="5071" y="16012"/>
                  </a:cubicBezTo>
                  <a:cubicBezTo>
                    <a:pt x="4804" y="15845"/>
                    <a:pt x="4604" y="15611"/>
                    <a:pt x="4470" y="15344"/>
                  </a:cubicBezTo>
                  <a:cubicBezTo>
                    <a:pt x="3903" y="13543"/>
                    <a:pt x="3436" y="11675"/>
                    <a:pt x="3136" y="9807"/>
                  </a:cubicBezTo>
                  <a:lnTo>
                    <a:pt x="4770" y="3102"/>
                  </a:lnTo>
                  <a:lnTo>
                    <a:pt x="2135" y="0"/>
                  </a:ln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83" name="Google Shape;4087;p75">
              <a:extLst>
                <a:ext uri="{FF2B5EF4-FFF2-40B4-BE49-F238E27FC236}">
                  <a16:creationId xmlns:a16="http://schemas.microsoft.com/office/drawing/2014/main" id="{F02B6365-27A1-4C53-2E4D-6867CDE1ECE0}"/>
                </a:ext>
              </a:extLst>
            </p:cNvPr>
            <p:cNvSpPr/>
            <p:nvPr/>
          </p:nvSpPr>
          <p:spPr>
            <a:xfrm>
              <a:off x="3731175" y="2096100"/>
              <a:ext cx="130100" cy="197325"/>
            </a:xfrm>
            <a:custGeom>
              <a:avLst/>
              <a:gdLst/>
              <a:ahLst/>
              <a:cxnLst/>
              <a:rect l="l" t="t" r="r" b="b"/>
              <a:pathLst>
                <a:path w="5204" h="7893" extrusionOk="0">
                  <a:moveTo>
                    <a:pt x="4070" y="1"/>
                  </a:moveTo>
                  <a:cubicBezTo>
                    <a:pt x="2035" y="334"/>
                    <a:pt x="1501" y="1302"/>
                    <a:pt x="934" y="3203"/>
                  </a:cubicBezTo>
                  <a:cubicBezTo>
                    <a:pt x="467" y="4804"/>
                    <a:pt x="0" y="6639"/>
                    <a:pt x="0" y="6639"/>
                  </a:cubicBezTo>
                  <a:cubicBezTo>
                    <a:pt x="433" y="7216"/>
                    <a:pt x="2038" y="7892"/>
                    <a:pt x="3090" y="7892"/>
                  </a:cubicBezTo>
                  <a:cubicBezTo>
                    <a:pt x="3254" y="7892"/>
                    <a:pt x="3405" y="7876"/>
                    <a:pt x="3536" y="7840"/>
                  </a:cubicBezTo>
                  <a:lnTo>
                    <a:pt x="4470" y="4371"/>
                  </a:lnTo>
                  <a:cubicBezTo>
                    <a:pt x="5204" y="2703"/>
                    <a:pt x="4837" y="735"/>
                    <a:pt x="407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84" name="Google Shape;4088;p75">
              <a:extLst>
                <a:ext uri="{FF2B5EF4-FFF2-40B4-BE49-F238E27FC236}">
                  <a16:creationId xmlns:a16="http://schemas.microsoft.com/office/drawing/2014/main" id="{8BFFF957-7AD4-B027-425E-7F9FC3757AD3}"/>
                </a:ext>
              </a:extLst>
            </p:cNvPr>
            <p:cNvSpPr/>
            <p:nvPr/>
          </p:nvSpPr>
          <p:spPr>
            <a:xfrm>
              <a:off x="3737850" y="2081925"/>
              <a:ext cx="362775" cy="667025"/>
            </a:xfrm>
            <a:custGeom>
              <a:avLst/>
              <a:gdLst/>
              <a:ahLst/>
              <a:cxnLst/>
              <a:rect l="l" t="t" r="r" b="b"/>
              <a:pathLst>
                <a:path w="14511" h="26681" extrusionOk="0">
                  <a:moveTo>
                    <a:pt x="8073" y="1"/>
                  </a:moveTo>
                  <a:lnTo>
                    <a:pt x="4804" y="368"/>
                  </a:lnTo>
                  <a:lnTo>
                    <a:pt x="3769" y="568"/>
                  </a:lnTo>
                  <a:cubicBezTo>
                    <a:pt x="4337" y="3370"/>
                    <a:pt x="2002" y="6505"/>
                    <a:pt x="2002" y="6505"/>
                  </a:cubicBezTo>
                  <a:lnTo>
                    <a:pt x="3736" y="10442"/>
                  </a:lnTo>
                  <a:cubicBezTo>
                    <a:pt x="3569" y="10742"/>
                    <a:pt x="2235" y="12677"/>
                    <a:pt x="1668" y="14478"/>
                  </a:cubicBezTo>
                  <a:cubicBezTo>
                    <a:pt x="667" y="17713"/>
                    <a:pt x="134" y="21049"/>
                    <a:pt x="0" y="24418"/>
                  </a:cubicBezTo>
                  <a:cubicBezTo>
                    <a:pt x="1265" y="25921"/>
                    <a:pt x="4030" y="26681"/>
                    <a:pt x="6855" y="26681"/>
                  </a:cubicBezTo>
                  <a:cubicBezTo>
                    <a:pt x="9988" y="26681"/>
                    <a:pt x="13195" y="25746"/>
                    <a:pt x="14510" y="23851"/>
                  </a:cubicBezTo>
                  <a:cubicBezTo>
                    <a:pt x="14510" y="23851"/>
                    <a:pt x="13576" y="16212"/>
                    <a:pt x="11275" y="10342"/>
                  </a:cubicBezTo>
                  <a:lnTo>
                    <a:pt x="11742" y="7640"/>
                  </a:lnTo>
                  <a:cubicBezTo>
                    <a:pt x="13143" y="6005"/>
                    <a:pt x="12542" y="4604"/>
                    <a:pt x="12109" y="3804"/>
                  </a:cubicBezTo>
                  <a:cubicBezTo>
                    <a:pt x="11442" y="2403"/>
                    <a:pt x="10508" y="1102"/>
                    <a:pt x="9340" y="68"/>
                  </a:cubicBezTo>
                  <a:lnTo>
                    <a:pt x="80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386" name="Google Shape;1913;p67">
            <a:extLst>
              <a:ext uri="{FF2B5EF4-FFF2-40B4-BE49-F238E27FC236}">
                <a16:creationId xmlns:a16="http://schemas.microsoft.com/office/drawing/2014/main" id="{2F41B713-2C64-E678-ED49-476E4FE37C1E}"/>
              </a:ext>
            </a:extLst>
          </p:cNvPr>
          <p:cNvGrpSpPr/>
          <p:nvPr/>
        </p:nvGrpSpPr>
        <p:grpSpPr>
          <a:xfrm>
            <a:off x="1226998" y="1250748"/>
            <a:ext cx="1777459" cy="148990"/>
            <a:chOff x="4345425" y="2175475"/>
            <a:chExt cx="800750" cy="176025"/>
          </a:xfrm>
        </p:grpSpPr>
        <p:sp>
          <p:nvSpPr>
            <p:cNvPr id="2387" name="Google Shape;1914;p67">
              <a:extLst>
                <a:ext uri="{FF2B5EF4-FFF2-40B4-BE49-F238E27FC236}">
                  <a16:creationId xmlns:a16="http://schemas.microsoft.com/office/drawing/2014/main" id="{E9478191-9B64-8729-3CA5-CAED2943B315}"/>
                </a:ext>
              </a:extLst>
            </p:cNvPr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88" name="Google Shape;1915;p67">
              <a:extLst>
                <a:ext uri="{FF2B5EF4-FFF2-40B4-BE49-F238E27FC236}">
                  <a16:creationId xmlns:a16="http://schemas.microsoft.com/office/drawing/2014/main" id="{0A3293BF-08B0-0A68-958E-956E7EBEFA21}"/>
                </a:ext>
              </a:extLst>
            </p:cNvPr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389" name="Google Shape;1913;p67">
            <a:extLst>
              <a:ext uri="{FF2B5EF4-FFF2-40B4-BE49-F238E27FC236}">
                <a16:creationId xmlns:a16="http://schemas.microsoft.com/office/drawing/2014/main" id="{55C599AA-5CFD-78B5-5050-024A565DCAD2}"/>
              </a:ext>
            </a:extLst>
          </p:cNvPr>
          <p:cNvGrpSpPr/>
          <p:nvPr/>
        </p:nvGrpSpPr>
        <p:grpSpPr>
          <a:xfrm>
            <a:off x="1060352" y="1773565"/>
            <a:ext cx="1944105" cy="180106"/>
            <a:chOff x="4345425" y="2175475"/>
            <a:chExt cx="800750" cy="176025"/>
          </a:xfrm>
        </p:grpSpPr>
        <p:sp>
          <p:nvSpPr>
            <p:cNvPr id="2390" name="Google Shape;1914;p67">
              <a:extLst>
                <a:ext uri="{FF2B5EF4-FFF2-40B4-BE49-F238E27FC236}">
                  <a16:creationId xmlns:a16="http://schemas.microsoft.com/office/drawing/2014/main" id="{F2285349-87B4-1296-0353-DB3CD88F752A}"/>
                </a:ext>
              </a:extLst>
            </p:cNvPr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91" name="Google Shape;1915;p67">
              <a:extLst>
                <a:ext uri="{FF2B5EF4-FFF2-40B4-BE49-F238E27FC236}">
                  <a16:creationId xmlns:a16="http://schemas.microsoft.com/office/drawing/2014/main" id="{D19197E8-59EE-632D-49A8-10092474E906}"/>
                </a:ext>
              </a:extLst>
            </p:cNvPr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392" name="Google Shape;3352;p47">
            <a:extLst>
              <a:ext uri="{FF2B5EF4-FFF2-40B4-BE49-F238E27FC236}">
                <a16:creationId xmlns:a16="http://schemas.microsoft.com/office/drawing/2014/main" id="{E08FE0F7-E999-7762-148A-741F1D33DCD5}"/>
              </a:ext>
            </a:extLst>
          </p:cNvPr>
          <p:cNvSpPr txBox="1">
            <a:spLocks/>
          </p:cNvSpPr>
          <p:nvPr/>
        </p:nvSpPr>
        <p:spPr>
          <a:xfrm>
            <a:off x="1123431" y="1309049"/>
            <a:ext cx="2060508" cy="668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6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ebas Neue"/>
              <a:buNone/>
              <a:tabLst/>
              <a:defRPr/>
            </a:pPr>
            <a:r>
              <a:rPr kumimoji="0" 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ebas Neue"/>
                <a:sym typeface="Bebas Neue"/>
              </a:rPr>
              <a:t>KEYWORDS</a:t>
            </a:r>
            <a:endParaRPr kumimoji="0" lang="th-TH" sz="2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ebas Neue"/>
              <a:sym typeface="Bebas Neue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C43E5A-7970-8DFD-6871-01BCA02C52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3581" y="1108196"/>
            <a:ext cx="4332304" cy="32728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924295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9" name="Google Shape;2729;p79"/>
          <p:cNvGrpSpPr/>
          <p:nvPr/>
        </p:nvGrpSpPr>
        <p:grpSpPr>
          <a:xfrm rot="-900145">
            <a:off x="265692" y="4114454"/>
            <a:ext cx="1346977" cy="1179420"/>
            <a:chOff x="2334325" y="3469775"/>
            <a:chExt cx="1136500" cy="995125"/>
          </a:xfrm>
        </p:grpSpPr>
        <p:sp>
          <p:nvSpPr>
            <p:cNvPr id="2730" name="Google Shape;2730;p79"/>
            <p:cNvSpPr/>
            <p:nvPr/>
          </p:nvSpPr>
          <p:spPr>
            <a:xfrm>
              <a:off x="2337450" y="3480425"/>
              <a:ext cx="1100925" cy="952600"/>
            </a:xfrm>
            <a:custGeom>
              <a:avLst/>
              <a:gdLst/>
              <a:ahLst/>
              <a:cxnLst/>
              <a:rect l="l" t="t" r="r" b="b"/>
              <a:pathLst>
                <a:path w="44037" h="38104" extrusionOk="0">
                  <a:moveTo>
                    <a:pt x="40703" y="0"/>
                  </a:moveTo>
                  <a:cubicBezTo>
                    <a:pt x="40678" y="0"/>
                    <a:pt x="40653" y="25"/>
                    <a:pt x="40603" y="25"/>
                  </a:cubicBezTo>
                  <a:cubicBezTo>
                    <a:pt x="33886" y="877"/>
                    <a:pt x="27069" y="1278"/>
                    <a:pt x="20302" y="1855"/>
                  </a:cubicBezTo>
                  <a:cubicBezTo>
                    <a:pt x="13585" y="2406"/>
                    <a:pt x="6868" y="3133"/>
                    <a:pt x="126" y="3434"/>
                  </a:cubicBezTo>
                  <a:cubicBezTo>
                    <a:pt x="1" y="9725"/>
                    <a:pt x="1079" y="15840"/>
                    <a:pt x="1279" y="22106"/>
                  </a:cubicBezTo>
                  <a:cubicBezTo>
                    <a:pt x="1379" y="25239"/>
                    <a:pt x="1329" y="28371"/>
                    <a:pt x="1279" y="31504"/>
                  </a:cubicBezTo>
                  <a:cubicBezTo>
                    <a:pt x="1229" y="33183"/>
                    <a:pt x="1003" y="35188"/>
                    <a:pt x="1906" y="36692"/>
                  </a:cubicBezTo>
                  <a:cubicBezTo>
                    <a:pt x="2463" y="37626"/>
                    <a:pt x="3364" y="38104"/>
                    <a:pt x="4290" y="38104"/>
                  </a:cubicBezTo>
                  <a:cubicBezTo>
                    <a:pt x="5154" y="38104"/>
                    <a:pt x="6040" y="37689"/>
                    <a:pt x="6693" y="36843"/>
                  </a:cubicBezTo>
                  <a:cubicBezTo>
                    <a:pt x="7319" y="36016"/>
                    <a:pt x="7570" y="34988"/>
                    <a:pt x="7820" y="34010"/>
                  </a:cubicBezTo>
                  <a:cubicBezTo>
                    <a:pt x="7851" y="33904"/>
                    <a:pt x="7936" y="33863"/>
                    <a:pt x="8021" y="33863"/>
                  </a:cubicBezTo>
                  <a:cubicBezTo>
                    <a:pt x="8076" y="33863"/>
                    <a:pt x="8132" y="33880"/>
                    <a:pt x="8171" y="33910"/>
                  </a:cubicBezTo>
                  <a:cubicBezTo>
                    <a:pt x="8188" y="33910"/>
                    <a:pt x="8216" y="33899"/>
                    <a:pt x="8247" y="33899"/>
                  </a:cubicBezTo>
                  <a:cubicBezTo>
                    <a:pt x="8263" y="33899"/>
                    <a:pt x="8280" y="33902"/>
                    <a:pt x="8297" y="33910"/>
                  </a:cubicBezTo>
                  <a:cubicBezTo>
                    <a:pt x="15223" y="35439"/>
                    <a:pt x="22419" y="35740"/>
                    <a:pt x="29615" y="35740"/>
                  </a:cubicBezTo>
                  <a:cubicBezTo>
                    <a:pt x="34276" y="35740"/>
                    <a:pt x="38937" y="35614"/>
                    <a:pt x="43525" y="35614"/>
                  </a:cubicBezTo>
                  <a:cubicBezTo>
                    <a:pt x="43696" y="35614"/>
                    <a:pt x="43866" y="35614"/>
                    <a:pt x="44036" y="35615"/>
                  </a:cubicBezTo>
                  <a:cubicBezTo>
                    <a:pt x="43811" y="29650"/>
                    <a:pt x="43560" y="23710"/>
                    <a:pt x="42984" y="17745"/>
                  </a:cubicBezTo>
                  <a:cubicBezTo>
                    <a:pt x="42407" y="11805"/>
                    <a:pt x="41304" y="5940"/>
                    <a:pt x="407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79"/>
            <p:cNvSpPr/>
            <p:nvPr/>
          </p:nvSpPr>
          <p:spPr>
            <a:xfrm>
              <a:off x="2334325" y="3469775"/>
              <a:ext cx="1107175" cy="965775"/>
            </a:xfrm>
            <a:custGeom>
              <a:avLst/>
              <a:gdLst/>
              <a:ahLst/>
              <a:cxnLst/>
              <a:rect l="l" t="t" r="r" b="b"/>
              <a:pathLst>
                <a:path w="44287" h="38631" extrusionOk="0">
                  <a:moveTo>
                    <a:pt x="40651" y="682"/>
                  </a:moveTo>
                  <a:cubicBezTo>
                    <a:pt x="41257" y="6544"/>
                    <a:pt x="42339" y="12358"/>
                    <a:pt x="42908" y="18196"/>
                  </a:cubicBezTo>
                  <a:cubicBezTo>
                    <a:pt x="43209" y="21178"/>
                    <a:pt x="43409" y="24136"/>
                    <a:pt x="43585" y="27118"/>
                  </a:cubicBezTo>
                  <a:cubicBezTo>
                    <a:pt x="43685" y="28597"/>
                    <a:pt x="43760" y="30101"/>
                    <a:pt x="43810" y="31579"/>
                  </a:cubicBezTo>
                  <a:lnTo>
                    <a:pt x="43911" y="33810"/>
                  </a:lnTo>
                  <a:lnTo>
                    <a:pt x="43961" y="34938"/>
                  </a:lnTo>
                  <a:cubicBezTo>
                    <a:pt x="43961" y="35264"/>
                    <a:pt x="43986" y="35589"/>
                    <a:pt x="44036" y="35940"/>
                  </a:cubicBezTo>
                  <a:cubicBezTo>
                    <a:pt x="43309" y="35915"/>
                    <a:pt x="42632" y="35890"/>
                    <a:pt x="41906" y="35890"/>
                  </a:cubicBezTo>
                  <a:lnTo>
                    <a:pt x="39650" y="35915"/>
                  </a:lnTo>
                  <a:lnTo>
                    <a:pt x="35164" y="35965"/>
                  </a:lnTo>
                  <a:cubicBezTo>
                    <a:pt x="33514" y="35993"/>
                    <a:pt x="31871" y="36013"/>
                    <a:pt x="30228" y="36013"/>
                  </a:cubicBezTo>
                  <a:cubicBezTo>
                    <a:pt x="28876" y="36013"/>
                    <a:pt x="27524" y="35999"/>
                    <a:pt x="26166" y="35965"/>
                  </a:cubicBezTo>
                  <a:cubicBezTo>
                    <a:pt x="23159" y="35915"/>
                    <a:pt x="20176" y="35790"/>
                    <a:pt x="17194" y="35514"/>
                  </a:cubicBezTo>
                  <a:lnTo>
                    <a:pt x="14963" y="35264"/>
                  </a:lnTo>
                  <a:lnTo>
                    <a:pt x="12732" y="34963"/>
                  </a:lnTo>
                  <a:lnTo>
                    <a:pt x="10527" y="34587"/>
                  </a:lnTo>
                  <a:lnTo>
                    <a:pt x="9424" y="34361"/>
                  </a:lnTo>
                  <a:lnTo>
                    <a:pt x="8873" y="34261"/>
                  </a:lnTo>
                  <a:lnTo>
                    <a:pt x="8597" y="34211"/>
                  </a:lnTo>
                  <a:lnTo>
                    <a:pt x="8472" y="34186"/>
                  </a:lnTo>
                  <a:cubicBezTo>
                    <a:pt x="8434" y="34173"/>
                    <a:pt x="8390" y="34167"/>
                    <a:pt x="8350" y="34167"/>
                  </a:cubicBezTo>
                  <a:cubicBezTo>
                    <a:pt x="8335" y="34167"/>
                    <a:pt x="8321" y="34168"/>
                    <a:pt x="8307" y="34169"/>
                  </a:cubicBezTo>
                  <a:lnTo>
                    <a:pt x="8307" y="34169"/>
                  </a:lnTo>
                  <a:cubicBezTo>
                    <a:pt x="8259" y="34145"/>
                    <a:pt x="8207" y="34136"/>
                    <a:pt x="8146" y="34136"/>
                  </a:cubicBezTo>
                  <a:cubicBezTo>
                    <a:pt x="8046" y="34136"/>
                    <a:pt x="7920" y="34186"/>
                    <a:pt x="7870" y="34261"/>
                  </a:cubicBezTo>
                  <a:cubicBezTo>
                    <a:pt x="7845" y="34311"/>
                    <a:pt x="7820" y="34361"/>
                    <a:pt x="7795" y="34386"/>
                  </a:cubicBezTo>
                  <a:lnTo>
                    <a:pt x="7795" y="34487"/>
                  </a:lnTo>
                  <a:lnTo>
                    <a:pt x="7745" y="34637"/>
                  </a:lnTo>
                  <a:lnTo>
                    <a:pt x="7570" y="35264"/>
                  </a:lnTo>
                  <a:cubicBezTo>
                    <a:pt x="7444" y="35690"/>
                    <a:pt x="7319" y="36116"/>
                    <a:pt x="7118" y="36492"/>
                  </a:cubicBezTo>
                  <a:cubicBezTo>
                    <a:pt x="6767" y="37269"/>
                    <a:pt x="6141" y="37945"/>
                    <a:pt x="5339" y="38246"/>
                  </a:cubicBezTo>
                  <a:cubicBezTo>
                    <a:pt x="5051" y="38363"/>
                    <a:pt x="4744" y="38419"/>
                    <a:pt x="4437" y="38419"/>
                  </a:cubicBezTo>
                  <a:cubicBezTo>
                    <a:pt x="3889" y="38419"/>
                    <a:pt x="3342" y="38241"/>
                    <a:pt x="2908" y="37920"/>
                  </a:cubicBezTo>
                  <a:cubicBezTo>
                    <a:pt x="2206" y="37419"/>
                    <a:pt x="1805" y="36592"/>
                    <a:pt x="1630" y="35740"/>
                  </a:cubicBezTo>
                  <a:cubicBezTo>
                    <a:pt x="1454" y="34888"/>
                    <a:pt x="1454" y="34010"/>
                    <a:pt x="1479" y="33108"/>
                  </a:cubicBezTo>
                  <a:cubicBezTo>
                    <a:pt x="1504" y="32231"/>
                    <a:pt x="1529" y="31329"/>
                    <a:pt x="1554" y="30451"/>
                  </a:cubicBezTo>
                  <a:cubicBezTo>
                    <a:pt x="1579" y="28672"/>
                    <a:pt x="1605" y="26893"/>
                    <a:pt x="1605" y="25113"/>
                  </a:cubicBezTo>
                  <a:cubicBezTo>
                    <a:pt x="1579" y="23359"/>
                    <a:pt x="1554" y="21579"/>
                    <a:pt x="1429" y="19800"/>
                  </a:cubicBezTo>
                  <a:cubicBezTo>
                    <a:pt x="1304" y="18020"/>
                    <a:pt x="1153" y="16241"/>
                    <a:pt x="978" y="14487"/>
                  </a:cubicBezTo>
                  <a:cubicBezTo>
                    <a:pt x="657" y="11001"/>
                    <a:pt x="360" y="7515"/>
                    <a:pt x="424" y="4029"/>
                  </a:cubicBezTo>
                  <a:lnTo>
                    <a:pt x="424" y="4029"/>
                  </a:lnTo>
                  <a:cubicBezTo>
                    <a:pt x="7166" y="3724"/>
                    <a:pt x="13859" y="3004"/>
                    <a:pt x="20577" y="2456"/>
                  </a:cubicBezTo>
                  <a:lnTo>
                    <a:pt x="30728" y="1654"/>
                  </a:lnTo>
                  <a:cubicBezTo>
                    <a:pt x="32407" y="1529"/>
                    <a:pt x="34111" y="1379"/>
                    <a:pt x="35790" y="1203"/>
                  </a:cubicBezTo>
                  <a:lnTo>
                    <a:pt x="38347" y="953"/>
                  </a:lnTo>
                  <a:lnTo>
                    <a:pt x="39600" y="802"/>
                  </a:lnTo>
                  <a:lnTo>
                    <a:pt x="40226" y="727"/>
                  </a:lnTo>
                  <a:lnTo>
                    <a:pt x="40552" y="702"/>
                  </a:lnTo>
                  <a:cubicBezTo>
                    <a:pt x="40586" y="693"/>
                    <a:pt x="40617" y="688"/>
                    <a:pt x="40651" y="682"/>
                  </a:cubicBezTo>
                  <a:close/>
                  <a:moveTo>
                    <a:pt x="41003" y="0"/>
                  </a:moveTo>
                  <a:lnTo>
                    <a:pt x="40753" y="226"/>
                  </a:lnTo>
                  <a:cubicBezTo>
                    <a:pt x="40728" y="251"/>
                    <a:pt x="40602" y="276"/>
                    <a:pt x="40502" y="276"/>
                  </a:cubicBezTo>
                  <a:lnTo>
                    <a:pt x="40176" y="326"/>
                  </a:lnTo>
                  <a:lnTo>
                    <a:pt x="39550" y="401"/>
                  </a:lnTo>
                  <a:lnTo>
                    <a:pt x="38296" y="552"/>
                  </a:lnTo>
                  <a:lnTo>
                    <a:pt x="35765" y="802"/>
                  </a:lnTo>
                  <a:cubicBezTo>
                    <a:pt x="34086" y="978"/>
                    <a:pt x="32382" y="1128"/>
                    <a:pt x="30702" y="1253"/>
                  </a:cubicBezTo>
                  <a:lnTo>
                    <a:pt x="20552" y="2080"/>
                  </a:lnTo>
                  <a:cubicBezTo>
                    <a:pt x="13785" y="2657"/>
                    <a:pt x="7018" y="3359"/>
                    <a:pt x="251" y="3684"/>
                  </a:cubicBezTo>
                  <a:lnTo>
                    <a:pt x="101" y="3710"/>
                  </a:lnTo>
                  <a:lnTo>
                    <a:pt x="101" y="3860"/>
                  </a:lnTo>
                  <a:cubicBezTo>
                    <a:pt x="1" y="7419"/>
                    <a:pt x="326" y="10978"/>
                    <a:pt x="652" y="14512"/>
                  </a:cubicBezTo>
                  <a:cubicBezTo>
                    <a:pt x="978" y="18045"/>
                    <a:pt x="1279" y="21579"/>
                    <a:pt x="1304" y="25138"/>
                  </a:cubicBezTo>
                  <a:cubicBezTo>
                    <a:pt x="1329" y="26893"/>
                    <a:pt x="1304" y="28672"/>
                    <a:pt x="1279" y="30451"/>
                  </a:cubicBezTo>
                  <a:cubicBezTo>
                    <a:pt x="1279" y="31329"/>
                    <a:pt x="1279" y="32231"/>
                    <a:pt x="1229" y="33108"/>
                  </a:cubicBezTo>
                  <a:cubicBezTo>
                    <a:pt x="1204" y="34010"/>
                    <a:pt x="1204" y="34913"/>
                    <a:pt x="1404" y="35790"/>
                  </a:cubicBezTo>
                  <a:cubicBezTo>
                    <a:pt x="1579" y="36667"/>
                    <a:pt x="2031" y="37544"/>
                    <a:pt x="2783" y="38096"/>
                  </a:cubicBezTo>
                  <a:cubicBezTo>
                    <a:pt x="3253" y="38452"/>
                    <a:pt x="3849" y="38631"/>
                    <a:pt x="4449" y="38631"/>
                  </a:cubicBezTo>
                  <a:cubicBezTo>
                    <a:pt x="4776" y="38631"/>
                    <a:pt x="5105" y="38578"/>
                    <a:pt x="5414" y="38472"/>
                  </a:cubicBezTo>
                  <a:cubicBezTo>
                    <a:pt x="6291" y="38146"/>
                    <a:pt x="6968" y="37419"/>
                    <a:pt x="7369" y="36617"/>
                  </a:cubicBezTo>
                  <a:cubicBezTo>
                    <a:pt x="7570" y="36216"/>
                    <a:pt x="7720" y="35790"/>
                    <a:pt x="7870" y="35364"/>
                  </a:cubicBezTo>
                  <a:lnTo>
                    <a:pt x="8046" y="34712"/>
                  </a:lnTo>
                  <a:lnTo>
                    <a:pt x="8096" y="34562"/>
                  </a:lnTo>
                  <a:lnTo>
                    <a:pt x="8121" y="34487"/>
                  </a:lnTo>
                  <a:cubicBezTo>
                    <a:pt x="8121" y="34462"/>
                    <a:pt x="8121" y="34462"/>
                    <a:pt x="8121" y="34462"/>
                  </a:cubicBezTo>
                  <a:cubicBezTo>
                    <a:pt x="8121" y="34462"/>
                    <a:pt x="8132" y="34450"/>
                    <a:pt x="8154" y="34450"/>
                  </a:cubicBezTo>
                  <a:cubicBezTo>
                    <a:pt x="8165" y="34450"/>
                    <a:pt x="8179" y="34453"/>
                    <a:pt x="8196" y="34462"/>
                  </a:cubicBezTo>
                  <a:lnTo>
                    <a:pt x="8246" y="34537"/>
                  </a:lnTo>
                  <a:lnTo>
                    <a:pt x="8346" y="34512"/>
                  </a:lnTo>
                  <a:cubicBezTo>
                    <a:pt x="8372" y="34487"/>
                    <a:pt x="8372" y="34487"/>
                    <a:pt x="8397" y="34487"/>
                  </a:cubicBezTo>
                  <a:lnTo>
                    <a:pt x="8547" y="34512"/>
                  </a:lnTo>
                  <a:lnTo>
                    <a:pt x="8798" y="34587"/>
                  </a:lnTo>
                  <a:lnTo>
                    <a:pt x="9349" y="34687"/>
                  </a:lnTo>
                  <a:lnTo>
                    <a:pt x="10477" y="34913"/>
                  </a:lnTo>
                  <a:lnTo>
                    <a:pt x="12682" y="35289"/>
                  </a:lnTo>
                  <a:lnTo>
                    <a:pt x="14913" y="35589"/>
                  </a:lnTo>
                  <a:lnTo>
                    <a:pt x="17169" y="35840"/>
                  </a:lnTo>
                  <a:cubicBezTo>
                    <a:pt x="20151" y="36116"/>
                    <a:pt x="23159" y="36266"/>
                    <a:pt x="26166" y="36316"/>
                  </a:cubicBezTo>
                  <a:cubicBezTo>
                    <a:pt x="27315" y="36335"/>
                    <a:pt x="28460" y="36344"/>
                    <a:pt x="29604" y="36344"/>
                  </a:cubicBezTo>
                  <a:cubicBezTo>
                    <a:pt x="31456" y="36344"/>
                    <a:pt x="33305" y="36322"/>
                    <a:pt x="35164" y="36291"/>
                  </a:cubicBezTo>
                  <a:lnTo>
                    <a:pt x="39650" y="36241"/>
                  </a:lnTo>
                  <a:lnTo>
                    <a:pt x="41906" y="36216"/>
                  </a:lnTo>
                  <a:cubicBezTo>
                    <a:pt x="42682" y="36216"/>
                    <a:pt x="43510" y="36191"/>
                    <a:pt x="44261" y="36166"/>
                  </a:cubicBezTo>
                  <a:cubicBezTo>
                    <a:pt x="44286" y="35765"/>
                    <a:pt x="44286" y="35339"/>
                    <a:pt x="44286" y="34938"/>
                  </a:cubicBezTo>
                  <a:lnTo>
                    <a:pt x="44236" y="33810"/>
                  </a:lnTo>
                  <a:lnTo>
                    <a:pt x="44161" y="31579"/>
                  </a:lnTo>
                  <a:cubicBezTo>
                    <a:pt x="44086" y="30076"/>
                    <a:pt x="44011" y="28597"/>
                    <a:pt x="43936" y="27093"/>
                  </a:cubicBezTo>
                  <a:cubicBezTo>
                    <a:pt x="43785" y="24111"/>
                    <a:pt x="43560" y="21128"/>
                    <a:pt x="43284" y="18171"/>
                  </a:cubicBezTo>
                  <a:cubicBezTo>
                    <a:pt x="42733" y="12206"/>
                    <a:pt x="41630" y="6341"/>
                    <a:pt x="41053" y="401"/>
                  </a:cubicBezTo>
                  <a:lnTo>
                    <a:pt x="41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79"/>
            <p:cNvSpPr/>
            <p:nvPr/>
          </p:nvSpPr>
          <p:spPr>
            <a:xfrm>
              <a:off x="2402775" y="3617550"/>
              <a:ext cx="865425" cy="115450"/>
            </a:xfrm>
            <a:custGeom>
              <a:avLst/>
              <a:gdLst/>
              <a:ahLst/>
              <a:cxnLst/>
              <a:rect l="l" t="t" r="r" b="b"/>
              <a:pathLst>
                <a:path w="34617" h="4618" extrusionOk="0">
                  <a:moveTo>
                    <a:pt x="34249" y="0"/>
                  </a:moveTo>
                  <a:cubicBezTo>
                    <a:pt x="34235" y="0"/>
                    <a:pt x="34220" y="2"/>
                    <a:pt x="34205" y="4"/>
                  </a:cubicBezTo>
                  <a:cubicBezTo>
                    <a:pt x="28240" y="806"/>
                    <a:pt x="22275" y="1633"/>
                    <a:pt x="16285" y="2385"/>
                  </a:cubicBezTo>
                  <a:cubicBezTo>
                    <a:pt x="10897" y="3062"/>
                    <a:pt x="5458" y="3513"/>
                    <a:pt x="95" y="4415"/>
                  </a:cubicBezTo>
                  <a:cubicBezTo>
                    <a:pt x="0" y="4439"/>
                    <a:pt x="17" y="4618"/>
                    <a:pt x="103" y="4618"/>
                  </a:cubicBezTo>
                  <a:cubicBezTo>
                    <a:pt x="108" y="4618"/>
                    <a:pt x="114" y="4617"/>
                    <a:pt x="120" y="4616"/>
                  </a:cubicBezTo>
                  <a:cubicBezTo>
                    <a:pt x="11523" y="4089"/>
                    <a:pt x="23052" y="2159"/>
                    <a:pt x="34330" y="480"/>
                  </a:cubicBezTo>
                  <a:cubicBezTo>
                    <a:pt x="34616" y="433"/>
                    <a:pt x="34517" y="0"/>
                    <a:pt x="34249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79"/>
            <p:cNvSpPr/>
            <p:nvPr/>
          </p:nvSpPr>
          <p:spPr>
            <a:xfrm>
              <a:off x="2447100" y="4330675"/>
              <a:ext cx="1019450" cy="130975"/>
            </a:xfrm>
            <a:custGeom>
              <a:avLst/>
              <a:gdLst/>
              <a:ahLst/>
              <a:cxnLst/>
              <a:rect l="l" t="t" r="r" b="b"/>
              <a:pathLst>
                <a:path w="40778" h="5239" extrusionOk="0">
                  <a:moveTo>
                    <a:pt x="3434" y="0"/>
                  </a:moveTo>
                  <a:cubicBezTo>
                    <a:pt x="3134" y="1529"/>
                    <a:pt x="2632" y="3509"/>
                    <a:pt x="1" y="4086"/>
                  </a:cubicBezTo>
                  <a:cubicBezTo>
                    <a:pt x="5916" y="4412"/>
                    <a:pt x="13209" y="5239"/>
                    <a:pt x="19149" y="5239"/>
                  </a:cubicBezTo>
                  <a:cubicBezTo>
                    <a:pt x="22432" y="5239"/>
                    <a:pt x="25690" y="5138"/>
                    <a:pt x="28973" y="4963"/>
                  </a:cubicBezTo>
                  <a:cubicBezTo>
                    <a:pt x="31931" y="4787"/>
                    <a:pt x="39374" y="4136"/>
                    <a:pt x="40728" y="1053"/>
                  </a:cubicBezTo>
                  <a:cubicBezTo>
                    <a:pt x="40728" y="1028"/>
                    <a:pt x="40753" y="1003"/>
                    <a:pt x="40778" y="978"/>
                  </a:cubicBezTo>
                  <a:cubicBezTo>
                    <a:pt x="35097" y="978"/>
                    <a:pt x="29179" y="1216"/>
                    <a:pt x="23445" y="1216"/>
                  </a:cubicBezTo>
                  <a:cubicBezTo>
                    <a:pt x="22728" y="1216"/>
                    <a:pt x="22014" y="1212"/>
                    <a:pt x="21304" y="1203"/>
                  </a:cubicBezTo>
                  <a:cubicBezTo>
                    <a:pt x="20561" y="1197"/>
                    <a:pt x="19846" y="1196"/>
                    <a:pt x="19147" y="1196"/>
                  </a:cubicBezTo>
                  <a:cubicBezTo>
                    <a:pt x="18790" y="1196"/>
                    <a:pt x="18438" y="1196"/>
                    <a:pt x="18088" y="1196"/>
                  </a:cubicBezTo>
                  <a:cubicBezTo>
                    <a:pt x="13767" y="1196"/>
                    <a:pt x="9865" y="1153"/>
                    <a:pt x="34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79"/>
            <p:cNvSpPr/>
            <p:nvPr/>
          </p:nvSpPr>
          <p:spPr>
            <a:xfrm>
              <a:off x="2442725" y="4326300"/>
              <a:ext cx="1028100" cy="138600"/>
            </a:xfrm>
            <a:custGeom>
              <a:avLst/>
              <a:gdLst/>
              <a:ahLst/>
              <a:cxnLst/>
              <a:rect l="l" t="t" r="r" b="b"/>
              <a:pathLst>
                <a:path w="41124" h="5544" extrusionOk="0">
                  <a:moveTo>
                    <a:pt x="3755" y="381"/>
                  </a:moveTo>
                  <a:cubicBezTo>
                    <a:pt x="6782" y="917"/>
                    <a:pt x="9832" y="1306"/>
                    <a:pt x="12883" y="1454"/>
                  </a:cubicBezTo>
                  <a:cubicBezTo>
                    <a:pt x="16016" y="1629"/>
                    <a:pt x="19123" y="1554"/>
                    <a:pt x="22256" y="1604"/>
                  </a:cubicBezTo>
                  <a:cubicBezTo>
                    <a:pt x="25364" y="1604"/>
                    <a:pt x="28497" y="1529"/>
                    <a:pt x="31605" y="1454"/>
                  </a:cubicBezTo>
                  <a:lnTo>
                    <a:pt x="36266" y="1353"/>
                  </a:lnTo>
                  <a:lnTo>
                    <a:pt x="38622" y="1328"/>
                  </a:lnTo>
                  <a:lnTo>
                    <a:pt x="39775" y="1303"/>
                  </a:lnTo>
                  <a:cubicBezTo>
                    <a:pt x="39824" y="1307"/>
                    <a:pt x="39872" y="1308"/>
                    <a:pt x="39919" y="1308"/>
                  </a:cubicBezTo>
                  <a:cubicBezTo>
                    <a:pt x="40187" y="1308"/>
                    <a:pt x="40435" y="1259"/>
                    <a:pt x="40724" y="1234"/>
                  </a:cubicBezTo>
                  <a:lnTo>
                    <a:pt x="40724" y="1234"/>
                  </a:lnTo>
                  <a:lnTo>
                    <a:pt x="40652" y="1353"/>
                  </a:lnTo>
                  <a:cubicBezTo>
                    <a:pt x="40602" y="1454"/>
                    <a:pt x="40527" y="1529"/>
                    <a:pt x="40477" y="1629"/>
                  </a:cubicBezTo>
                  <a:cubicBezTo>
                    <a:pt x="40352" y="1780"/>
                    <a:pt x="40226" y="1930"/>
                    <a:pt x="40076" y="2080"/>
                  </a:cubicBezTo>
                  <a:cubicBezTo>
                    <a:pt x="39775" y="2381"/>
                    <a:pt x="39424" y="2632"/>
                    <a:pt x="39048" y="2832"/>
                  </a:cubicBezTo>
                  <a:cubicBezTo>
                    <a:pt x="38321" y="3258"/>
                    <a:pt x="37494" y="3559"/>
                    <a:pt x="36667" y="3810"/>
                  </a:cubicBezTo>
                  <a:cubicBezTo>
                    <a:pt x="35013" y="4311"/>
                    <a:pt x="33284" y="4587"/>
                    <a:pt x="31554" y="4762"/>
                  </a:cubicBezTo>
                  <a:cubicBezTo>
                    <a:pt x="28096" y="5113"/>
                    <a:pt x="24587" y="5138"/>
                    <a:pt x="21103" y="5263"/>
                  </a:cubicBezTo>
                  <a:cubicBezTo>
                    <a:pt x="20464" y="5286"/>
                    <a:pt x="19824" y="5297"/>
                    <a:pt x="19183" y="5297"/>
                  </a:cubicBezTo>
                  <a:cubicBezTo>
                    <a:pt x="16333" y="5297"/>
                    <a:pt x="13476" y="5092"/>
                    <a:pt x="10652" y="4887"/>
                  </a:cubicBezTo>
                  <a:cubicBezTo>
                    <a:pt x="7482" y="4636"/>
                    <a:pt x="4311" y="4344"/>
                    <a:pt x="1122" y="4142"/>
                  </a:cubicBezTo>
                  <a:lnTo>
                    <a:pt x="1122" y="4142"/>
                  </a:lnTo>
                  <a:cubicBezTo>
                    <a:pt x="1284" y="4075"/>
                    <a:pt x="1444" y="3999"/>
                    <a:pt x="1604" y="3910"/>
                  </a:cubicBezTo>
                  <a:cubicBezTo>
                    <a:pt x="2030" y="3659"/>
                    <a:pt x="2431" y="3333"/>
                    <a:pt x="2732" y="2932"/>
                  </a:cubicBezTo>
                  <a:cubicBezTo>
                    <a:pt x="3324" y="2175"/>
                    <a:pt x="3580" y="1261"/>
                    <a:pt x="3755" y="381"/>
                  </a:cubicBezTo>
                  <a:close/>
                  <a:moveTo>
                    <a:pt x="3660" y="0"/>
                  </a:moveTo>
                  <a:cubicBezTo>
                    <a:pt x="3559" y="0"/>
                    <a:pt x="3459" y="50"/>
                    <a:pt x="3434" y="150"/>
                  </a:cubicBezTo>
                  <a:cubicBezTo>
                    <a:pt x="3259" y="1078"/>
                    <a:pt x="3008" y="2005"/>
                    <a:pt x="2457" y="2732"/>
                  </a:cubicBezTo>
                  <a:cubicBezTo>
                    <a:pt x="2181" y="3083"/>
                    <a:pt x="1830" y="3384"/>
                    <a:pt x="1429" y="3609"/>
                  </a:cubicBezTo>
                  <a:cubicBezTo>
                    <a:pt x="1028" y="3835"/>
                    <a:pt x="577" y="3985"/>
                    <a:pt x="126" y="4085"/>
                  </a:cubicBezTo>
                  <a:cubicBezTo>
                    <a:pt x="51" y="4110"/>
                    <a:pt x="0" y="4160"/>
                    <a:pt x="0" y="4261"/>
                  </a:cubicBezTo>
                  <a:cubicBezTo>
                    <a:pt x="0" y="4336"/>
                    <a:pt x="76" y="4436"/>
                    <a:pt x="176" y="4436"/>
                  </a:cubicBezTo>
                  <a:cubicBezTo>
                    <a:pt x="3660" y="4612"/>
                    <a:pt x="7118" y="4937"/>
                    <a:pt x="10627" y="5163"/>
                  </a:cubicBezTo>
                  <a:cubicBezTo>
                    <a:pt x="12356" y="5288"/>
                    <a:pt x="14111" y="5389"/>
                    <a:pt x="15865" y="5464"/>
                  </a:cubicBezTo>
                  <a:cubicBezTo>
                    <a:pt x="17594" y="5539"/>
                    <a:pt x="19349" y="5514"/>
                    <a:pt x="21103" y="5539"/>
                  </a:cubicBezTo>
                  <a:cubicBezTo>
                    <a:pt x="21343" y="5542"/>
                    <a:pt x="21583" y="5544"/>
                    <a:pt x="21823" y="5544"/>
                  </a:cubicBezTo>
                  <a:cubicBezTo>
                    <a:pt x="23337" y="5544"/>
                    <a:pt x="24848" y="5482"/>
                    <a:pt x="26341" y="5439"/>
                  </a:cubicBezTo>
                  <a:cubicBezTo>
                    <a:pt x="28096" y="5363"/>
                    <a:pt x="29850" y="5313"/>
                    <a:pt x="31605" y="5113"/>
                  </a:cubicBezTo>
                  <a:cubicBezTo>
                    <a:pt x="33334" y="4937"/>
                    <a:pt x="35088" y="4662"/>
                    <a:pt x="36768" y="4160"/>
                  </a:cubicBezTo>
                  <a:cubicBezTo>
                    <a:pt x="37620" y="3885"/>
                    <a:pt x="38447" y="3584"/>
                    <a:pt x="39224" y="3133"/>
                  </a:cubicBezTo>
                  <a:cubicBezTo>
                    <a:pt x="39600" y="2907"/>
                    <a:pt x="39976" y="2632"/>
                    <a:pt x="40301" y="2331"/>
                  </a:cubicBezTo>
                  <a:cubicBezTo>
                    <a:pt x="40477" y="2155"/>
                    <a:pt x="40627" y="2005"/>
                    <a:pt x="40753" y="1805"/>
                  </a:cubicBezTo>
                  <a:cubicBezTo>
                    <a:pt x="40803" y="1704"/>
                    <a:pt x="40878" y="1629"/>
                    <a:pt x="40928" y="1504"/>
                  </a:cubicBezTo>
                  <a:lnTo>
                    <a:pt x="41003" y="1353"/>
                  </a:lnTo>
                  <a:lnTo>
                    <a:pt x="41053" y="1278"/>
                  </a:lnTo>
                  <a:lnTo>
                    <a:pt x="41078" y="1254"/>
                  </a:lnTo>
                  <a:lnTo>
                    <a:pt x="41078" y="1254"/>
                  </a:lnTo>
                  <a:cubicBezTo>
                    <a:pt x="41069" y="1262"/>
                    <a:pt x="41065" y="1266"/>
                    <a:pt x="41064" y="1266"/>
                  </a:cubicBezTo>
                  <a:cubicBezTo>
                    <a:pt x="41060" y="1266"/>
                    <a:pt x="41124" y="1180"/>
                    <a:pt x="41103" y="1078"/>
                  </a:cubicBezTo>
                  <a:cubicBezTo>
                    <a:pt x="41016" y="1067"/>
                    <a:pt x="40925" y="1056"/>
                    <a:pt x="40831" y="1045"/>
                  </a:cubicBezTo>
                  <a:lnTo>
                    <a:pt x="40831" y="1045"/>
                  </a:lnTo>
                  <a:cubicBezTo>
                    <a:pt x="40830" y="1047"/>
                    <a:pt x="40829" y="1050"/>
                    <a:pt x="40828" y="1053"/>
                  </a:cubicBezTo>
                  <a:lnTo>
                    <a:pt x="40818" y="1053"/>
                  </a:lnTo>
                  <a:cubicBezTo>
                    <a:pt x="40820" y="1049"/>
                    <a:pt x="40822" y="1047"/>
                    <a:pt x="40824" y="1045"/>
                  </a:cubicBezTo>
                  <a:lnTo>
                    <a:pt x="40824" y="1045"/>
                  </a:lnTo>
                  <a:cubicBezTo>
                    <a:pt x="40826" y="1045"/>
                    <a:pt x="40829" y="1045"/>
                    <a:pt x="40831" y="1045"/>
                  </a:cubicBezTo>
                  <a:lnTo>
                    <a:pt x="40831" y="1045"/>
                  </a:lnTo>
                  <a:cubicBezTo>
                    <a:pt x="40832" y="1041"/>
                    <a:pt x="40832" y="1039"/>
                    <a:pt x="40831" y="1039"/>
                  </a:cubicBezTo>
                  <a:lnTo>
                    <a:pt x="40831" y="1039"/>
                  </a:lnTo>
                  <a:cubicBezTo>
                    <a:pt x="40829" y="1039"/>
                    <a:pt x="40827" y="1041"/>
                    <a:pt x="40824" y="1045"/>
                  </a:cubicBezTo>
                  <a:lnTo>
                    <a:pt x="40824" y="1045"/>
                  </a:lnTo>
                  <a:cubicBezTo>
                    <a:pt x="40490" y="1008"/>
                    <a:pt x="40125" y="977"/>
                    <a:pt x="39775" y="977"/>
                  </a:cubicBezTo>
                  <a:lnTo>
                    <a:pt x="38597" y="1003"/>
                  </a:lnTo>
                  <a:lnTo>
                    <a:pt x="36266" y="1028"/>
                  </a:lnTo>
                  <a:lnTo>
                    <a:pt x="31605" y="1103"/>
                  </a:lnTo>
                  <a:cubicBezTo>
                    <a:pt x="29047" y="1144"/>
                    <a:pt x="26505" y="1185"/>
                    <a:pt x="23967" y="1185"/>
                  </a:cubicBezTo>
                  <a:cubicBezTo>
                    <a:pt x="23397" y="1185"/>
                    <a:pt x="22826" y="1183"/>
                    <a:pt x="22256" y="1178"/>
                  </a:cubicBezTo>
                  <a:cubicBezTo>
                    <a:pt x="21710" y="1174"/>
                    <a:pt x="21164" y="1172"/>
                    <a:pt x="20619" y="1172"/>
                  </a:cubicBezTo>
                  <a:cubicBezTo>
                    <a:pt x="19786" y="1172"/>
                    <a:pt x="18955" y="1175"/>
                    <a:pt x="18125" y="1175"/>
                  </a:cubicBezTo>
                  <a:cubicBezTo>
                    <a:pt x="16383" y="1175"/>
                    <a:pt x="14645" y="1162"/>
                    <a:pt x="12908" y="1078"/>
                  </a:cubicBezTo>
                  <a:cubicBezTo>
                    <a:pt x="9800" y="927"/>
                    <a:pt x="6717" y="551"/>
                    <a:pt x="3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748" name="Google Shape;2748;p79"/>
          <p:cNvGrpSpPr/>
          <p:nvPr/>
        </p:nvGrpSpPr>
        <p:grpSpPr>
          <a:xfrm rot="697126">
            <a:off x="8006999" y="50247"/>
            <a:ext cx="1305393" cy="1346461"/>
            <a:chOff x="1492000" y="427450"/>
            <a:chExt cx="1188000" cy="1225375"/>
          </a:xfrm>
        </p:grpSpPr>
        <p:sp>
          <p:nvSpPr>
            <p:cNvPr id="2749" name="Google Shape;2749;p79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79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79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79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79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79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79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79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79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79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79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8" name="Google Shape;1563;p59">
            <a:extLst>
              <a:ext uri="{FF2B5EF4-FFF2-40B4-BE49-F238E27FC236}">
                <a16:creationId xmlns:a16="http://schemas.microsoft.com/office/drawing/2014/main" id="{3217A052-2218-07B5-F291-90D8AA61B88A}"/>
              </a:ext>
            </a:extLst>
          </p:cNvPr>
          <p:cNvGrpSpPr/>
          <p:nvPr/>
        </p:nvGrpSpPr>
        <p:grpSpPr>
          <a:xfrm>
            <a:off x="2888027" y="2636342"/>
            <a:ext cx="3252019" cy="209873"/>
            <a:chOff x="4345425" y="2175475"/>
            <a:chExt cx="800750" cy="176025"/>
          </a:xfrm>
        </p:grpSpPr>
        <p:sp>
          <p:nvSpPr>
            <p:cNvPr id="39" name="Google Shape;1564;p59">
              <a:extLst>
                <a:ext uri="{FF2B5EF4-FFF2-40B4-BE49-F238E27FC236}">
                  <a16:creationId xmlns:a16="http://schemas.microsoft.com/office/drawing/2014/main" id="{F81D8380-C3FA-0151-3C9F-EBE08A21AAF9}"/>
                </a:ext>
              </a:extLst>
            </p:cNvPr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1565;p59">
              <a:extLst>
                <a:ext uri="{FF2B5EF4-FFF2-40B4-BE49-F238E27FC236}">
                  <a16:creationId xmlns:a16="http://schemas.microsoft.com/office/drawing/2014/main" id="{D901A98C-244F-349E-AC61-E53DC49CB78E}"/>
                </a:ext>
              </a:extLst>
            </p:cNvPr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1" name="Google Shape;1566;p59">
            <a:extLst>
              <a:ext uri="{FF2B5EF4-FFF2-40B4-BE49-F238E27FC236}">
                <a16:creationId xmlns:a16="http://schemas.microsoft.com/office/drawing/2014/main" id="{40451FDC-F93B-AC46-6152-DFCAC1D052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42391" y="2276342"/>
            <a:ext cx="3459218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th-TH" sz="280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ผลการดำเนินโครงงาน</a:t>
            </a:r>
            <a:endParaRPr sz="2800" dirty="0">
              <a:solidFill>
                <a:schemeClr val="bg2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6497716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9" name="Google Shape;2729;p79"/>
          <p:cNvGrpSpPr/>
          <p:nvPr/>
        </p:nvGrpSpPr>
        <p:grpSpPr>
          <a:xfrm rot="-900145">
            <a:off x="-1119363" y="4373535"/>
            <a:ext cx="1346977" cy="1179420"/>
            <a:chOff x="2334325" y="3469775"/>
            <a:chExt cx="1136500" cy="995125"/>
          </a:xfrm>
        </p:grpSpPr>
        <p:sp>
          <p:nvSpPr>
            <p:cNvPr id="2730" name="Google Shape;2730;p79"/>
            <p:cNvSpPr/>
            <p:nvPr/>
          </p:nvSpPr>
          <p:spPr>
            <a:xfrm>
              <a:off x="2337450" y="3480425"/>
              <a:ext cx="1100925" cy="952600"/>
            </a:xfrm>
            <a:custGeom>
              <a:avLst/>
              <a:gdLst/>
              <a:ahLst/>
              <a:cxnLst/>
              <a:rect l="l" t="t" r="r" b="b"/>
              <a:pathLst>
                <a:path w="44037" h="38104" extrusionOk="0">
                  <a:moveTo>
                    <a:pt x="40703" y="0"/>
                  </a:moveTo>
                  <a:cubicBezTo>
                    <a:pt x="40678" y="0"/>
                    <a:pt x="40653" y="25"/>
                    <a:pt x="40603" y="25"/>
                  </a:cubicBezTo>
                  <a:cubicBezTo>
                    <a:pt x="33886" y="877"/>
                    <a:pt x="27069" y="1278"/>
                    <a:pt x="20302" y="1855"/>
                  </a:cubicBezTo>
                  <a:cubicBezTo>
                    <a:pt x="13585" y="2406"/>
                    <a:pt x="6868" y="3133"/>
                    <a:pt x="126" y="3434"/>
                  </a:cubicBezTo>
                  <a:cubicBezTo>
                    <a:pt x="1" y="9725"/>
                    <a:pt x="1079" y="15840"/>
                    <a:pt x="1279" y="22106"/>
                  </a:cubicBezTo>
                  <a:cubicBezTo>
                    <a:pt x="1379" y="25239"/>
                    <a:pt x="1329" y="28371"/>
                    <a:pt x="1279" y="31504"/>
                  </a:cubicBezTo>
                  <a:cubicBezTo>
                    <a:pt x="1229" y="33183"/>
                    <a:pt x="1003" y="35188"/>
                    <a:pt x="1906" y="36692"/>
                  </a:cubicBezTo>
                  <a:cubicBezTo>
                    <a:pt x="2463" y="37626"/>
                    <a:pt x="3364" y="38104"/>
                    <a:pt x="4290" y="38104"/>
                  </a:cubicBezTo>
                  <a:cubicBezTo>
                    <a:pt x="5154" y="38104"/>
                    <a:pt x="6040" y="37689"/>
                    <a:pt x="6693" y="36843"/>
                  </a:cubicBezTo>
                  <a:cubicBezTo>
                    <a:pt x="7319" y="36016"/>
                    <a:pt x="7570" y="34988"/>
                    <a:pt x="7820" y="34010"/>
                  </a:cubicBezTo>
                  <a:cubicBezTo>
                    <a:pt x="7851" y="33904"/>
                    <a:pt x="7936" y="33863"/>
                    <a:pt x="8021" y="33863"/>
                  </a:cubicBezTo>
                  <a:cubicBezTo>
                    <a:pt x="8076" y="33863"/>
                    <a:pt x="8132" y="33880"/>
                    <a:pt x="8171" y="33910"/>
                  </a:cubicBezTo>
                  <a:cubicBezTo>
                    <a:pt x="8188" y="33910"/>
                    <a:pt x="8216" y="33899"/>
                    <a:pt x="8247" y="33899"/>
                  </a:cubicBezTo>
                  <a:cubicBezTo>
                    <a:pt x="8263" y="33899"/>
                    <a:pt x="8280" y="33902"/>
                    <a:pt x="8297" y="33910"/>
                  </a:cubicBezTo>
                  <a:cubicBezTo>
                    <a:pt x="15223" y="35439"/>
                    <a:pt x="22419" y="35740"/>
                    <a:pt x="29615" y="35740"/>
                  </a:cubicBezTo>
                  <a:cubicBezTo>
                    <a:pt x="34276" y="35740"/>
                    <a:pt x="38937" y="35614"/>
                    <a:pt x="43525" y="35614"/>
                  </a:cubicBezTo>
                  <a:cubicBezTo>
                    <a:pt x="43696" y="35614"/>
                    <a:pt x="43866" y="35614"/>
                    <a:pt x="44036" y="35615"/>
                  </a:cubicBezTo>
                  <a:cubicBezTo>
                    <a:pt x="43811" y="29650"/>
                    <a:pt x="43560" y="23710"/>
                    <a:pt x="42984" y="17745"/>
                  </a:cubicBezTo>
                  <a:cubicBezTo>
                    <a:pt x="42407" y="11805"/>
                    <a:pt x="41304" y="5940"/>
                    <a:pt x="407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79"/>
            <p:cNvSpPr/>
            <p:nvPr/>
          </p:nvSpPr>
          <p:spPr>
            <a:xfrm>
              <a:off x="2334325" y="3469775"/>
              <a:ext cx="1107175" cy="965775"/>
            </a:xfrm>
            <a:custGeom>
              <a:avLst/>
              <a:gdLst/>
              <a:ahLst/>
              <a:cxnLst/>
              <a:rect l="l" t="t" r="r" b="b"/>
              <a:pathLst>
                <a:path w="44287" h="38631" extrusionOk="0">
                  <a:moveTo>
                    <a:pt x="40651" y="682"/>
                  </a:moveTo>
                  <a:cubicBezTo>
                    <a:pt x="41257" y="6544"/>
                    <a:pt x="42339" y="12358"/>
                    <a:pt x="42908" y="18196"/>
                  </a:cubicBezTo>
                  <a:cubicBezTo>
                    <a:pt x="43209" y="21178"/>
                    <a:pt x="43409" y="24136"/>
                    <a:pt x="43585" y="27118"/>
                  </a:cubicBezTo>
                  <a:cubicBezTo>
                    <a:pt x="43685" y="28597"/>
                    <a:pt x="43760" y="30101"/>
                    <a:pt x="43810" y="31579"/>
                  </a:cubicBezTo>
                  <a:lnTo>
                    <a:pt x="43911" y="33810"/>
                  </a:lnTo>
                  <a:lnTo>
                    <a:pt x="43961" y="34938"/>
                  </a:lnTo>
                  <a:cubicBezTo>
                    <a:pt x="43961" y="35264"/>
                    <a:pt x="43986" y="35589"/>
                    <a:pt x="44036" y="35940"/>
                  </a:cubicBezTo>
                  <a:cubicBezTo>
                    <a:pt x="43309" y="35915"/>
                    <a:pt x="42632" y="35890"/>
                    <a:pt x="41906" y="35890"/>
                  </a:cubicBezTo>
                  <a:lnTo>
                    <a:pt x="39650" y="35915"/>
                  </a:lnTo>
                  <a:lnTo>
                    <a:pt x="35164" y="35965"/>
                  </a:lnTo>
                  <a:cubicBezTo>
                    <a:pt x="33514" y="35993"/>
                    <a:pt x="31871" y="36013"/>
                    <a:pt x="30228" y="36013"/>
                  </a:cubicBezTo>
                  <a:cubicBezTo>
                    <a:pt x="28876" y="36013"/>
                    <a:pt x="27524" y="35999"/>
                    <a:pt x="26166" y="35965"/>
                  </a:cubicBezTo>
                  <a:cubicBezTo>
                    <a:pt x="23159" y="35915"/>
                    <a:pt x="20176" y="35790"/>
                    <a:pt x="17194" y="35514"/>
                  </a:cubicBezTo>
                  <a:lnTo>
                    <a:pt x="14963" y="35264"/>
                  </a:lnTo>
                  <a:lnTo>
                    <a:pt x="12732" y="34963"/>
                  </a:lnTo>
                  <a:lnTo>
                    <a:pt x="10527" y="34587"/>
                  </a:lnTo>
                  <a:lnTo>
                    <a:pt x="9424" y="34361"/>
                  </a:lnTo>
                  <a:lnTo>
                    <a:pt x="8873" y="34261"/>
                  </a:lnTo>
                  <a:lnTo>
                    <a:pt x="8597" y="34211"/>
                  </a:lnTo>
                  <a:lnTo>
                    <a:pt x="8472" y="34186"/>
                  </a:lnTo>
                  <a:cubicBezTo>
                    <a:pt x="8434" y="34173"/>
                    <a:pt x="8390" y="34167"/>
                    <a:pt x="8350" y="34167"/>
                  </a:cubicBezTo>
                  <a:cubicBezTo>
                    <a:pt x="8335" y="34167"/>
                    <a:pt x="8321" y="34168"/>
                    <a:pt x="8307" y="34169"/>
                  </a:cubicBezTo>
                  <a:lnTo>
                    <a:pt x="8307" y="34169"/>
                  </a:lnTo>
                  <a:cubicBezTo>
                    <a:pt x="8259" y="34145"/>
                    <a:pt x="8207" y="34136"/>
                    <a:pt x="8146" y="34136"/>
                  </a:cubicBezTo>
                  <a:cubicBezTo>
                    <a:pt x="8046" y="34136"/>
                    <a:pt x="7920" y="34186"/>
                    <a:pt x="7870" y="34261"/>
                  </a:cubicBezTo>
                  <a:cubicBezTo>
                    <a:pt x="7845" y="34311"/>
                    <a:pt x="7820" y="34361"/>
                    <a:pt x="7795" y="34386"/>
                  </a:cubicBezTo>
                  <a:lnTo>
                    <a:pt x="7795" y="34487"/>
                  </a:lnTo>
                  <a:lnTo>
                    <a:pt x="7745" y="34637"/>
                  </a:lnTo>
                  <a:lnTo>
                    <a:pt x="7570" y="35264"/>
                  </a:lnTo>
                  <a:cubicBezTo>
                    <a:pt x="7444" y="35690"/>
                    <a:pt x="7319" y="36116"/>
                    <a:pt x="7118" y="36492"/>
                  </a:cubicBezTo>
                  <a:cubicBezTo>
                    <a:pt x="6767" y="37269"/>
                    <a:pt x="6141" y="37945"/>
                    <a:pt x="5339" y="38246"/>
                  </a:cubicBezTo>
                  <a:cubicBezTo>
                    <a:pt x="5051" y="38363"/>
                    <a:pt x="4744" y="38419"/>
                    <a:pt x="4437" y="38419"/>
                  </a:cubicBezTo>
                  <a:cubicBezTo>
                    <a:pt x="3889" y="38419"/>
                    <a:pt x="3342" y="38241"/>
                    <a:pt x="2908" y="37920"/>
                  </a:cubicBezTo>
                  <a:cubicBezTo>
                    <a:pt x="2206" y="37419"/>
                    <a:pt x="1805" y="36592"/>
                    <a:pt x="1630" y="35740"/>
                  </a:cubicBezTo>
                  <a:cubicBezTo>
                    <a:pt x="1454" y="34888"/>
                    <a:pt x="1454" y="34010"/>
                    <a:pt x="1479" y="33108"/>
                  </a:cubicBezTo>
                  <a:cubicBezTo>
                    <a:pt x="1504" y="32231"/>
                    <a:pt x="1529" y="31329"/>
                    <a:pt x="1554" y="30451"/>
                  </a:cubicBezTo>
                  <a:cubicBezTo>
                    <a:pt x="1579" y="28672"/>
                    <a:pt x="1605" y="26893"/>
                    <a:pt x="1605" y="25113"/>
                  </a:cubicBezTo>
                  <a:cubicBezTo>
                    <a:pt x="1579" y="23359"/>
                    <a:pt x="1554" y="21579"/>
                    <a:pt x="1429" y="19800"/>
                  </a:cubicBezTo>
                  <a:cubicBezTo>
                    <a:pt x="1304" y="18020"/>
                    <a:pt x="1153" y="16241"/>
                    <a:pt x="978" y="14487"/>
                  </a:cubicBezTo>
                  <a:cubicBezTo>
                    <a:pt x="657" y="11001"/>
                    <a:pt x="360" y="7515"/>
                    <a:pt x="424" y="4029"/>
                  </a:cubicBezTo>
                  <a:lnTo>
                    <a:pt x="424" y="4029"/>
                  </a:lnTo>
                  <a:cubicBezTo>
                    <a:pt x="7166" y="3724"/>
                    <a:pt x="13859" y="3004"/>
                    <a:pt x="20577" y="2456"/>
                  </a:cubicBezTo>
                  <a:lnTo>
                    <a:pt x="30728" y="1654"/>
                  </a:lnTo>
                  <a:cubicBezTo>
                    <a:pt x="32407" y="1529"/>
                    <a:pt x="34111" y="1379"/>
                    <a:pt x="35790" y="1203"/>
                  </a:cubicBezTo>
                  <a:lnTo>
                    <a:pt x="38347" y="953"/>
                  </a:lnTo>
                  <a:lnTo>
                    <a:pt x="39600" y="802"/>
                  </a:lnTo>
                  <a:lnTo>
                    <a:pt x="40226" y="727"/>
                  </a:lnTo>
                  <a:lnTo>
                    <a:pt x="40552" y="702"/>
                  </a:lnTo>
                  <a:cubicBezTo>
                    <a:pt x="40586" y="693"/>
                    <a:pt x="40617" y="688"/>
                    <a:pt x="40651" y="682"/>
                  </a:cubicBezTo>
                  <a:close/>
                  <a:moveTo>
                    <a:pt x="41003" y="0"/>
                  </a:moveTo>
                  <a:lnTo>
                    <a:pt x="40753" y="226"/>
                  </a:lnTo>
                  <a:cubicBezTo>
                    <a:pt x="40728" y="251"/>
                    <a:pt x="40602" y="276"/>
                    <a:pt x="40502" y="276"/>
                  </a:cubicBezTo>
                  <a:lnTo>
                    <a:pt x="40176" y="326"/>
                  </a:lnTo>
                  <a:lnTo>
                    <a:pt x="39550" y="401"/>
                  </a:lnTo>
                  <a:lnTo>
                    <a:pt x="38296" y="552"/>
                  </a:lnTo>
                  <a:lnTo>
                    <a:pt x="35765" y="802"/>
                  </a:lnTo>
                  <a:cubicBezTo>
                    <a:pt x="34086" y="978"/>
                    <a:pt x="32382" y="1128"/>
                    <a:pt x="30702" y="1253"/>
                  </a:cubicBezTo>
                  <a:lnTo>
                    <a:pt x="20552" y="2080"/>
                  </a:lnTo>
                  <a:cubicBezTo>
                    <a:pt x="13785" y="2657"/>
                    <a:pt x="7018" y="3359"/>
                    <a:pt x="251" y="3684"/>
                  </a:cubicBezTo>
                  <a:lnTo>
                    <a:pt x="101" y="3710"/>
                  </a:lnTo>
                  <a:lnTo>
                    <a:pt x="101" y="3860"/>
                  </a:lnTo>
                  <a:cubicBezTo>
                    <a:pt x="1" y="7419"/>
                    <a:pt x="326" y="10978"/>
                    <a:pt x="652" y="14512"/>
                  </a:cubicBezTo>
                  <a:cubicBezTo>
                    <a:pt x="978" y="18045"/>
                    <a:pt x="1279" y="21579"/>
                    <a:pt x="1304" y="25138"/>
                  </a:cubicBezTo>
                  <a:cubicBezTo>
                    <a:pt x="1329" y="26893"/>
                    <a:pt x="1304" y="28672"/>
                    <a:pt x="1279" y="30451"/>
                  </a:cubicBezTo>
                  <a:cubicBezTo>
                    <a:pt x="1279" y="31329"/>
                    <a:pt x="1279" y="32231"/>
                    <a:pt x="1229" y="33108"/>
                  </a:cubicBezTo>
                  <a:cubicBezTo>
                    <a:pt x="1204" y="34010"/>
                    <a:pt x="1204" y="34913"/>
                    <a:pt x="1404" y="35790"/>
                  </a:cubicBezTo>
                  <a:cubicBezTo>
                    <a:pt x="1579" y="36667"/>
                    <a:pt x="2031" y="37544"/>
                    <a:pt x="2783" y="38096"/>
                  </a:cubicBezTo>
                  <a:cubicBezTo>
                    <a:pt x="3253" y="38452"/>
                    <a:pt x="3849" y="38631"/>
                    <a:pt x="4449" y="38631"/>
                  </a:cubicBezTo>
                  <a:cubicBezTo>
                    <a:pt x="4776" y="38631"/>
                    <a:pt x="5105" y="38578"/>
                    <a:pt x="5414" y="38472"/>
                  </a:cubicBezTo>
                  <a:cubicBezTo>
                    <a:pt x="6291" y="38146"/>
                    <a:pt x="6968" y="37419"/>
                    <a:pt x="7369" y="36617"/>
                  </a:cubicBezTo>
                  <a:cubicBezTo>
                    <a:pt x="7570" y="36216"/>
                    <a:pt x="7720" y="35790"/>
                    <a:pt x="7870" y="35364"/>
                  </a:cubicBezTo>
                  <a:lnTo>
                    <a:pt x="8046" y="34712"/>
                  </a:lnTo>
                  <a:lnTo>
                    <a:pt x="8096" y="34562"/>
                  </a:lnTo>
                  <a:lnTo>
                    <a:pt x="8121" y="34487"/>
                  </a:lnTo>
                  <a:cubicBezTo>
                    <a:pt x="8121" y="34462"/>
                    <a:pt x="8121" y="34462"/>
                    <a:pt x="8121" y="34462"/>
                  </a:cubicBezTo>
                  <a:cubicBezTo>
                    <a:pt x="8121" y="34462"/>
                    <a:pt x="8132" y="34450"/>
                    <a:pt x="8154" y="34450"/>
                  </a:cubicBezTo>
                  <a:cubicBezTo>
                    <a:pt x="8165" y="34450"/>
                    <a:pt x="8179" y="34453"/>
                    <a:pt x="8196" y="34462"/>
                  </a:cubicBezTo>
                  <a:lnTo>
                    <a:pt x="8246" y="34537"/>
                  </a:lnTo>
                  <a:lnTo>
                    <a:pt x="8346" y="34512"/>
                  </a:lnTo>
                  <a:cubicBezTo>
                    <a:pt x="8372" y="34487"/>
                    <a:pt x="8372" y="34487"/>
                    <a:pt x="8397" y="34487"/>
                  </a:cubicBezTo>
                  <a:lnTo>
                    <a:pt x="8547" y="34512"/>
                  </a:lnTo>
                  <a:lnTo>
                    <a:pt x="8798" y="34587"/>
                  </a:lnTo>
                  <a:lnTo>
                    <a:pt x="9349" y="34687"/>
                  </a:lnTo>
                  <a:lnTo>
                    <a:pt x="10477" y="34913"/>
                  </a:lnTo>
                  <a:lnTo>
                    <a:pt x="12682" y="35289"/>
                  </a:lnTo>
                  <a:lnTo>
                    <a:pt x="14913" y="35589"/>
                  </a:lnTo>
                  <a:lnTo>
                    <a:pt x="17169" y="35840"/>
                  </a:lnTo>
                  <a:cubicBezTo>
                    <a:pt x="20151" y="36116"/>
                    <a:pt x="23159" y="36266"/>
                    <a:pt x="26166" y="36316"/>
                  </a:cubicBezTo>
                  <a:cubicBezTo>
                    <a:pt x="27315" y="36335"/>
                    <a:pt x="28460" y="36344"/>
                    <a:pt x="29604" y="36344"/>
                  </a:cubicBezTo>
                  <a:cubicBezTo>
                    <a:pt x="31456" y="36344"/>
                    <a:pt x="33305" y="36322"/>
                    <a:pt x="35164" y="36291"/>
                  </a:cubicBezTo>
                  <a:lnTo>
                    <a:pt x="39650" y="36241"/>
                  </a:lnTo>
                  <a:lnTo>
                    <a:pt x="41906" y="36216"/>
                  </a:lnTo>
                  <a:cubicBezTo>
                    <a:pt x="42682" y="36216"/>
                    <a:pt x="43510" y="36191"/>
                    <a:pt x="44261" y="36166"/>
                  </a:cubicBezTo>
                  <a:cubicBezTo>
                    <a:pt x="44286" y="35765"/>
                    <a:pt x="44286" y="35339"/>
                    <a:pt x="44286" y="34938"/>
                  </a:cubicBezTo>
                  <a:lnTo>
                    <a:pt x="44236" y="33810"/>
                  </a:lnTo>
                  <a:lnTo>
                    <a:pt x="44161" y="31579"/>
                  </a:lnTo>
                  <a:cubicBezTo>
                    <a:pt x="44086" y="30076"/>
                    <a:pt x="44011" y="28597"/>
                    <a:pt x="43936" y="27093"/>
                  </a:cubicBezTo>
                  <a:cubicBezTo>
                    <a:pt x="43785" y="24111"/>
                    <a:pt x="43560" y="21128"/>
                    <a:pt x="43284" y="18171"/>
                  </a:cubicBezTo>
                  <a:cubicBezTo>
                    <a:pt x="42733" y="12206"/>
                    <a:pt x="41630" y="6341"/>
                    <a:pt x="41053" y="401"/>
                  </a:cubicBezTo>
                  <a:lnTo>
                    <a:pt x="41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79"/>
            <p:cNvSpPr/>
            <p:nvPr/>
          </p:nvSpPr>
          <p:spPr>
            <a:xfrm>
              <a:off x="2402775" y="3617550"/>
              <a:ext cx="865425" cy="115450"/>
            </a:xfrm>
            <a:custGeom>
              <a:avLst/>
              <a:gdLst/>
              <a:ahLst/>
              <a:cxnLst/>
              <a:rect l="l" t="t" r="r" b="b"/>
              <a:pathLst>
                <a:path w="34617" h="4618" extrusionOk="0">
                  <a:moveTo>
                    <a:pt x="34249" y="0"/>
                  </a:moveTo>
                  <a:cubicBezTo>
                    <a:pt x="34235" y="0"/>
                    <a:pt x="34220" y="2"/>
                    <a:pt x="34205" y="4"/>
                  </a:cubicBezTo>
                  <a:cubicBezTo>
                    <a:pt x="28240" y="806"/>
                    <a:pt x="22275" y="1633"/>
                    <a:pt x="16285" y="2385"/>
                  </a:cubicBezTo>
                  <a:cubicBezTo>
                    <a:pt x="10897" y="3062"/>
                    <a:pt x="5458" y="3513"/>
                    <a:pt x="95" y="4415"/>
                  </a:cubicBezTo>
                  <a:cubicBezTo>
                    <a:pt x="0" y="4439"/>
                    <a:pt x="17" y="4618"/>
                    <a:pt x="103" y="4618"/>
                  </a:cubicBezTo>
                  <a:cubicBezTo>
                    <a:pt x="108" y="4618"/>
                    <a:pt x="114" y="4617"/>
                    <a:pt x="120" y="4616"/>
                  </a:cubicBezTo>
                  <a:cubicBezTo>
                    <a:pt x="11523" y="4089"/>
                    <a:pt x="23052" y="2159"/>
                    <a:pt x="34330" y="480"/>
                  </a:cubicBezTo>
                  <a:cubicBezTo>
                    <a:pt x="34616" y="433"/>
                    <a:pt x="34517" y="0"/>
                    <a:pt x="34249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79"/>
            <p:cNvSpPr/>
            <p:nvPr/>
          </p:nvSpPr>
          <p:spPr>
            <a:xfrm>
              <a:off x="2447100" y="4330675"/>
              <a:ext cx="1019450" cy="130975"/>
            </a:xfrm>
            <a:custGeom>
              <a:avLst/>
              <a:gdLst/>
              <a:ahLst/>
              <a:cxnLst/>
              <a:rect l="l" t="t" r="r" b="b"/>
              <a:pathLst>
                <a:path w="40778" h="5239" extrusionOk="0">
                  <a:moveTo>
                    <a:pt x="3434" y="0"/>
                  </a:moveTo>
                  <a:cubicBezTo>
                    <a:pt x="3134" y="1529"/>
                    <a:pt x="2632" y="3509"/>
                    <a:pt x="1" y="4086"/>
                  </a:cubicBezTo>
                  <a:cubicBezTo>
                    <a:pt x="5916" y="4412"/>
                    <a:pt x="13209" y="5239"/>
                    <a:pt x="19149" y="5239"/>
                  </a:cubicBezTo>
                  <a:cubicBezTo>
                    <a:pt x="22432" y="5239"/>
                    <a:pt x="25690" y="5138"/>
                    <a:pt x="28973" y="4963"/>
                  </a:cubicBezTo>
                  <a:cubicBezTo>
                    <a:pt x="31931" y="4787"/>
                    <a:pt x="39374" y="4136"/>
                    <a:pt x="40728" y="1053"/>
                  </a:cubicBezTo>
                  <a:cubicBezTo>
                    <a:pt x="40728" y="1028"/>
                    <a:pt x="40753" y="1003"/>
                    <a:pt x="40778" y="978"/>
                  </a:cubicBezTo>
                  <a:cubicBezTo>
                    <a:pt x="35097" y="978"/>
                    <a:pt x="29179" y="1216"/>
                    <a:pt x="23445" y="1216"/>
                  </a:cubicBezTo>
                  <a:cubicBezTo>
                    <a:pt x="22728" y="1216"/>
                    <a:pt x="22014" y="1212"/>
                    <a:pt x="21304" y="1203"/>
                  </a:cubicBezTo>
                  <a:cubicBezTo>
                    <a:pt x="20561" y="1197"/>
                    <a:pt x="19846" y="1196"/>
                    <a:pt x="19147" y="1196"/>
                  </a:cubicBezTo>
                  <a:cubicBezTo>
                    <a:pt x="18790" y="1196"/>
                    <a:pt x="18438" y="1196"/>
                    <a:pt x="18088" y="1196"/>
                  </a:cubicBezTo>
                  <a:cubicBezTo>
                    <a:pt x="13767" y="1196"/>
                    <a:pt x="9865" y="1153"/>
                    <a:pt x="34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79"/>
            <p:cNvSpPr/>
            <p:nvPr/>
          </p:nvSpPr>
          <p:spPr>
            <a:xfrm>
              <a:off x="2442725" y="4326300"/>
              <a:ext cx="1028100" cy="138600"/>
            </a:xfrm>
            <a:custGeom>
              <a:avLst/>
              <a:gdLst/>
              <a:ahLst/>
              <a:cxnLst/>
              <a:rect l="l" t="t" r="r" b="b"/>
              <a:pathLst>
                <a:path w="41124" h="5544" extrusionOk="0">
                  <a:moveTo>
                    <a:pt x="3755" y="381"/>
                  </a:moveTo>
                  <a:cubicBezTo>
                    <a:pt x="6782" y="917"/>
                    <a:pt x="9832" y="1306"/>
                    <a:pt x="12883" y="1454"/>
                  </a:cubicBezTo>
                  <a:cubicBezTo>
                    <a:pt x="16016" y="1629"/>
                    <a:pt x="19123" y="1554"/>
                    <a:pt x="22256" y="1604"/>
                  </a:cubicBezTo>
                  <a:cubicBezTo>
                    <a:pt x="25364" y="1604"/>
                    <a:pt x="28497" y="1529"/>
                    <a:pt x="31605" y="1454"/>
                  </a:cubicBezTo>
                  <a:lnTo>
                    <a:pt x="36266" y="1353"/>
                  </a:lnTo>
                  <a:lnTo>
                    <a:pt x="38622" y="1328"/>
                  </a:lnTo>
                  <a:lnTo>
                    <a:pt x="39775" y="1303"/>
                  </a:lnTo>
                  <a:cubicBezTo>
                    <a:pt x="39824" y="1307"/>
                    <a:pt x="39872" y="1308"/>
                    <a:pt x="39919" y="1308"/>
                  </a:cubicBezTo>
                  <a:cubicBezTo>
                    <a:pt x="40187" y="1308"/>
                    <a:pt x="40435" y="1259"/>
                    <a:pt x="40724" y="1234"/>
                  </a:cubicBezTo>
                  <a:lnTo>
                    <a:pt x="40724" y="1234"/>
                  </a:lnTo>
                  <a:lnTo>
                    <a:pt x="40652" y="1353"/>
                  </a:lnTo>
                  <a:cubicBezTo>
                    <a:pt x="40602" y="1454"/>
                    <a:pt x="40527" y="1529"/>
                    <a:pt x="40477" y="1629"/>
                  </a:cubicBezTo>
                  <a:cubicBezTo>
                    <a:pt x="40352" y="1780"/>
                    <a:pt x="40226" y="1930"/>
                    <a:pt x="40076" y="2080"/>
                  </a:cubicBezTo>
                  <a:cubicBezTo>
                    <a:pt x="39775" y="2381"/>
                    <a:pt x="39424" y="2632"/>
                    <a:pt x="39048" y="2832"/>
                  </a:cubicBezTo>
                  <a:cubicBezTo>
                    <a:pt x="38321" y="3258"/>
                    <a:pt x="37494" y="3559"/>
                    <a:pt x="36667" y="3810"/>
                  </a:cubicBezTo>
                  <a:cubicBezTo>
                    <a:pt x="35013" y="4311"/>
                    <a:pt x="33284" y="4587"/>
                    <a:pt x="31554" y="4762"/>
                  </a:cubicBezTo>
                  <a:cubicBezTo>
                    <a:pt x="28096" y="5113"/>
                    <a:pt x="24587" y="5138"/>
                    <a:pt x="21103" y="5263"/>
                  </a:cubicBezTo>
                  <a:cubicBezTo>
                    <a:pt x="20464" y="5286"/>
                    <a:pt x="19824" y="5297"/>
                    <a:pt x="19183" y="5297"/>
                  </a:cubicBezTo>
                  <a:cubicBezTo>
                    <a:pt x="16333" y="5297"/>
                    <a:pt x="13476" y="5092"/>
                    <a:pt x="10652" y="4887"/>
                  </a:cubicBezTo>
                  <a:cubicBezTo>
                    <a:pt x="7482" y="4636"/>
                    <a:pt x="4311" y="4344"/>
                    <a:pt x="1122" y="4142"/>
                  </a:cubicBezTo>
                  <a:lnTo>
                    <a:pt x="1122" y="4142"/>
                  </a:lnTo>
                  <a:cubicBezTo>
                    <a:pt x="1284" y="4075"/>
                    <a:pt x="1444" y="3999"/>
                    <a:pt x="1604" y="3910"/>
                  </a:cubicBezTo>
                  <a:cubicBezTo>
                    <a:pt x="2030" y="3659"/>
                    <a:pt x="2431" y="3333"/>
                    <a:pt x="2732" y="2932"/>
                  </a:cubicBezTo>
                  <a:cubicBezTo>
                    <a:pt x="3324" y="2175"/>
                    <a:pt x="3580" y="1261"/>
                    <a:pt x="3755" y="381"/>
                  </a:cubicBezTo>
                  <a:close/>
                  <a:moveTo>
                    <a:pt x="3660" y="0"/>
                  </a:moveTo>
                  <a:cubicBezTo>
                    <a:pt x="3559" y="0"/>
                    <a:pt x="3459" y="50"/>
                    <a:pt x="3434" y="150"/>
                  </a:cubicBezTo>
                  <a:cubicBezTo>
                    <a:pt x="3259" y="1078"/>
                    <a:pt x="3008" y="2005"/>
                    <a:pt x="2457" y="2732"/>
                  </a:cubicBezTo>
                  <a:cubicBezTo>
                    <a:pt x="2181" y="3083"/>
                    <a:pt x="1830" y="3384"/>
                    <a:pt x="1429" y="3609"/>
                  </a:cubicBezTo>
                  <a:cubicBezTo>
                    <a:pt x="1028" y="3835"/>
                    <a:pt x="577" y="3985"/>
                    <a:pt x="126" y="4085"/>
                  </a:cubicBezTo>
                  <a:cubicBezTo>
                    <a:pt x="51" y="4110"/>
                    <a:pt x="0" y="4160"/>
                    <a:pt x="0" y="4261"/>
                  </a:cubicBezTo>
                  <a:cubicBezTo>
                    <a:pt x="0" y="4336"/>
                    <a:pt x="76" y="4436"/>
                    <a:pt x="176" y="4436"/>
                  </a:cubicBezTo>
                  <a:cubicBezTo>
                    <a:pt x="3660" y="4612"/>
                    <a:pt x="7118" y="4937"/>
                    <a:pt x="10627" y="5163"/>
                  </a:cubicBezTo>
                  <a:cubicBezTo>
                    <a:pt x="12356" y="5288"/>
                    <a:pt x="14111" y="5389"/>
                    <a:pt x="15865" y="5464"/>
                  </a:cubicBezTo>
                  <a:cubicBezTo>
                    <a:pt x="17594" y="5539"/>
                    <a:pt x="19349" y="5514"/>
                    <a:pt x="21103" y="5539"/>
                  </a:cubicBezTo>
                  <a:cubicBezTo>
                    <a:pt x="21343" y="5542"/>
                    <a:pt x="21583" y="5544"/>
                    <a:pt x="21823" y="5544"/>
                  </a:cubicBezTo>
                  <a:cubicBezTo>
                    <a:pt x="23337" y="5544"/>
                    <a:pt x="24848" y="5482"/>
                    <a:pt x="26341" y="5439"/>
                  </a:cubicBezTo>
                  <a:cubicBezTo>
                    <a:pt x="28096" y="5363"/>
                    <a:pt x="29850" y="5313"/>
                    <a:pt x="31605" y="5113"/>
                  </a:cubicBezTo>
                  <a:cubicBezTo>
                    <a:pt x="33334" y="4937"/>
                    <a:pt x="35088" y="4662"/>
                    <a:pt x="36768" y="4160"/>
                  </a:cubicBezTo>
                  <a:cubicBezTo>
                    <a:pt x="37620" y="3885"/>
                    <a:pt x="38447" y="3584"/>
                    <a:pt x="39224" y="3133"/>
                  </a:cubicBezTo>
                  <a:cubicBezTo>
                    <a:pt x="39600" y="2907"/>
                    <a:pt x="39976" y="2632"/>
                    <a:pt x="40301" y="2331"/>
                  </a:cubicBezTo>
                  <a:cubicBezTo>
                    <a:pt x="40477" y="2155"/>
                    <a:pt x="40627" y="2005"/>
                    <a:pt x="40753" y="1805"/>
                  </a:cubicBezTo>
                  <a:cubicBezTo>
                    <a:pt x="40803" y="1704"/>
                    <a:pt x="40878" y="1629"/>
                    <a:pt x="40928" y="1504"/>
                  </a:cubicBezTo>
                  <a:lnTo>
                    <a:pt x="41003" y="1353"/>
                  </a:lnTo>
                  <a:lnTo>
                    <a:pt x="41053" y="1278"/>
                  </a:lnTo>
                  <a:lnTo>
                    <a:pt x="41078" y="1254"/>
                  </a:lnTo>
                  <a:lnTo>
                    <a:pt x="41078" y="1254"/>
                  </a:lnTo>
                  <a:cubicBezTo>
                    <a:pt x="41069" y="1262"/>
                    <a:pt x="41065" y="1266"/>
                    <a:pt x="41064" y="1266"/>
                  </a:cubicBezTo>
                  <a:cubicBezTo>
                    <a:pt x="41060" y="1266"/>
                    <a:pt x="41124" y="1180"/>
                    <a:pt x="41103" y="1078"/>
                  </a:cubicBezTo>
                  <a:cubicBezTo>
                    <a:pt x="41016" y="1067"/>
                    <a:pt x="40925" y="1056"/>
                    <a:pt x="40831" y="1045"/>
                  </a:cubicBezTo>
                  <a:lnTo>
                    <a:pt x="40831" y="1045"/>
                  </a:lnTo>
                  <a:cubicBezTo>
                    <a:pt x="40830" y="1047"/>
                    <a:pt x="40829" y="1050"/>
                    <a:pt x="40828" y="1053"/>
                  </a:cubicBezTo>
                  <a:lnTo>
                    <a:pt x="40818" y="1053"/>
                  </a:lnTo>
                  <a:cubicBezTo>
                    <a:pt x="40820" y="1049"/>
                    <a:pt x="40822" y="1047"/>
                    <a:pt x="40824" y="1045"/>
                  </a:cubicBezTo>
                  <a:lnTo>
                    <a:pt x="40824" y="1045"/>
                  </a:lnTo>
                  <a:cubicBezTo>
                    <a:pt x="40826" y="1045"/>
                    <a:pt x="40829" y="1045"/>
                    <a:pt x="40831" y="1045"/>
                  </a:cubicBezTo>
                  <a:lnTo>
                    <a:pt x="40831" y="1045"/>
                  </a:lnTo>
                  <a:cubicBezTo>
                    <a:pt x="40832" y="1041"/>
                    <a:pt x="40832" y="1039"/>
                    <a:pt x="40831" y="1039"/>
                  </a:cubicBezTo>
                  <a:lnTo>
                    <a:pt x="40831" y="1039"/>
                  </a:lnTo>
                  <a:cubicBezTo>
                    <a:pt x="40829" y="1039"/>
                    <a:pt x="40827" y="1041"/>
                    <a:pt x="40824" y="1045"/>
                  </a:cubicBezTo>
                  <a:lnTo>
                    <a:pt x="40824" y="1045"/>
                  </a:lnTo>
                  <a:cubicBezTo>
                    <a:pt x="40490" y="1008"/>
                    <a:pt x="40125" y="977"/>
                    <a:pt x="39775" y="977"/>
                  </a:cubicBezTo>
                  <a:lnTo>
                    <a:pt x="38597" y="1003"/>
                  </a:lnTo>
                  <a:lnTo>
                    <a:pt x="36266" y="1028"/>
                  </a:lnTo>
                  <a:lnTo>
                    <a:pt x="31605" y="1103"/>
                  </a:lnTo>
                  <a:cubicBezTo>
                    <a:pt x="29047" y="1144"/>
                    <a:pt x="26505" y="1185"/>
                    <a:pt x="23967" y="1185"/>
                  </a:cubicBezTo>
                  <a:cubicBezTo>
                    <a:pt x="23397" y="1185"/>
                    <a:pt x="22826" y="1183"/>
                    <a:pt x="22256" y="1178"/>
                  </a:cubicBezTo>
                  <a:cubicBezTo>
                    <a:pt x="21710" y="1174"/>
                    <a:pt x="21164" y="1172"/>
                    <a:pt x="20619" y="1172"/>
                  </a:cubicBezTo>
                  <a:cubicBezTo>
                    <a:pt x="19786" y="1172"/>
                    <a:pt x="18955" y="1175"/>
                    <a:pt x="18125" y="1175"/>
                  </a:cubicBezTo>
                  <a:cubicBezTo>
                    <a:pt x="16383" y="1175"/>
                    <a:pt x="14645" y="1162"/>
                    <a:pt x="12908" y="1078"/>
                  </a:cubicBezTo>
                  <a:cubicBezTo>
                    <a:pt x="9800" y="927"/>
                    <a:pt x="6717" y="551"/>
                    <a:pt x="3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748" name="Google Shape;2748;p79"/>
          <p:cNvGrpSpPr/>
          <p:nvPr/>
        </p:nvGrpSpPr>
        <p:grpSpPr>
          <a:xfrm rot="697126">
            <a:off x="9896760" y="74287"/>
            <a:ext cx="1305393" cy="1346461"/>
            <a:chOff x="1492000" y="427450"/>
            <a:chExt cx="1188000" cy="1225375"/>
          </a:xfrm>
        </p:grpSpPr>
        <p:sp>
          <p:nvSpPr>
            <p:cNvPr id="2749" name="Google Shape;2749;p79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79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79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79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79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79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79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79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79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79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79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5" name="Google Shape;1566;p59">
            <a:extLst>
              <a:ext uri="{FF2B5EF4-FFF2-40B4-BE49-F238E27FC236}">
                <a16:creationId xmlns:a16="http://schemas.microsoft.com/office/drawing/2014/main" id="{556ED2F6-C10C-8933-9826-54373D525579}"/>
              </a:ext>
            </a:extLst>
          </p:cNvPr>
          <p:cNvSpPr txBox="1">
            <a:spLocks/>
          </p:cNvSpPr>
          <p:nvPr/>
        </p:nvSpPr>
        <p:spPr>
          <a:xfrm>
            <a:off x="501732" y="608308"/>
            <a:ext cx="384928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6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th-TH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mpt" panose="00000500000000000000" pitchFamily="2" charset="-34"/>
                <a:cs typeface="Prompt" panose="00000500000000000000" pitchFamily="2" charset="-34"/>
                <a:sym typeface="Itim"/>
              </a:rPr>
              <a:t>ผลการวิเคราะห์จำนวนโพสต์ในแต่ละประเภท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06C732A-FF55-7F53-73B5-368A2DD6ECDD}"/>
              </a:ext>
            </a:extLst>
          </p:cNvPr>
          <p:cNvGrpSpPr/>
          <p:nvPr/>
        </p:nvGrpSpPr>
        <p:grpSpPr>
          <a:xfrm>
            <a:off x="1352550" y="1135631"/>
            <a:ext cx="6400800" cy="3215640"/>
            <a:chOff x="-38100" y="0"/>
            <a:chExt cx="6400800" cy="3215640"/>
          </a:xfrm>
        </p:grpSpPr>
        <p:pic>
          <p:nvPicPr>
            <p:cNvPr id="3" name="Picture 2" descr="A graph of a number of people&#10;&#10;Description automatically generated">
              <a:extLst>
                <a:ext uri="{FF2B5EF4-FFF2-40B4-BE49-F238E27FC236}">
                  <a16:creationId xmlns:a16="http://schemas.microsoft.com/office/drawing/2014/main" id="{5AE60DBE-BC53-E093-CDEB-63C1665B6B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640" y="0"/>
              <a:ext cx="6195060" cy="3215640"/>
            </a:xfrm>
            <a:prstGeom prst="rect">
              <a:avLst/>
            </a:prstGeom>
          </p:spPr>
        </p:pic>
        <p:sp>
          <p:nvSpPr>
            <p:cNvPr id="6" name="Text Box 1">
              <a:extLst>
                <a:ext uri="{FF2B5EF4-FFF2-40B4-BE49-F238E27FC236}">
                  <a16:creationId xmlns:a16="http://schemas.microsoft.com/office/drawing/2014/main" id="{9EBFB8DE-F2D0-D628-613B-340059BDB9DF}"/>
                </a:ext>
              </a:extLst>
            </p:cNvPr>
            <p:cNvSpPr txBox="1"/>
            <p:nvPr/>
          </p:nvSpPr>
          <p:spPr>
            <a:xfrm>
              <a:off x="2788920" y="2902969"/>
              <a:ext cx="952500" cy="27432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</a:pPr>
              <a:r>
                <a:rPr lang="th-TH" sz="1100" dirty="0">
                  <a:effectLst/>
                  <a:latin typeface="Prompt" panose="00000500000000000000" pitchFamily="2" charset="-34"/>
                  <a:ea typeface="Calibri" panose="020F0502020204030204" pitchFamily="34" charset="0"/>
                  <a:cs typeface="Prompt" panose="00000500000000000000" pitchFamily="2" charset="-34"/>
                </a:rPr>
                <a:t>ประเภทโพสต</a:t>
              </a:r>
              <a:r>
                <a:rPr lang="th-TH" sz="1100" dirty="0">
                  <a:latin typeface="Prompt" panose="00000500000000000000" pitchFamily="2" charset="-34"/>
                  <a:ea typeface="Calibri" panose="020F0502020204030204" pitchFamily="34" charset="0"/>
                  <a:cs typeface="Prompt" panose="00000500000000000000" pitchFamily="2" charset="-34"/>
                </a:rPr>
                <a:t>์</a:t>
              </a:r>
              <a:endParaRPr lang="en-US" sz="1000" dirty="0">
                <a:effectLst/>
                <a:latin typeface="Prompt" panose="00000500000000000000" pitchFamily="2" charset="-34"/>
                <a:ea typeface="Calibri" panose="020F0502020204030204" pitchFamily="34" charset="0"/>
                <a:cs typeface="Prompt" panose="00000500000000000000" pitchFamily="2" charset="-34"/>
              </a:endParaRPr>
            </a:p>
          </p:txBody>
        </p:sp>
        <p:sp>
          <p:nvSpPr>
            <p:cNvPr id="10" name="Text Box 1">
              <a:extLst>
                <a:ext uri="{FF2B5EF4-FFF2-40B4-BE49-F238E27FC236}">
                  <a16:creationId xmlns:a16="http://schemas.microsoft.com/office/drawing/2014/main" id="{407AF81D-D7E5-A919-CC64-0F5C5A1A2362}"/>
                </a:ext>
              </a:extLst>
            </p:cNvPr>
            <p:cNvSpPr txBox="1"/>
            <p:nvPr/>
          </p:nvSpPr>
          <p:spPr>
            <a:xfrm rot="16200000">
              <a:off x="-377316" y="1360045"/>
              <a:ext cx="952751" cy="27432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</a:pPr>
              <a:r>
                <a:rPr lang="th-TH" sz="1100" dirty="0">
                  <a:effectLst/>
                  <a:latin typeface="Prompt" panose="00000500000000000000" pitchFamily="2" charset="-34"/>
                  <a:ea typeface="Calibri" panose="020F0502020204030204" pitchFamily="34" charset="0"/>
                  <a:cs typeface="Prompt" panose="00000500000000000000" pitchFamily="2" charset="-34"/>
                </a:rPr>
                <a:t>จำนวนโพสต์</a:t>
              </a:r>
              <a:endParaRPr lang="en-US" sz="1000" dirty="0">
                <a:effectLst/>
                <a:latin typeface="Prompt" panose="00000500000000000000" pitchFamily="2" charset="-34"/>
                <a:ea typeface="Calibri" panose="020F0502020204030204" pitchFamily="34" charset="0"/>
                <a:cs typeface="Prompt" panose="00000500000000000000" pitchFamily="2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05315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4BA7E3D3-E0AA-FD94-C9D8-A403ED6973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18977470"/>
              </p:ext>
            </p:extLst>
          </p:nvPr>
        </p:nvGraphicFramePr>
        <p:xfrm>
          <a:off x="1116858" y="1429474"/>
          <a:ext cx="6910283" cy="26147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38" name="Google Shape;1563;p59">
            <a:extLst>
              <a:ext uri="{FF2B5EF4-FFF2-40B4-BE49-F238E27FC236}">
                <a16:creationId xmlns:a16="http://schemas.microsoft.com/office/drawing/2014/main" id="{3217A052-2218-07B5-F291-90D8AA61B88A}"/>
              </a:ext>
            </a:extLst>
          </p:cNvPr>
          <p:cNvGrpSpPr/>
          <p:nvPr/>
        </p:nvGrpSpPr>
        <p:grpSpPr>
          <a:xfrm>
            <a:off x="3118845" y="1074939"/>
            <a:ext cx="3252019" cy="209873"/>
            <a:chOff x="4345425" y="2175475"/>
            <a:chExt cx="800750" cy="176025"/>
          </a:xfrm>
        </p:grpSpPr>
        <p:sp>
          <p:nvSpPr>
            <p:cNvPr id="39" name="Google Shape;1564;p59">
              <a:extLst>
                <a:ext uri="{FF2B5EF4-FFF2-40B4-BE49-F238E27FC236}">
                  <a16:creationId xmlns:a16="http://schemas.microsoft.com/office/drawing/2014/main" id="{F81D8380-C3FA-0151-3C9F-EBE08A21AAF9}"/>
                </a:ext>
              </a:extLst>
            </p:cNvPr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1565;p59">
              <a:extLst>
                <a:ext uri="{FF2B5EF4-FFF2-40B4-BE49-F238E27FC236}">
                  <a16:creationId xmlns:a16="http://schemas.microsoft.com/office/drawing/2014/main" id="{D901A98C-244F-349E-AC61-E53DC49CB78E}"/>
                </a:ext>
              </a:extLst>
            </p:cNvPr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1" name="Google Shape;1566;p59">
            <a:extLst>
              <a:ext uri="{FF2B5EF4-FFF2-40B4-BE49-F238E27FC236}">
                <a16:creationId xmlns:a16="http://schemas.microsoft.com/office/drawing/2014/main" id="{40451FDC-F93B-AC46-6152-DFCAC1D052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44800" y="658557"/>
            <a:ext cx="3459218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th-TH" sz="280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ที่มาและความสำคัญ</a:t>
            </a:r>
            <a:endParaRPr sz="2800" dirty="0">
              <a:solidFill>
                <a:schemeClr val="bg2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6" name="Google Shape;1012;p44">
            <a:extLst>
              <a:ext uri="{FF2B5EF4-FFF2-40B4-BE49-F238E27FC236}">
                <a16:creationId xmlns:a16="http://schemas.microsoft.com/office/drawing/2014/main" id="{45E28CDC-E0CA-58F0-1F62-5636FD398857}"/>
              </a:ext>
            </a:extLst>
          </p:cNvPr>
          <p:cNvSpPr txBox="1"/>
          <p:nvPr/>
        </p:nvSpPr>
        <p:spPr>
          <a:xfrm>
            <a:off x="1364009" y="1731485"/>
            <a:ext cx="6415979" cy="2337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914378">
              <a:lnSpc>
                <a:spcPct val="150000"/>
              </a:lnSpc>
              <a:buSzPts val="1100"/>
              <a:defRPr/>
            </a:pP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defTabSz="914378">
              <a:lnSpc>
                <a:spcPct val="150000"/>
              </a:lnSpc>
              <a:buSzPts val="1100"/>
              <a:defRPr/>
            </a:pP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การวิเคราะห์สื่อสังคมออนไลน์ในธุรกิจประเภทไลฟ์สไตล์จังหวัดนครราชสีมา ในช่วงครึ่งปี 2566 เป็นการวิเคราะห์ถึงมุมมองทั้ง 2 มุมมอง คือ ผู้สร้างคอนเทนต์และกลุ่มผู้เข้าชม โดยจะทำการวิเคราะห์ว่าในมุมมองของผู้สร้างคอนเทนต์ ส่วนใหญ่แล้วต้องการที่จะนำเสนอประเภทไหน เช่น การกิน การท่องเที่ยว หรือคอนเทนต์ที่สร้างอยู่ในย่านไหน ทำเลไหนของจังหวัดนครราชสีมา และศึกษาในมุมมองผู้เข้าชมว่า มีความสนใจในคอนเทนต์เกี่ยวกับอะไร ประเภทไหน ในช่วงครึ่งปี 2566 </a:t>
            </a:r>
          </a:p>
          <a:p>
            <a:pPr defTabSz="914378">
              <a:lnSpc>
                <a:spcPct val="150000"/>
              </a:lnSpc>
              <a:buSzPts val="1100"/>
              <a:defRPr/>
            </a:pPr>
            <a:endParaRPr lang="th-TH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defTabSz="914378">
              <a:buSzPts val="1100"/>
              <a:defRPr/>
            </a:pPr>
            <a:endParaRPr lang="th-TH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2729" name="Google Shape;2729;p79"/>
          <p:cNvGrpSpPr/>
          <p:nvPr/>
        </p:nvGrpSpPr>
        <p:grpSpPr>
          <a:xfrm rot="-900145">
            <a:off x="265692" y="4114454"/>
            <a:ext cx="1346977" cy="1179420"/>
            <a:chOff x="2334325" y="3469775"/>
            <a:chExt cx="1136500" cy="995125"/>
          </a:xfrm>
        </p:grpSpPr>
        <p:sp>
          <p:nvSpPr>
            <p:cNvPr id="2730" name="Google Shape;2730;p79"/>
            <p:cNvSpPr/>
            <p:nvPr/>
          </p:nvSpPr>
          <p:spPr>
            <a:xfrm>
              <a:off x="2337450" y="3480425"/>
              <a:ext cx="1100925" cy="952600"/>
            </a:xfrm>
            <a:custGeom>
              <a:avLst/>
              <a:gdLst/>
              <a:ahLst/>
              <a:cxnLst/>
              <a:rect l="l" t="t" r="r" b="b"/>
              <a:pathLst>
                <a:path w="44037" h="38104" extrusionOk="0">
                  <a:moveTo>
                    <a:pt x="40703" y="0"/>
                  </a:moveTo>
                  <a:cubicBezTo>
                    <a:pt x="40678" y="0"/>
                    <a:pt x="40653" y="25"/>
                    <a:pt x="40603" y="25"/>
                  </a:cubicBezTo>
                  <a:cubicBezTo>
                    <a:pt x="33886" y="877"/>
                    <a:pt x="27069" y="1278"/>
                    <a:pt x="20302" y="1855"/>
                  </a:cubicBezTo>
                  <a:cubicBezTo>
                    <a:pt x="13585" y="2406"/>
                    <a:pt x="6868" y="3133"/>
                    <a:pt x="126" y="3434"/>
                  </a:cubicBezTo>
                  <a:cubicBezTo>
                    <a:pt x="1" y="9725"/>
                    <a:pt x="1079" y="15840"/>
                    <a:pt x="1279" y="22106"/>
                  </a:cubicBezTo>
                  <a:cubicBezTo>
                    <a:pt x="1379" y="25239"/>
                    <a:pt x="1329" y="28371"/>
                    <a:pt x="1279" y="31504"/>
                  </a:cubicBezTo>
                  <a:cubicBezTo>
                    <a:pt x="1229" y="33183"/>
                    <a:pt x="1003" y="35188"/>
                    <a:pt x="1906" y="36692"/>
                  </a:cubicBezTo>
                  <a:cubicBezTo>
                    <a:pt x="2463" y="37626"/>
                    <a:pt x="3364" y="38104"/>
                    <a:pt x="4290" y="38104"/>
                  </a:cubicBezTo>
                  <a:cubicBezTo>
                    <a:pt x="5154" y="38104"/>
                    <a:pt x="6040" y="37689"/>
                    <a:pt x="6693" y="36843"/>
                  </a:cubicBezTo>
                  <a:cubicBezTo>
                    <a:pt x="7319" y="36016"/>
                    <a:pt x="7570" y="34988"/>
                    <a:pt x="7820" y="34010"/>
                  </a:cubicBezTo>
                  <a:cubicBezTo>
                    <a:pt x="7851" y="33904"/>
                    <a:pt x="7936" y="33863"/>
                    <a:pt x="8021" y="33863"/>
                  </a:cubicBezTo>
                  <a:cubicBezTo>
                    <a:pt x="8076" y="33863"/>
                    <a:pt x="8132" y="33880"/>
                    <a:pt x="8171" y="33910"/>
                  </a:cubicBezTo>
                  <a:cubicBezTo>
                    <a:pt x="8188" y="33910"/>
                    <a:pt x="8216" y="33899"/>
                    <a:pt x="8247" y="33899"/>
                  </a:cubicBezTo>
                  <a:cubicBezTo>
                    <a:pt x="8263" y="33899"/>
                    <a:pt x="8280" y="33902"/>
                    <a:pt x="8297" y="33910"/>
                  </a:cubicBezTo>
                  <a:cubicBezTo>
                    <a:pt x="15223" y="35439"/>
                    <a:pt x="22419" y="35740"/>
                    <a:pt x="29615" y="35740"/>
                  </a:cubicBezTo>
                  <a:cubicBezTo>
                    <a:pt x="34276" y="35740"/>
                    <a:pt x="38937" y="35614"/>
                    <a:pt x="43525" y="35614"/>
                  </a:cubicBezTo>
                  <a:cubicBezTo>
                    <a:pt x="43696" y="35614"/>
                    <a:pt x="43866" y="35614"/>
                    <a:pt x="44036" y="35615"/>
                  </a:cubicBezTo>
                  <a:cubicBezTo>
                    <a:pt x="43811" y="29650"/>
                    <a:pt x="43560" y="23710"/>
                    <a:pt x="42984" y="17745"/>
                  </a:cubicBezTo>
                  <a:cubicBezTo>
                    <a:pt x="42407" y="11805"/>
                    <a:pt x="41304" y="5940"/>
                    <a:pt x="407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79"/>
            <p:cNvSpPr/>
            <p:nvPr/>
          </p:nvSpPr>
          <p:spPr>
            <a:xfrm>
              <a:off x="2334325" y="3469775"/>
              <a:ext cx="1107175" cy="965775"/>
            </a:xfrm>
            <a:custGeom>
              <a:avLst/>
              <a:gdLst/>
              <a:ahLst/>
              <a:cxnLst/>
              <a:rect l="l" t="t" r="r" b="b"/>
              <a:pathLst>
                <a:path w="44287" h="38631" extrusionOk="0">
                  <a:moveTo>
                    <a:pt x="40651" y="682"/>
                  </a:moveTo>
                  <a:cubicBezTo>
                    <a:pt x="41257" y="6544"/>
                    <a:pt x="42339" y="12358"/>
                    <a:pt x="42908" y="18196"/>
                  </a:cubicBezTo>
                  <a:cubicBezTo>
                    <a:pt x="43209" y="21178"/>
                    <a:pt x="43409" y="24136"/>
                    <a:pt x="43585" y="27118"/>
                  </a:cubicBezTo>
                  <a:cubicBezTo>
                    <a:pt x="43685" y="28597"/>
                    <a:pt x="43760" y="30101"/>
                    <a:pt x="43810" y="31579"/>
                  </a:cubicBezTo>
                  <a:lnTo>
                    <a:pt x="43911" y="33810"/>
                  </a:lnTo>
                  <a:lnTo>
                    <a:pt x="43961" y="34938"/>
                  </a:lnTo>
                  <a:cubicBezTo>
                    <a:pt x="43961" y="35264"/>
                    <a:pt x="43986" y="35589"/>
                    <a:pt x="44036" y="35940"/>
                  </a:cubicBezTo>
                  <a:cubicBezTo>
                    <a:pt x="43309" y="35915"/>
                    <a:pt x="42632" y="35890"/>
                    <a:pt x="41906" y="35890"/>
                  </a:cubicBezTo>
                  <a:lnTo>
                    <a:pt x="39650" y="35915"/>
                  </a:lnTo>
                  <a:lnTo>
                    <a:pt x="35164" y="35965"/>
                  </a:lnTo>
                  <a:cubicBezTo>
                    <a:pt x="33514" y="35993"/>
                    <a:pt x="31871" y="36013"/>
                    <a:pt x="30228" y="36013"/>
                  </a:cubicBezTo>
                  <a:cubicBezTo>
                    <a:pt x="28876" y="36013"/>
                    <a:pt x="27524" y="35999"/>
                    <a:pt x="26166" y="35965"/>
                  </a:cubicBezTo>
                  <a:cubicBezTo>
                    <a:pt x="23159" y="35915"/>
                    <a:pt x="20176" y="35790"/>
                    <a:pt x="17194" y="35514"/>
                  </a:cubicBezTo>
                  <a:lnTo>
                    <a:pt x="14963" y="35264"/>
                  </a:lnTo>
                  <a:lnTo>
                    <a:pt x="12732" y="34963"/>
                  </a:lnTo>
                  <a:lnTo>
                    <a:pt x="10527" y="34587"/>
                  </a:lnTo>
                  <a:lnTo>
                    <a:pt x="9424" y="34361"/>
                  </a:lnTo>
                  <a:lnTo>
                    <a:pt x="8873" y="34261"/>
                  </a:lnTo>
                  <a:lnTo>
                    <a:pt x="8597" y="34211"/>
                  </a:lnTo>
                  <a:lnTo>
                    <a:pt x="8472" y="34186"/>
                  </a:lnTo>
                  <a:cubicBezTo>
                    <a:pt x="8434" y="34173"/>
                    <a:pt x="8390" y="34167"/>
                    <a:pt x="8350" y="34167"/>
                  </a:cubicBezTo>
                  <a:cubicBezTo>
                    <a:pt x="8335" y="34167"/>
                    <a:pt x="8321" y="34168"/>
                    <a:pt x="8307" y="34169"/>
                  </a:cubicBezTo>
                  <a:lnTo>
                    <a:pt x="8307" y="34169"/>
                  </a:lnTo>
                  <a:cubicBezTo>
                    <a:pt x="8259" y="34145"/>
                    <a:pt x="8207" y="34136"/>
                    <a:pt x="8146" y="34136"/>
                  </a:cubicBezTo>
                  <a:cubicBezTo>
                    <a:pt x="8046" y="34136"/>
                    <a:pt x="7920" y="34186"/>
                    <a:pt x="7870" y="34261"/>
                  </a:cubicBezTo>
                  <a:cubicBezTo>
                    <a:pt x="7845" y="34311"/>
                    <a:pt x="7820" y="34361"/>
                    <a:pt x="7795" y="34386"/>
                  </a:cubicBezTo>
                  <a:lnTo>
                    <a:pt x="7795" y="34487"/>
                  </a:lnTo>
                  <a:lnTo>
                    <a:pt x="7745" y="34637"/>
                  </a:lnTo>
                  <a:lnTo>
                    <a:pt x="7570" y="35264"/>
                  </a:lnTo>
                  <a:cubicBezTo>
                    <a:pt x="7444" y="35690"/>
                    <a:pt x="7319" y="36116"/>
                    <a:pt x="7118" y="36492"/>
                  </a:cubicBezTo>
                  <a:cubicBezTo>
                    <a:pt x="6767" y="37269"/>
                    <a:pt x="6141" y="37945"/>
                    <a:pt x="5339" y="38246"/>
                  </a:cubicBezTo>
                  <a:cubicBezTo>
                    <a:pt x="5051" y="38363"/>
                    <a:pt x="4744" y="38419"/>
                    <a:pt x="4437" y="38419"/>
                  </a:cubicBezTo>
                  <a:cubicBezTo>
                    <a:pt x="3889" y="38419"/>
                    <a:pt x="3342" y="38241"/>
                    <a:pt x="2908" y="37920"/>
                  </a:cubicBezTo>
                  <a:cubicBezTo>
                    <a:pt x="2206" y="37419"/>
                    <a:pt x="1805" y="36592"/>
                    <a:pt x="1630" y="35740"/>
                  </a:cubicBezTo>
                  <a:cubicBezTo>
                    <a:pt x="1454" y="34888"/>
                    <a:pt x="1454" y="34010"/>
                    <a:pt x="1479" y="33108"/>
                  </a:cubicBezTo>
                  <a:cubicBezTo>
                    <a:pt x="1504" y="32231"/>
                    <a:pt x="1529" y="31329"/>
                    <a:pt x="1554" y="30451"/>
                  </a:cubicBezTo>
                  <a:cubicBezTo>
                    <a:pt x="1579" y="28672"/>
                    <a:pt x="1605" y="26893"/>
                    <a:pt x="1605" y="25113"/>
                  </a:cubicBezTo>
                  <a:cubicBezTo>
                    <a:pt x="1579" y="23359"/>
                    <a:pt x="1554" y="21579"/>
                    <a:pt x="1429" y="19800"/>
                  </a:cubicBezTo>
                  <a:cubicBezTo>
                    <a:pt x="1304" y="18020"/>
                    <a:pt x="1153" y="16241"/>
                    <a:pt x="978" y="14487"/>
                  </a:cubicBezTo>
                  <a:cubicBezTo>
                    <a:pt x="657" y="11001"/>
                    <a:pt x="360" y="7515"/>
                    <a:pt x="424" y="4029"/>
                  </a:cubicBezTo>
                  <a:lnTo>
                    <a:pt x="424" y="4029"/>
                  </a:lnTo>
                  <a:cubicBezTo>
                    <a:pt x="7166" y="3724"/>
                    <a:pt x="13859" y="3004"/>
                    <a:pt x="20577" y="2456"/>
                  </a:cubicBezTo>
                  <a:lnTo>
                    <a:pt x="30728" y="1654"/>
                  </a:lnTo>
                  <a:cubicBezTo>
                    <a:pt x="32407" y="1529"/>
                    <a:pt x="34111" y="1379"/>
                    <a:pt x="35790" y="1203"/>
                  </a:cubicBezTo>
                  <a:lnTo>
                    <a:pt x="38347" y="953"/>
                  </a:lnTo>
                  <a:lnTo>
                    <a:pt x="39600" y="802"/>
                  </a:lnTo>
                  <a:lnTo>
                    <a:pt x="40226" y="727"/>
                  </a:lnTo>
                  <a:lnTo>
                    <a:pt x="40552" y="702"/>
                  </a:lnTo>
                  <a:cubicBezTo>
                    <a:pt x="40586" y="693"/>
                    <a:pt x="40617" y="688"/>
                    <a:pt x="40651" y="682"/>
                  </a:cubicBezTo>
                  <a:close/>
                  <a:moveTo>
                    <a:pt x="41003" y="0"/>
                  </a:moveTo>
                  <a:lnTo>
                    <a:pt x="40753" y="226"/>
                  </a:lnTo>
                  <a:cubicBezTo>
                    <a:pt x="40728" y="251"/>
                    <a:pt x="40602" y="276"/>
                    <a:pt x="40502" y="276"/>
                  </a:cubicBezTo>
                  <a:lnTo>
                    <a:pt x="40176" y="326"/>
                  </a:lnTo>
                  <a:lnTo>
                    <a:pt x="39550" y="401"/>
                  </a:lnTo>
                  <a:lnTo>
                    <a:pt x="38296" y="552"/>
                  </a:lnTo>
                  <a:lnTo>
                    <a:pt x="35765" y="802"/>
                  </a:lnTo>
                  <a:cubicBezTo>
                    <a:pt x="34086" y="978"/>
                    <a:pt x="32382" y="1128"/>
                    <a:pt x="30702" y="1253"/>
                  </a:cubicBezTo>
                  <a:lnTo>
                    <a:pt x="20552" y="2080"/>
                  </a:lnTo>
                  <a:cubicBezTo>
                    <a:pt x="13785" y="2657"/>
                    <a:pt x="7018" y="3359"/>
                    <a:pt x="251" y="3684"/>
                  </a:cubicBezTo>
                  <a:lnTo>
                    <a:pt x="101" y="3710"/>
                  </a:lnTo>
                  <a:lnTo>
                    <a:pt x="101" y="3860"/>
                  </a:lnTo>
                  <a:cubicBezTo>
                    <a:pt x="1" y="7419"/>
                    <a:pt x="326" y="10978"/>
                    <a:pt x="652" y="14512"/>
                  </a:cubicBezTo>
                  <a:cubicBezTo>
                    <a:pt x="978" y="18045"/>
                    <a:pt x="1279" y="21579"/>
                    <a:pt x="1304" y="25138"/>
                  </a:cubicBezTo>
                  <a:cubicBezTo>
                    <a:pt x="1329" y="26893"/>
                    <a:pt x="1304" y="28672"/>
                    <a:pt x="1279" y="30451"/>
                  </a:cubicBezTo>
                  <a:cubicBezTo>
                    <a:pt x="1279" y="31329"/>
                    <a:pt x="1279" y="32231"/>
                    <a:pt x="1229" y="33108"/>
                  </a:cubicBezTo>
                  <a:cubicBezTo>
                    <a:pt x="1204" y="34010"/>
                    <a:pt x="1204" y="34913"/>
                    <a:pt x="1404" y="35790"/>
                  </a:cubicBezTo>
                  <a:cubicBezTo>
                    <a:pt x="1579" y="36667"/>
                    <a:pt x="2031" y="37544"/>
                    <a:pt x="2783" y="38096"/>
                  </a:cubicBezTo>
                  <a:cubicBezTo>
                    <a:pt x="3253" y="38452"/>
                    <a:pt x="3849" y="38631"/>
                    <a:pt x="4449" y="38631"/>
                  </a:cubicBezTo>
                  <a:cubicBezTo>
                    <a:pt x="4776" y="38631"/>
                    <a:pt x="5105" y="38578"/>
                    <a:pt x="5414" y="38472"/>
                  </a:cubicBezTo>
                  <a:cubicBezTo>
                    <a:pt x="6291" y="38146"/>
                    <a:pt x="6968" y="37419"/>
                    <a:pt x="7369" y="36617"/>
                  </a:cubicBezTo>
                  <a:cubicBezTo>
                    <a:pt x="7570" y="36216"/>
                    <a:pt x="7720" y="35790"/>
                    <a:pt x="7870" y="35364"/>
                  </a:cubicBezTo>
                  <a:lnTo>
                    <a:pt x="8046" y="34712"/>
                  </a:lnTo>
                  <a:lnTo>
                    <a:pt x="8096" y="34562"/>
                  </a:lnTo>
                  <a:lnTo>
                    <a:pt x="8121" y="34487"/>
                  </a:lnTo>
                  <a:cubicBezTo>
                    <a:pt x="8121" y="34462"/>
                    <a:pt x="8121" y="34462"/>
                    <a:pt x="8121" y="34462"/>
                  </a:cubicBezTo>
                  <a:cubicBezTo>
                    <a:pt x="8121" y="34462"/>
                    <a:pt x="8132" y="34450"/>
                    <a:pt x="8154" y="34450"/>
                  </a:cubicBezTo>
                  <a:cubicBezTo>
                    <a:pt x="8165" y="34450"/>
                    <a:pt x="8179" y="34453"/>
                    <a:pt x="8196" y="34462"/>
                  </a:cubicBezTo>
                  <a:lnTo>
                    <a:pt x="8246" y="34537"/>
                  </a:lnTo>
                  <a:lnTo>
                    <a:pt x="8346" y="34512"/>
                  </a:lnTo>
                  <a:cubicBezTo>
                    <a:pt x="8372" y="34487"/>
                    <a:pt x="8372" y="34487"/>
                    <a:pt x="8397" y="34487"/>
                  </a:cubicBezTo>
                  <a:lnTo>
                    <a:pt x="8547" y="34512"/>
                  </a:lnTo>
                  <a:lnTo>
                    <a:pt x="8798" y="34587"/>
                  </a:lnTo>
                  <a:lnTo>
                    <a:pt x="9349" y="34687"/>
                  </a:lnTo>
                  <a:lnTo>
                    <a:pt x="10477" y="34913"/>
                  </a:lnTo>
                  <a:lnTo>
                    <a:pt x="12682" y="35289"/>
                  </a:lnTo>
                  <a:lnTo>
                    <a:pt x="14913" y="35589"/>
                  </a:lnTo>
                  <a:lnTo>
                    <a:pt x="17169" y="35840"/>
                  </a:lnTo>
                  <a:cubicBezTo>
                    <a:pt x="20151" y="36116"/>
                    <a:pt x="23159" y="36266"/>
                    <a:pt x="26166" y="36316"/>
                  </a:cubicBezTo>
                  <a:cubicBezTo>
                    <a:pt x="27315" y="36335"/>
                    <a:pt x="28460" y="36344"/>
                    <a:pt x="29604" y="36344"/>
                  </a:cubicBezTo>
                  <a:cubicBezTo>
                    <a:pt x="31456" y="36344"/>
                    <a:pt x="33305" y="36322"/>
                    <a:pt x="35164" y="36291"/>
                  </a:cubicBezTo>
                  <a:lnTo>
                    <a:pt x="39650" y="36241"/>
                  </a:lnTo>
                  <a:lnTo>
                    <a:pt x="41906" y="36216"/>
                  </a:lnTo>
                  <a:cubicBezTo>
                    <a:pt x="42682" y="36216"/>
                    <a:pt x="43510" y="36191"/>
                    <a:pt x="44261" y="36166"/>
                  </a:cubicBezTo>
                  <a:cubicBezTo>
                    <a:pt x="44286" y="35765"/>
                    <a:pt x="44286" y="35339"/>
                    <a:pt x="44286" y="34938"/>
                  </a:cubicBezTo>
                  <a:lnTo>
                    <a:pt x="44236" y="33810"/>
                  </a:lnTo>
                  <a:lnTo>
                    <a:pt x="44161" y="31579"/>
                  </a:lnTo>
                  <a:cubicBezTo>
                    <a:pt x="44086" y="30076"/>
                    <a:pt x="44011" y="28597"/>
                    <a:pt x="43936" y="27093"/>
                  </a:cubicBezTo>
                  <a:cubicBezTo>
                    <a:pt x="43785" y="24111"/>
                    <a:pt x="43560" y="21128"/>
                    <a:pt x="43284" y="18171"/>
                  </a:cubicBezTo>
                  <a:cubicBezTo>
                    <a:pt x="42733" y="12206"/>
                    <a:pt x="41630" y="6341"/>
                    <a:pt x="41053" y="401"/>
                  </a:cubicBezTo>
                  <a:lnTo>
                    <a:pt x="41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79"/>
            <p:cNvSpPr/>
            <p:nvPr/>
          </p:nvSpPr>
          <p:spPr>
            <a:xfrm>
              <a:off x="2402775" y="3617550"/>
              <a:ext cx="865425" cy="115450"/>
            </a:xfrm>
            <a:custGeom>
              <a:avLst/>
              <a:gdLst/>
              <a:ahLst/>
              <a:cxnLst/>
              <a:rect l="l" t="t" r="r" b="b"/>
              <a:pathLst>
                <a:path w="34617" h="4618" extrusionOk="0">
                  <a:moveTo>
                    <a:pt x="34249" y="0"/>
                  </a:moveTo>
                  <a:cubicBezTo>
                    <a:pt x="34235" y="0"/>
                    <a:pt x="34220" y="2"/>
                    <a:pt x="34205" y="4"/>
                  </a:cubicBezTo>
                  <a:cubicBezTo>
                    <a:pt x="28240" y="806"/>
                    <a:pt x="22275" y="1633"/>
                    <a:pt x="16285" y="2385"/>
                  </a:cubicBezTo>
                  <a:cubicBezTo>
                    <a:pt x="10897" y="3062"/>
                    <a:pt x="5458" y="3513"/>
                    <a:pt x="95" y="4415"/>
                  </a:cubicBezTo>
                  <a:cubicBezTo>
                    <a:pt x="0" y="4439"/>
                    <a:pt x="17" y="4618"/>
                    <a:pt x="103" y="4618"/>
                  </a:cubicBezTo>
                  <a:cubicBezTo>
                    <a:pt x="108" y="4618"/>
                    <a:pt x="114" y="4617"/>
                    <a:pt x="120" y="4616"/>
                  </a:cubicBezTo>
                  <a:cubicBezTo>
                    <a:pt x="11523" y="4089"/>
                    <a:pt x="23052" y="2159"/>
                    <a:pt x="34330" y="480"/>
                  </a:cubicBezTo>
                  <a:cubicBezTo>
                    <a:pt x="34616" y="433"/>
                    <a:pt x="34517" y="0"/>
                    <a:pt x="34249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79"/>
            <p:cNvSpPr/>
            <p:nvPr/>
          </p:nvSpPr>
          <p:spPr>
            <a:xfrm>
              <a:off x="2447100" y="4330675"/>
              <a:ext cx="1019450" cy="130975"/>
            </a:xfrm>
            <a:custGeom>
              <a:avLst/>
              <a:gdLst/>
              <a:ahLst/>
              <a:cxnLst/>
              <a:rect l="l" t="t" r="r" b="b"/>
              <a:pathLst>
                <a:path w="40778" h="5239" extrusionOk="0">
                  <a:moveTo>
                    <a:pt x="3434" y="0"/>
                  </a:moveTo>
                  <a:cubicBezTo>
                    <a:pt x="3134" y="1529"/>
                    <a:pt x="2632" y="3509"/>
                    <a:pt x="1" y="4086"/>
                  </a:cubicBezTo>
                  <a:cubicBezTo>
                    <a:pt x="5916" y="4412"/>
                    <a:pt x="13209" y="5239"/>
                    <a:pt x="19149" y="5239"/>
                  </a:cubicBezTo>
                  <a:cubicBezTo>
                    <a:pt x="22432" y="5239"/>
                    <a:pt x="25690" y="5138"/>
                    <a:pt x="28973" y="4963"/>
                  </a:cubicBezTo>
                  <a:cubicBezTo>
                    <a:pt x="31931" y="4787"/>
                    <a:pt x="39374" y="4136"/>
                    <a:pt x="40728" y="1053"/>
                  </a:cubicBezTo>
                  <a:cubicBezTo>
                    <a:pt x="40728" y="1028"/>
                    <a:pt x="40753" y="1003"/>
                    <a:pt x="40778" y="978"/>
                  </a:cubicBezTo>
                  <a:cubicBezTo>
                    <a:pt x="35097" y="978"/>
                    <a:pt x="29179" y="1216"/>
                    <a:pt x="23445" y="1216"/>
                  </a:cubicBezTo>
                  <a:cubicBezTo>
                    <a:pt x="22728" y="1216"/>
                    <a:pt x="22014" y="1212"/>
                    <a:pt x="21304" y="1203"/>
                  </a:cubicBezTo>
                  <a:cubicBezTo>
                    <a:pt x="20561" y="1197"/>
                    <a:pt x="19846" y="1196"/>
                    <a:pt x="19147" y="1196"/>
                  </a:cubicBezTo>
                  <a:cubicBezTo>
                    <a:pt x="18790" y="1196"/>
                    <a:pt x="18438" y="1196"/>
                    <a:pt x="18088" y="1196"/>
                  </a:cubicBezTo>
                  <a:cubicBezTo>
                    <a:pt x="13767" y="1196"/>
                    <a:pt x="9865" y="1153"/>
                    <a:pt x="34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79"/>
            <p:cNvSpPr/>
            <p:nvPr/>
          </p:nvSpPr>
          <p:spPr>
            <a:xfrm>
              <a:off x="2442725" y="4326300"/>
              <a:ext cx="1028100" cy="138600"/>
            </a:xfrm>
            <a:custGeom>
              <a:avLst/>
              <a:gdLst/>
              <a:ahLst/>
              <a:cxnLst/>
              <a:rect l="l" t="t" r="r" b="b"/>
              <a:pathLst>
                <a:path w="41124" h="5544" extrusionOk="0">
                  <a:moveTo>
                    <a:pt x="3755" y="381"/>
                  </a:moveTo>
                  <a:cubicBezTo>
                    <a:pt x="6782" y="917"/>
                    <a:pt x="9832" y="1306"/>
                    <a:pt x="12883" y="1454"/>
                  </a:cubicBezTo>
                  <a:cubicBezTo>
                    <a:pt x="16016" y="1629"/>
                    <a:pt x="19123" y="1554"/>
                    <a:pt x="22256" y="1604"/>
                  </a:cubicBezTo>
                  <a:cubicBezTo>
                    <a:pt x="25364" y="1604"/>
                    <a:pt x="28497" y="1529"/>
                    <a:pt x="31605" y="1454"/>
                  </a:cubicBezTo>
                  <a:lnTo>
                    <a:pt x="36266" y="1353"/>
                  </a:lnTo>
                  <a:lnTo>
                    <a:pt x="38622" y="1328"/>
                  </a:lnTo>
                  <a:lnTo>
                    <a:pt x="39775" y="1303"/>
                  </a:lnTo>
                  <a:cubicBezTo>
                    <a:pt x="39824" y="1307"/>
                    <a:pt x="39872" y="1308"/>
                    <a:pt x="39919" y="1308"/>
                  </a:cubicBezTo>
                  <a:cubicBezTo>
                    <a:pt x="40187" y="1308"/>
                    <a:pt x="40435" y="1259"/>
                    <a:pt x="40724" y="1234"/>
                  </a:cubicBezTo>
                  <a:lnTo>
                    <a:pt x="40724" y="1234"/>
                  </a:lnTo>
                  <a:lnTo>
                    <a:pt x="40652" y="1353"/>
                  </a:lnTo>
                  <a:cubicBezTo>
                    <a:pt x="40602" y="1454"/>
                    <a:pt x="40527" y="1529"/>
                    <a:pt x="40477" y="1629"/>
                  </a:cubicBezTo>
                  <a:cubicBezTo>
                    <a:pt x="40352" y="1780"/>
                    <a:pt x="40226" y="1930"/>
                    <a:pt x="40076" y="2080"/>
                  </a:cubicBezTo>
                  <a:cubicBezTo>
                    <a:pt x="39775" y="2381"/>
                    <a:pt x="39424" y="2632"/>
                    <a:pt x="39048" y="2832"/>
                  </a:cubicBezTo>
                  <a:cubicBezTo>
                    <a:pt x="38321" y="3258"/>
                    <a:pt x="37494" y="3559"/>
                    <a:pt x="36667" y="3810"/>
                  </a:cubicBezTo>
                  <a:cubicBezTo>
                    <a:pt x="35013" y="4311"/>
                    <a:pt x="33284" y="4587"/>
                    <a:pt x="31554" y="4762"/>
                  </a:cubicBezTo>
                  <a:cubicBezTo>
                    <a:pt x="28096" y="5113"/>
                    <a:pt x="24587" y="5138"/>
                    <a:pt x="21103" y="5263"/>
                  </a:cubicBezTo>
                  <a:cubicBezTo>
                    <a:pt x="20464" y="5286"/>
                    <a:pt x="19824" y="5297"/>
                    <a:pt x="19183" y="5297"/>
                  </a:cubicBezTo>
                  <a:cubicBezTo>
                    <a:pt x="16333" y="5297"/>
                    <a:pt x="13476" y="5092"/>
                    <a:pt x="10652" y="4887"/>
                  </a:cubicBezTo>
                  <a:cubicBezTo>
                    <a:pt x="7482" y="4636"/>
                    <a:pt x="4311" y="4344"/>
                    <a:pt x="1122" y="4142"/>
                  </a:cubicBezTo>
                  <a:lnTo>
                    <a:pt x="1122" y="4142"/>
                  </a:lnTo>
                  <a:cubicBezTo>
                    <a:pt x="1284" y="4075"/>
                    <a:pt x="1444" y="3999"/>
                    <a:pt x="1604" y="3910"/>
                  </a:cubicBezTo>
                  <a:cubicBezTo>
                    <a:pt x="2030" y="3659"/>
                    <a:pt x="2431" y="3333"/>
                    <a:pt x="2732" y="2932"/>
                  </a:cubicBezTo>
                  <a:cubicBezTo>
                    <a:pt x="3324" y="2175"/>
                    <a:pt x="3580" y="1261"/>
                    <a:pt x="3755" y="381"/>
                  </a:cubicBezTo>
                  <a:close/>
                  <a:moveTo>
                    <a:pt x="3660" y="0"/>
                  </a:moveTo>
                  <a:cubicBezTo>
                    <a:pt x="3559" y="0"/>
                    <a:pt x="3459" y="50"/>
                    <a:pt x="3434" y="150"/>
                  </a:cubicBezTo>
                  <a:cubicBezTo>
                    <a:pt x="3259" y="1078"/>
                    <a:pt x="3008" y="2005"/>
                    <a:pt x="2457" y="2732"/>
                  </a:cubicBezTo>
                  <a:cubicBezTo>
                    <a:pt x="2181" y="3083"/>
                    <a:pt x="1830" y="3384"/>
                    <a:pt x="1429" y="3609"/>
                  </a:cubicBezTo>
                  <a:cubicBezTo>
                    <a:pt x="1028" y="3835"/>
                    <a:pt x="577" y="3985"/>
                    <a:pt x="126" y="4085"/>
                  </a:cubicBezTo>
                  <a:cubicBezTo>
                    <a:pt x="51" y="4110"/>
                    <a:pt x="0" y="4160"/>
                    <a:pt x="0" y="4261"/>
                  </a:cubicBezTo>
                  <a:cubicBezTo>
                    <a:pt x="0" y="4336"/>
                    <a:pt x="76" y="4436"/>
                    <a:pt x="176" y="4436"/>
                  </a:cubicBezTo>
                  <a:cubicBezTo>
                    <a:pt x="3660" y="4612"/>
                    <a:pt x="7118" y="4937"/>
                    <a:pt x="10627" y="5163"/>
                  </a:cubicBezTo>
                  <a:cubicBezTo>
                    <a:pt x="12356" y="5288"/>
                    <a:pt x="14111" y="5389"/>
                    <a:pt x="15865" y="5464"/>
                  </a:cubicBezTo>
                  <a:cubicBezTo>
                    <a:pt x="17594" y="5539"/>
                    <a:pt x="19349" y="5514"/>
                    <a:pt x="21103" y="5539"/>
                  </a:cubicBezTo>
                  <a:cubicBezTo>
                    <a:pt x="21343" y="5542"/>
                    <a:pt x="21583" y="5544"/>
                    <a:pt x="21823" y="5544"/>
                  </a:cubicBezTo>
                  <a:cubicBezTo>
                    <a:pt x="23337" y="5544"/>
                    <a:pt x="24848" y="5482"/>
                    <a:pt x="26341" y="5439"/>
                  </a:cubicBezTo>
                  <a:cubicBezTo>
                    <a:pt x="28096" y="5363"/>
                    <a:pt x="29850" y="5313"/>
                    <a:pt x="31605" y="5113"/>
                  </a:cubicBezTo>
                  <a:cubicBezTo>
                    <a:pt x="33334" y="4937"/>
                    <a:pt x="35088" y="4662"/>
                    <a:pt x="36768" y="4160"/>
                  </a:cubicBezTo>
                  <a:cubicBezTo>
                    <a:pt x="37620" y="3885"/>
                    <a:pt x="38447" y="3584"/>
                    <a:pt x="39224" y="3133"/>
                  </a:cubicBezTo>
                  <a:cubicBezTo>
                    <a:pt x="39600" y="2907"/>
                    <a:pt x="39976" y="2632"/>
                    <a:pt x="40301" y="2331"/>
                  </a:cubicBezTo>
                  <a:cubicBezTo>
                    <a:pt x="40477" y="2155"/>
                    <a:pt x="40627" y="2005"/>
                    <a:pt x="40753" y="1805"/>
                  </a:cubicBezTo>
                  <a:cubicBezTo>
                    <a:pt x="40803" y="1704"/>
                    <a:pt x="40878" y="1629"/>
                    <a:pt x="40928" y="1504"/>
                  </a:cubicBezTo>
                  <a:lnTo>
                    <a:pt x="41003" y="1353"/>
                  </a:lnTo>
                  <a:lnTo>
                    <a:pt x="41053" y="1278"/>
                  </a:lnTo>
                  <a:lnTo>
                    <a:pt x="41078" y="1254"/>
                  </a:lnTo>
                  <a:lnTo>
                    <a:pt x="41078" y="1254"/>
                  </a:lnTo>
                  <a:cubicBezTo>
                    <a:pt x="41069" y="1262"/>
                    <a:pt x="41065" y="1266"/>
                    <a:pt x="41064" y="1266"/>
                  </a:cubicBezTo>
                  <a:cubicBezTo>
                    <a:pt x="41060" y="1266"/>
                    <a:pt x="41124" y="1180"/>
                    <a:pt x="41103" y="1078"/>
                  </a:cubicBezTo>
                  <a:cubicBezTo>
                    <a:pt x="41016" y="1067"/>
                    <a:pt x="40925" y="1056"/>
                    <a:pt x="40831" y="1045"/>
                  </a:cubicBezTo>
                  <a:lnTo>
                    <a:pt x="40831" y="1045"/>
                  </a:lnTo>
                  <a:cubicBezTo>
                    <a:pt x="40830" y="1047"/>
                    <a:pt x="40829" y="1050"/>
                    <a:pt x="40828" y="1053"/>
                  </a:cubicBezTo>
                  <a:lnTo>
                    <a:pt x="40818" y="1053"/>
                  </a:lnTo>
                  <a:cubicBezTo>
                    <a:pt x="40820" y="1049"/>
                    <a:pt x="40822" y="1047"/>
                    <a:pt x="40824" y="1045"/>
                  </a:cubicBezTo>
                  <a:lnTo>
                    <a:pt x="40824" y="1045"/>
                  </a:lnTo>
                  <a:cubicBezTo>
                    <a:pt x="40826" y="1045"/>
                    <a:pt x="40829" y="1045"/>
                    <a:pt x="40831" y="1045"/>
                  </a:cubicBezTo>
                  <a:lnTo>
                    <a:pt x="40831" y="1045"/>
                  </a:lnTo>
                  <a:cubicBezTo>
                    <a:pt x="40832" y="1041"/>
                    <a:pt x="40832" y="1039"/>
                    <a:pt x="40831" y="1039"/>
                  </a:cubicBezTo>
                  <a:lnTo>
                    <a:pt x="40831" y="1039"/>
                  </a:lnTo>
                  <a:cubicBezTo>
                    <a:pt x="40829" y="1039"/>
                    <a:pt x="40827" y="1041"/>
                    <a:pt x="40824" y="1045"/>
                  </a:cubicBezTo>
                  <a:lnTo>
                    <a:pt x="40824" y="1045"/>
                  </a:lnTo>
                  <a:cubicBezTo>
                    <a:pt x="40490" y="1008"/>
                    <a:pt x="40125" y="977"/>
                    <a:pt x="39775" y="977"/>
                  </a:cubicBezTo>
                  <a:lnTo>
                    <a:pt x="38597" y="1003"/>
                  </a:lnTo>
                  <a:lnTo>
                    <a:pt x="36266" y="1028"/>
                  </a:lnTo>
                  <a:lnTo>
                    <a:pt x="31605" y="1103"/>
                  </a:lnTo>
                  <a:cubicBezTo>
                    <a:pt x="29047" y="1144"/>
                    <a:pt x="26505" y="1185"/>
                    <a:pt x="23967" y="1185"/>
                  </a:cubicBezTo>
                  <a:cubicBezTo>
                    <a:pt x="23397" y="1185"/>
                    <a:pt x="22826" y="1183"/>
                    <a:pt x="22256" y="1178"/>
                  </a:cubicBezTo>
                  <a:cubicBezTo>
                    <a:pt x="21710" y="1174"/>
                    <a:pt x="21164" y="1172"/>
                    <a:pt x="20619" y="1172"/>
                  </a:cubicBezTo>
                  <a:cubicBezTo>
                    <a:pt x="19786" y="1172"/>
                    <a:pt x="18955" y="1175"/>
                    <a:pt x="18125" y="1175"/>
                  </a:cubicBezTo>
                  <a:cubicBezTo>
                    <a:pt x="16383" y="1175"/>
                    <a:pt x="14645" y="1162"/>
                    <a:pt x="12908" y="1078"/>
                  </a:cubicBezTo>
                  <a:cubicBezTo>
                    <a:pt x="9800" y="927"/>
                    <a:pt x="6717" y="551"/>
                    <a:pt x="3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748" name="Google Shape;2748;p79"/>
          <p:cNvGrpSpPr/>
          <p:nvPr/>
        </p:nvGrpSpPr>
        <p:grpSpPr>
          <a:xfrm rot="697126">
            <a:off x="8006999" y="50247"/>
            <a:ext cx="1305393" cy="1346461"/>
            <a:chOff x="1492000" y="427450"/>
            <a:chExt cx="1188000" cy="1225375"/>
          </a:xfrm>
        </p:grpSpPr>
        <p:sp>
          <p:nvSpPr>
            <p:cNvPr id="2749" name="Google Shape;2749;p79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79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79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79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79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79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79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79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79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79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79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93975D09-E8E0-60A5-B15D-0A988E4D2E83}"/>
              </a:ext>
            </a:extLst>
          </p:cNvPr>
          <p:cNvSpPr/>
          <p:nvPr/>
        </p:nvSpPr>
        <p:spPr>
          <a:xfrm>
            <a:off x="5093110" y="3113552"/>
            <a:ext cx="3932599" cy="17643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73FF54B-EDA5-2391-B4F0-78D83F56B1DB}"/>
              </a:ext>
            </a:extLst>
          </p:cNvPr>
          <p:cNvSpPr/>
          <p:nvPr/>
        </p:nvSpPr>
        <p:spPr>
          <a:xfrm>
            <a:off x="2323974" y="885747"/>
            <a:ext cx="5130656" cy="17847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grpSp>
        <p:nvGrpSpPr>
          <p:cNvPr id="8" name="Google Shape;1563;p59">
            <a:extLst>
              <a:ext uri="{FF2B5EF4-FFF2-40B4-BE49-F238E27FC236}">
                <a16:creationId xmlns:a16="http://schemas.microsoft.com/office/drawing/2014/main" id="{033B45E9-0ACE-F67D-E07F-54C85FABBE46}"/>
              </a:ext>
            </a:extLst>
          </p:cNvPr>
          <p:cNvGrpSpPr/>
          <p:nvPr/>
        </p:nvGrpSpPr>
        <p:grpSpPr>
          <a:xfrm>
            <a:off x="3455731" y="448865"/>
            <a:ext cx="2728914" cy="181938"/>
            <a:chOff x="4345425" y="2175475"/>
            <a:chExt cx="800750" cy="176025"/>
          </a:xfrm>
        </p:grpSpPr>
        <p:sp>
          <p:nvSpPr>
            <p:cNvPr id="9" name="Google Shape;1564;p59">
              <a:extLst>
                <a:ext uri="{FF2B5EF4-FFF2-40B4-BE49-F238E27FC236}">
                  <a16:creationId xmlns:a16="http://schemas.microsoft.com/office/drawing/2014/main" id="{3F32C0C0-265D-0CED-3647-B5C6BCE7E0AF}"/>
                </a:ext>
              </a:extLst>
            </p:cNvPr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1565;p59">
              <a:extLst>
                <a:ext uri="{FF2B5EF4-FFF2-40B4-BE49-F238E27FC236}">
                  <a16:creationId xmlns:a16="http://schemas.microsoft.com/office/drawing/2014/main" id="{4B9C6F74-6F3E-9DF0-A1D7-46520815C407}"/>
                </a:ext>
              </a:extLst>
            </p:cNvPr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1" name="Google Shape;1566;p59">
            <a:extLst>
              <a:ext uri="{FF2B5EF4-FFF2-40B4-BE49-F238E27FC236}">
                <a16:creationId xmlns:a16="http://schemas.microsoft.com/office/drawing/2014/main" id="{6995CC3D-9A4F-3FDF-0064-86F3485E1B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3209" y="210073"/>
            <a:ext cx="5441264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th-TH" sz="160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ผลการจัดกลุ่มคำ</a:t>
            </a:r>
            <a:r>
              <a:rPr lang="en-US" sz="160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 (</a:t>
            </a:r>
            <a:r>
              <a:rPr lang="en" sz="160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Keyword Group)</a:t>
            </a:r>
            <a:endParaRPr sz="1600" dirty="0">
              <a:solidFill>
                <a:schemeClr val="bg2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grpSp>
        <p:nvGrpSpPr>
          <p:cNvPr id="1568" name="Google Shape;1568;p59"/>
          <p:cNvGrpSpPr/>
          <p:nvPr/>
        </p:nvGrpSpPr>
        <p:grpSpPr>
          <a:xfrm rot="1461682">
            <a:off x="7101759" y="-15851"/>
            <a:ext cx="2743443" cy="1090954"/>
            <a:chOff x="4038775" y="3369325"/>
            <a:chExt cx="1789725" cy="711700"/>
          </a:xfrm>
        </p:grpSpPr>
        <p:sp>
          <p:nvSpPr>
            <p:cNvPr id="1569" name="Google Shape;1569;p59"/>
            <p:cNvSpPr/>
            <p:nvPr/>
          </p:nvSpPr>
          <p:spPr>
            <a:xfrm>
              <a:off x="4059950" y="3603700"/>
              <a:ext cx="523950" cy="276175"/>
            </a:xfrm>
            <a:custGeom>
              <a:avLst/>
              <a:gdLst/>
              <a:ahLst/>
              <a:cxnLst/>
              <a:rect l="l" t="t" r="r" b="b"/>
              <a:pathLst>
                <a:path w="20958" h="11047" extrusionOk="0">
                  <a:moveTo>
                    <a:pt x="19281" y="1"/>
                  </a:moveTo>
                  <a:lnTo>
                    <a:pt x="0" y="3534"/>
                  </a:lnTo>
                  <a:cubicBezTo>
                    <a:pt x="334" y="5373"/>
                    <a:pt x="794" y="7176"/>
                    <a:pt x="1389" y="8942"/>
                  </a:cubicBezTo>
                  <a:cubicBezTo>
                    <a:pt x="1695" y="9898"/>
                    <a:pt x="2344" y="10484"/>
                    <a:pt x="3345" y="10691"/>
                  </a:cubicBezTo>
                  <a:cubicBezTo>
                    <a:pt x="4481" y="10928"/>
                    <a:pt x="5812" y="11047"/>
                    <a:pt x="7335" y="11047"/>
                  </a:cubicBezTo>
                  <a:cubicBezTo>
                    <a:pt x="10850" y="11047"/>
                    <a:pt x="15393" y="10416"/>
                    <a:pt x="20958" y="9159"/>
                  </a:cubicBezTo>
                  <a:lnTo>
                    <a:pt x="19281" y="1"/>
                  </a:lnTo>
                  <a:close/>
                </a:path>
              </a:pathLst>
            </a:custGeom>
            <a:solidFill>
              <a:srgbClr val="303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59"/>
            <p:cNvSpPr/>
            <p:nvPr/>
          </p:nvSpPr>
          <p:spPr>
            <a:xfrm>
              <a:off x="4043050" y="3372050"/>
              <a:ext cx="501200" cy="322275"/>
            </a:xfrm>
            <a:custGeom>
              <a:avLst/>
              <a:gdLst/>
              <a:ahLst/>
              <a:cxnLst/>
              <a:rect l="l" t="t" r="r" b="b"/>
              <a:pathLst>
                <a:path w="20048" h="12891" extrusionOk="0">
                  <a:moveTo>
                    <a:pt x="16729" y="1088"/>
                  </a:moveTo>
                  <a:cubicBezTo>
                    <a:pt x="17056" y="1088"/>
                    <a:pt x="17120" y="1244"/>
                    <a:pt x="17145" y="1362"/>
                  </a:cubicBezTo>
                  <a:cubicBezTo>
                    <a:pt x="17172" y="1506"/>
                    <a:pt x="17154" y="1677"/>
                    <a:pt x="16802" y="1740"/>
                  </a:cubicBezTo>
                  <a:cubicBezTo>
                    <a:pt x="16759" y="1748"/>
                    <a:pt x="16717" y="1752"/>
                    <a:pt x="16678" y="1752"/>
                  </a:cubicBezTo>
                  <a:cubicBezTo>
                    <a:pt x="16549" y="1752"/>
                    <a:pt x="16448" y="1708"/>
                    <a:pt x="16379" y="1632"/>
                  </a:cubicBezTo>
                  <a:lnTo>
                    <a:pt x="16289" y="1461"/>
                  </a:lnTo>
                  <a:cubicBezTo>
                    <a:pt x="16253" y="1253"/>
                    <a:pt x="16334" y="1145"/>
                    <a:pt x="16550" y="1109"/>
                  </a:cubicBezTo>
                  <a:cubicBezTo>
                    <a:pt x="16577" y="1100"/>
                    <a:pt x="16613" y="1100"/>
                    <a:pt x="16649" y="1091"/>
                  </a:cubicBezTo>
                  <a:cubicBezTo>
                    <a:pt x="16677" y="1089"/>
                    <a:pt x="16704" y="1088"/>
                    <a:pt x="16729" y="1088"/>
                  </a:cubicBezTo>
                  <a:close/>
                  <a:moveTo>
                    <a:pt x="5761" y="3632"/>
                  </a:moveTo>
                  <a:cubicBezTo>
                    <a:pt x="6046" y="3632"/>
                    <a:pt x="6104" y="3792"/>
                    <a:pt x="6130" y="3912"/>
                  </a:cubicBezTo>
                  <a:cubicBezTo>
                    <a:pt x="6148" y="3985"/>
                    <a:pt x="6130" y="4066"/>
                    <a:pt x="6094" y="4147"/>
                  </a:cubicBezTo>
                  <a:cubicBezTo>
                    <a:pt x="6049" y="4237"/>
                    <a:pt x="5968" y="4300"/>
                    <a:pt x="5850" y="4318"/>
                  </a:cubicBezTo>
                  <a:cubicBezTo>
                    <a:pt x="5811" y="4325"/>
                    <a:pt x="5775" y="4329"/>
                    <a:pt x="5742" y="4329"/>
                  </a:cubicBezTo>
                  <a:cubicBezTo>
                    <a:pt x="5558" y="4329"/>
                    <a:pt x="5456" y="4224"/>
                    <a:pt x="5418" y="4003"/>
                  </a:cubicBezTo>
                  <a:cubicBezTo>
                    <a:pt x="5364" y="3723"/>
                    <a:pt x="5490" y="3660"/>
                    <a:pt x="5607" y="3642"/>
                  </a:cubicBezTo>
                  <a:cubicBezTo>
                    <a:pt x="5634" y="3633"/>
                    <a:pt x="5670" y="3633"/>
                    <a:pt x="5715" y="3633"/>
                  </a:cubicBezTo>
                  <a:cubicBezTo>
                    <a:pt x="5731" y="3632"/>
                    <a:pt x="5747" y="3632"/>
                    <a:pt x="5761" y="3632"/>
                  </a:cubicBezTo>
                  <a:close/>
                  <a:moveTo>
                    <a:pt x="4640" y="4196"/>
                  </a:moveTo>
                  <a:cubicBezTo>
                    <a:pt x="4834" y="4196"/>
                    <a:pt x="4880" y="4293"/>
                    <a:pt x="4895" y="4390"/>
                  </a:cubicBezTo>
                  <a:cubicBezTo>
                    <a:pt x="4922" y="4507"/>
                    <a:pt x="4823" y="4715"/>
                    <a:pt x="4264" y="5066"/>
                  </a:cubicBezTo>
                  <a:cubicBezTo>
                    <a:pt x="3813" y="5355"/>
                    <a:pt x="3372" y="5544"/>
                    <a:pt x="2957" y="5616"/>
                  </a:cubicBezTo>
                  <a:cubicBezTo>
                    <a:pt x="2891" y="5627"/>
                    <a:pt x="2818" y="5637"/>
                    <a:pt x="2750" y="5637"/>
                  </a:cubicBezTo>
                  <a:cubicBezTo>
                    <a:pt x="2652" y="5637"/>
                    <a:pt x="2563" y="5617"/>
                    <a:pt x="2515" y="5553"/>
                  </a:cubicBezTo>
                  <a:cubicBezTo>
                    <a:pt x="2506" y="5544"/>
                    <a:pt x="2479" y="5508"/>
                    <a:pt x="2452" y="5373"/>
                  </a:cubicBezTo>
                  <a:cubicBezTo>
                    <a:pt x="2452" y="5346"/>
                    <a:pt x="2515" y="5174"/>
                    <a:pt x="3651" y="4561"/>
                  </a:cubicBezTo>
                  <a:cubicBezTo>
                    <a:pt x="4003" y="4363"/>
                    <a:pt x="4291" y="4246"/>
                    <a:pt x="4498" y="4210"/>
                  </a:cubicBezTo>
                  <a:cubicBezTo>
                    <a:pt x="4553" y="4201"/>
                    <a:pt x="4600" y="4196"/>
                    <a:pt x="4640" y="4196"/>
                  </a:cubicBezTo>
                  <a:close/>
                  <a:moveTo>
                    <a:pt x="18335" y="0"/>
                  </a:moveTo>
                  <a:lnTo>
                    <a:pt x="18263" y="9"/>
                  </a:lnTo>
                  <a:cubicBezTo>
                    <a:pt x="16802" y="217"/>
                    <a:pt x="15414" y="442"/>
                    <a:pt x="14116" y="676"/>
                  </a:cubicBezTo>
                  <a:cubicBezTo>
                    <a:pt x="8104" y="1776"/>
                    <a:pt x="3732" y="3263"/>
                    <a:pt x="1109" y="5093"/>
                  </a:cubicBezTo>
                  <a:cubicBezTo>
                    <a:pt x="370" y="5634"/>
                    <a:pt x="0" y="6409"/>
                    <a:pt x="18" y="7383"/>
                  </a:cubicBezTo>
                  <a:cubicBezTo>
                    <a:pt x="91" y="9086"/>
                    <a:pt x="262" y="10772"/>
                    <a:pt x="532" y="12413"/>
                  </a:cubicBezTo>
                  <a:cubicBezTo>
                    <a:pt x="559" y="12548"/>
                    <a:pt x="586" y="12674"/>
                    <a:pt x="604" y="12809"/>
                  </a:cubicBezTo>
                  <a:lnTo>
                    <a:pt x="613" y="12890"/>
                  </a:lnTo>
                  <a:lnTo>
                    <a:pt x="20047" y="9330"/>
                  </a:lnTo>
                  <a:lnTo>
                    <a:pt x="18335" y="0"/>
                  </a:lnTo>
                  <a:close/>
                </a:path>
              </a:pathLst>
            </a:custGeom>
            <a:solidFill>
              <a:srgbClr val="3C3E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59"/>
            <p:cNvSpPr/>
            <p:nvPr/>
          </p:nvSpPr>
          <p:spPr>
            <a:xfrm>
              <a:off x="4101875" y="3397400"/>
              <a:ext cx="372750" cy="117625"/>
            </a:xfrm>
            <a:custGeom>
              <a:avLst/>
              <a:gdLst/>
              <a:ahLst/>
              <a:cxnLst/>
              <a:rect l="l" t="t" r="r" b="b"/>
              <a:pathLst>
                <a:path w="14910" h="4705" extrusionOk="0">
                  <a:moveTo>
                    <a:pt x="14392" y="1"/>
                  </a:moveTo>
                  <a:cubicBezTo>
                    <a:pt x="14361" y="1"/>
                    <a:pt x="14329" y="2"/>
                    <a:pt x="14296" y="5"/>
                  </a:cubicBezTo>
                  <a:cubicBezTo>
                    <a:pt x="13954" y="23"/>
                    <a:pt x="13809" y="176"/>
                    <a:pt x="13863" y="456"/>
                  </a:cubicBezTo>
                  <a:lnTo>
                    <a:pt x="13963" y="654"/>
                  </a:lnTo>
                  <a:cubicBezTo>
                    <a:pt x="14053" y="758"/>
                    <a:pt x="14169" y="814"/>
                    <a:pt x="14316" y="814"/>
                  </a:cubicBezTo>
                  <a:cubicBezTo>
                    <a:pt x="14361" y="814"/>
                    <a:pt x="14408" y="809"/>
                    <a:pt x="14458" y="798"/>
                  </a:cubicBezTo>
                  <a:cubicBezTo>
                    <a:pt x="14774" y="744"/>
                    <a:pt x="14909" y="582"/>
                    <a:pt x="14864" y="329"/>
                  </a:cubicBezTo>
                  <a:cubicBezTo>
                    <a:pt x="14823" y="110"/>
                    <a:pt x="14666" y="1"/>
                    <a:pt x="14392" y="1"/>
                  </a:cubicBezTo>
                  <a:close/>
                  <a:moveTo>
                    <a:pt x="3386" y="2537"/>
                  </a:moveTo>
                  <a:cubicBezTo>
                    <a:pt x="3375" y="2537"/>
                    <a:pt x="3364" y="2538"/>
                    <a:pt x="3353" y="2538"/>
                  </a:cubicBezTo>
                  <a:cubicBezTo>
                    <a:pt x="3056" y="2538"/>
                    <a:pt x="2930" y="2700"/>
                    <a:pt x="2993" y="2998"/>
                  </a:cubicBezTo>
                  <a:cubicBezTo>
                    <a:pt x="3039" y="3258"/>
                    <a:pt x="3169" y="3388"/>
                    <a:pt x="3390" y="3388"/>
                  </a:cubicBezTo>
                  <a:cubicBezTo>
                    <a:pt x="3429" y="3388"/>
                    <a:pt x="3471" y="3384"/>
                    <a:pt x="3516" y="3376"/>
                  </a:cubicBezTo>
                  <a:cubicBezTo>
                    <a:pt x="3651" y="3349"/>
                    <a:pt x="3750" y="3286"/>
                    <a:pt x="3804" y="3169"/>
                  </a:cubicBezTo>
                  <a:cubicBezTo>
                    <a:pt x="3858" y="3070"/>
                    <a:pt x="3867" y="2971"/>
                    <a:pt x="3858" y="2880"/>
                  </a:cubicBezTo>
                  <a:cubicBezTo>
                    <a:pt x="3815" y="2646"/>
                    <a:pt x="3655" y="2537"/>
                    <a:pt x="3386" y="2537"/>
                  </a:cubicBezTo>
                  <a:close/>
                  <a:moveTo>
                    <a:pt x="2290" y="3104"/>
                  </a:moveTo>
                  <a:cubicBezTo>
                    <a:pt x="2061" y="3104"/>
                    <a:pt x="1719" y="3229"/>
                    <a:pt x="1262" y="3475"/>
                  </a:cubicBezTo>
                  <a:cubicBezTo>
                    <a:pt x="415" y="3935"/>
                    <a:pt x="0" y="4232"/>
                    <a:pt x="27" y="4377"/>
                  </a:cubicBezTo>
                  <a:cubicBezTo>
                    <a:pt x="45" y="4485"/>
                    <a:pt x="72" y="4566"/>
                    <a:pt x="108" y="4593"/>
                  </a:cubicBezTo>
                  <a:cubicBezTo>
                    <a:pt x="164" y="4668"/>
                    <a:pt x="264" y="4704"/>
                    <a:pt x="404" y="4704"/>
                  </a:cubicBezTo>
                  <a:cubicBezTo>
                    <a:pt x="466" y="4704"/>
                    <a:pt x="536" y="4697"/>
                    <a:pt x="613" y="4683"/>
                  </a:cubicBezTo>
                  <a:cubicBezTo>
                    <a:pt x="1046" y="4602"/>
                    <a:pt x="1487" y="4413"/>
                    <a:pt x="1947" y="4115"/>
                  </a:cubicBezTo>
                  <a:cubicBezTo>
                    <a:pt x="2434" y="3818"/>
                    <a:pt x="2659" y="3565"/>
                    <a:pt x="2623" y="3367"/>
                  </a:cubicBezTo>
                  <a:cubicBezTo>
                    <a:pt x="2590" y="3191"/>
                    <a:pt x="2479" y="3104"/>
                    <a:pt x="2290" y="3104"/>
                  </a:cubicBezTo>
                  <a:close/>
                </a:path>
              </a:pathLst>
            </a:custGeom>
            <a:solidFill>
              <a:srgbClr val="4547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59"/>
            <p:cNvSpPr/>
            <p:nvPr/>
          </p:nvSpPr>
          <p:spPr>
            <a:xfrm>
              <a:off x="4038775" y="3369325"/>
              <a:ext cx="550325" cy="519150"/>
            </a:xfrm>
            <a:custGeom>
              <a:avLst/>
              <a:gdLst/>
              <a:ahLst/>
              <a:cxnLst/>
              <a:rect l="l" t="t" r="r" b="b"/>
              <a:pathLst>
                <a:path w="22013" h="20766" extrusionOk="0">
                  <a:moveTo>
                    <a:pt x="18293" y="414"/>
                  </a:moveTo>
                  <a:cubicBezTo>
                    <a:pt x="18449" y="1112"/>
                    <a:pt x="18591" y="1809"/>
                    <a:pt x="18740" y="2507"/>
                  </a:cubicBezTo>
                  <a:lnTo>
                    <a:pt x="19200" y="4797"/>
                  </a:lnTo>
                  <a:cubicBezTo>
                    <a:pt x="19506" y="6320"/>
                    <a:pt x="19795" y="7843"/>
                    <a:pt x="20065" y="9376"/>
                  </a:cubicBezTo>
                  <a:cubicBezTo>
                    <a:pt x="20345" y="10908"/>
                    <a:pt x="20624" y="12431"/>
                    <a:pt x="20876" y="13964"/>
                  </a:cubicBezTo>
                  <a:lnTo>
                    <a:pt x="21255" y="16262"/>
                  </a:lnTo>
                  <a:cubicBezTo>
                    <a:pt x="21362" y="16971"/>
                    <a:pt x="21477" y="17673"/>
                    <a:pt x="21585" y="18374"/>
                  </a:cubicBezTo>
                  <a:lnTo>
                    <a:pt x="21585" y="18374"/>
                  </a:lnTo>
                  <a:cubicBezTo>
                    <a:pt x="20571" y="18546"/>
                    <a:pt x="19557" y="18733"/>
                    <a:pt x="18551" y="18903"/>
                  </a:cubicBezTo>
                  <a:cubicBezTo>
                    <a:pt x="18010" y="18994"/>
                    <a:pt x="17478" y="19093"/>
                    <a:pt x="16937" y="19183"/>
                  </a:cubicBezTo>
                  <a:lnTo>
                    <a:pt x="16135" y="19309"/>
                  </a:lnTo>
                  <a:lnTo>
                    <a:pt x="15333" y="19435"/>
                  </a:lnTo>
                  <a:cubicBezTo>
                    <a:pt x="14801" y="19525"/>
                    <a:pt x="14260" y="19588"/>
                    <a:pt x="13728" y="19670"/>
                  </a:cubicBezTo>
                  <a:lnTo>
                    <a:pt x="12917" y="19769"/>
                  </a:lnTo>
                  <a:cubicBezTo>
                    <a:pt x="12647" y="19796"/>
                    <a:pt x="12385" y="19832"/>
                    <a:pt x="12115" y="19850"/>
                  </a:cubicBezTo>
                  <a:cubicBezTo>
                    <a:pt x="11033" y="19967"/>
                    <a:pt x="9961" y="20030"/>
                    <a:pt x="8879" y="20066"/>
                  </a:cubicBezTo>
                  <a:cubicBezTo>
                    <a:pt x="8626" y="20073"/>
                    <a:pt x="8372" y="20076"/>
                    <a:pt x="8118" y="20076"/>
                  </a:cubicBezTo>
                  <a:cubicBezTo>
                    <a:pt x="7297" y="20076"/>
                    <a:pt x="6473" y="20041"/>
                    <a:pt x="5661" y="19958"/>
                  </a:cubicBezTo>
                  <a:cubicBezTo>
                    <a:pt x="5400" y="19922"/>
                    <a:pt x="5129" y="19895"/>
                    <a:pt x="4868" y="19850"/>
                  </a:cubicBezTo>
                  <a:lnTo>
                    <a:pt x="4480" y="19778"/>
                  </a:lnTo>
                  <a:lnTo>
                    <a:pt x="4282" y="19742"/>
                  </a:lnTo>
                  <a:cubicBezTo>
                    <a:pt x="4219" y="19733"/>
                    <a:pt x="4165" y="19715"/>
                    <a:pt x="4102" y="19706"/>
                  </a:cubicBezTo>
                  <a:cubicBezTo>
                    <a:pt x="3624" y="19579"/>
                    <a:pt x="3209" y="19336"/>
                    <a:pt x="2921" y="18957"/>
                  </a:cubicBezTo>
                  <a:cubicBezTo>
                    <a:pt x="2776" y="18777"/>
                    <a:pt x="2668" y="18561"/>
                    <a:pt x="2578" y="18326"/>
                  </a:cubicBezTo>
                  <a:cubicBezTo>
                    <a:pt x="2542" y="18218"/>
                    <a:pt x="2497" y="18083"/>
                    <a:pt x="2452" y="17957"/>
                  </a:cubicBezTo>
                  <a:lnTo>
                    <a:pt x="2326" y="17569"/>
                  </a:lnTo>
                  <a:cubicBezTo>
                    <a:pt x="2164" y="17056"/>
                    <a:pt x="2010" y="16533"/>
                    <a:pt x="1866" y="16019"/>
                  </a:cubicBezTo>
                  <a:cubicBezTo>
                    <a:pt x="1578" y="14973"/>
                    <a:pt x="1343" y="13919"/>
                    <a:pt x="1145" y="12855"/>
                  </a:cubicBezTo>
                  <a:cubicBezTo>
                    <a:pt x="947" y="11800"/>
                    <a:pt x="802" y="10728"/>
                    <a:pt x="694" y="9664"/>
                  </a:cubicBezTo>
                  <a:cubicBezTo>
                    <a:pt x="649" y="9123"/>
                    <a:pt x="604" y="8591"/>
                    <a:pt x="568" y="8051"/>
                  </a:cubicBezTo>
                  <a:lnTo>
                    <a:pt x="550" y="7645"/>
                  </a:lnTo>
                  <a:cubicBezTo>
                    <a:pt x="541" y="7510"/>
                    <a:pt x="541" y="7393"/>
                    <a:pt x="550" y="7266"/>
                  </a:cubicBezTo>
                  <a:cubicBezTo>
                    <a:pt x="559" y="7023"/>
                    <a:pt x="595" y="6771"/>
                    <a:pt x="676" y="6545"/>
                  </a:cubicBezTo>
                  <a:cubicBezTo>
                    <a:pt x="829" y="6086"/>
                    <a:pt x="1145" y="5698"/>
                    <a:pt x="1569" y="5419"/>
                  </a:cubicBezTo>
                  <a:cubicBezTo>
                    <a:pt x="2001" y="5121"/>
                    <a:pt x="2461" y="4851"/>
                    <a:pt x="2930" y="4598"/>
                  </a:cubicBezTo>
                  <a:cubicBezTo>
                    <a:pt x="3867" y="4094"/>
                    <a:pt x="4859" y="3661"/>
                    <a:pt x="5868" y="3291"/>
                  </a:cubicBezTo>
                  <a:cubicBezTo>
                    <a:pt x="7878" y="2543"/>
                    <a:pt x="9970" y="1984"/>
                    <a:pt x="12079" y="1525"/>
                  </a:cubicBezTo>
                  <a:cubicBezTo>
                    <a:pt x="14139" y="1077"/>
                    <a:pt x="16208" y="716"/>
                    <a:pt x="18293" y="414"/>
                  </a:cubicBezTo>
                  <a:close/>
                  <a:moveTo>
                    <a:pt x="18441" y="0"/>
                  </a:moveTo>
                  <a:cubicBezTo>
                    <a:pt x="18436" y="0"/>
                    <a:pt x="18430" y="1"/>
                    <a:pt x="18425" y="1"/>
                  </a:cubicBezTo>
                  <a:lnTo>
                    <a:pt x="18416" y="1"/>
                  </a:lnTo>
                  <a:cubicBezTo>
                    <a:pt x="16261" y="299"/>
                    <a:pt x="14116" y="650"/>
                    <a:pt x="11989" y="1101"/>
                  </a:cubicBezTo>
                  <a:cubicBezTo>
                    <a:pt x="9861" y="1543"/>
                    <a:pt x="7752" y="2092"/>
                    <a:pt x="5697" y="2832"/>
                  </a:cubicBezTo>
                  <a:cubicBezTo>
                    <a:pt x="4669" y="3201"/>
                    <a:pt x="3660" y="3634"/>
                    <a:pt x="2686" y="4148"/>
                  </a:cubicBezTo>
                  <a:cubicBezTo>
                    <a:pt x="2200" y="4400"/>
                    <a:pt x="1731" y="4679"/>
                    <a:pt x="1262" y="4995"/>
                  </a:cubicBezTo>
                  <a:cubicBezTo>
                    <a:pt x="784" y="5301"/>
                    <a:pt x="361" y="5797"/>
                    <a:pt x="171" y="6374"/>
                  </a:cubicBezTo>
                  <a:cubicBezTo>
                    <a:pt x="72" y="6653"/>
                    <a:pt x="18" y="6951"/>
                    <a:pt x="9" y="7239"/>
                  </a:cubicBezTo>
                  <a:cubicBezTo>
                    <a:pt x="0" y="7393"/>
                    <a:pt x="0" y="7537"/>
                    <a:pt x="9" y="7672"/>
                  </a:cubicBezTo>
                  <a:lnTo>
                    <a:pt x="27" y="8078"/>
                  </a:lnTo>
                  <a:cubicBezTo>
                    <a:pt x="54" y="8628"/>
                    <a:pt x="90" y="9168"/>
                    <a:pt x="135" y="9709"/>
                  </a:cubicBezTo>
                  <a:cubicBezTo>
                    <a:pt x="244" y="10800"/>
                    <a:pt x="379" y="11882"/>
                    <a:pt x="568" y="12963"/>
                  </a:cubicBezTo>
                  <a:cubicBezTo>
                    <a:pt x="757" y="14036"/>
                    <a:pt x="992" y="15118"/>
                    <a:pt x="1271" y="16172"/>
                  </a:cubicBezTo>
                  <a:cubicBezTo>
                    <a:pt x="1406" y="16704"/>
                    <a:pt x="1560" y="17236"/>
                    <a:pt x="1722" y="17759"/>
                  </a:cubicBezTo>
                  <a:lnTo>
                    <a:pt x="1848" y="18155"/>
                  </a:lnTo>
                  <a:cubicBezTo>
                    <a:pt x="1893" y="18281"/>
                    <a:pt x="1929" y="18408"/>
                    <a:pt x="1983" y="18552"/>
                  </a:cubicBezTo>
                  <a:cubicBezTo>
                    <a:pt x="2082" y="18831"/>
                    <a:pt x="2218" y="19111"/>
                    <a:pt x="2407" y="19354"/>
                  </a:cubicBezTo>
                  <a:cubicBezTo>
                    <a:pt x="2776" y="19859"/>
                    <a:pt x="3353" y="20192"/>
                    <a:pt x="3930" y="20346"/>
                  </a:cubicBezTo>
                  <a:cubicBezTo>
                    <a:pt x="4002" y="20364"/>
                    <a:pt x="4074" y="20382"/>
                    <a:pt x="4147" y="20400"/>
                  </a:cubicBezTo>
                  <a:lnTo>
                    <a:pt x="4354" y="20436"/>
                  </a:lnTo>
                  <a:lnTo>
                    <a:pt x="4760" y="20508"/>
                  </a:lnTo>
                  <a:cubicBezTo>
                    <a:pt x="5039" y="20562"/>
                    <a:pt x="5309" y="20589"/>
                    <a:pt x="5589" y="20625"/>
                  </a:cubicBezTo>
                  <a:cubicBezTo>
                    <a:pt x="6490" y="20728"/>
                    <a:pt x="7397" y="20765"/>
                    <a:pt x="8301" y="20765"/>
                  </a:cubicBezTo>
                  <a:cubicBezTo>
                    <a:pt x="8500" y="20765"/>
                    <a:pt x="8698" y="20763"/>
                    <a:pt x="8897" y="20760"/>
                  </a:cubicBezTo>
                  <a:cubicBezTo>
                    <a:pt x="9997" y="20742"/>
                    <a:pt x="11096" y="20670"/>
                    <a:pt x="12187" y="20544"/>
                  </a:cubicBezTo>
                  <a:cubicBezTo>
                    <a:pt x="12457" y="20526"/>
                    <a:pt x="12728" y="20490"/>
                    <a:pt x="12998" y="20454"/>
                  </a:cubicBezTo>
                  <a:lnTo>
                    <a:pt x="13819" y="20355"/>
                  </a:lnTo>
                  <a:cubicBezTo>
                    <a:pt x="14359" y="20273"/>
                    <a:pt x="14900" y="20210"/>
                    <a:pt x="15441" y="20120"/>
                  </a:cubicBezTo>
                  <a:cubicBezTo>
                    <a:pt x="16523" y="19949"/>
                    <a:pt x="17595" y="19742"/>
                    <a:pt x="18668" y="19516"/>
                  </a:cubicBezTo>
                  <a:cubicBezTo>
                    <a:pt x="19200" y="19399"/>
                    <a:pt x="19732" y="19264"/>
                    <a:pt x="20263" y="19147"/>
                  </a:cubicBezTo>
                  <a:cubicBezTo>
                    <a:pt x="20795" y="19012"/>
                    <a:pt x="21318" y="18876"/>
                    <a:pt x="21850" y="18723"/>
                  </a:cubicBezTo>
                  <a:lnTo>
                    <a:pt x="21859" y="18723"/>
                  </a:lnTo>
                  <a:cubicBezTo>
                    <a:pt x="21958" y="18696"/>
                    <a:pt x="22012" y="18597"/>
                    <a:pt x="21994" y="18498"/>
                  </a:cubicBezTo>
                  <a:cubicBezTo>
                    <a:pt x="21823" y="17741"/>
                    <a:pt x="21670" y="16983"/>
                    <a:pt x="21507" y="16217"/>
                  </a:cubicBezTo>
                  <a:lnTo>
                    <a:pt x="21057" y="13937"/>
                  </a:lnTo>
                  <a:cubicBezTo>
                    <a:pt x="20750" y="12413"/>
                    <a:pt x="20462" y="10881"/>
                    <a:pt x="20173" y="9358"/>
                  </a:cubicBezTo>
                  <a:cubicBezTo>
                    <a:pt x="19894" y="7825"/>
                    <a:pt x="19623" y="6302"/>
                    <a:pt x="19362" y="4770"/>
                  </a:cubicBezTo>
                  <a:lnTo>
                    <a:pt x="18983" y="2471"/>
                  </a:lnTo>
                  <a:cubicBezTo>
                    <a:pt x="18866" y="1696"/>
                    <a:pt x="18740" y="930"/>
                    <a:pt x="18632" y="163"/>
                  </a:cubicBezTo>
                  <a:cubicBezTo>
                    <a:pt x="18623" y="70"/>
                    <a:pt x="18535" y="0"/>
                    <a:pt x="18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59"/>
            <p:cNvSpPr/>
            <p:nvPr/>
          </p:nvSpPr>
          <p:spPr>
            <a:xfrm>
              <a:off x="4780825" y="3534300"/>
              <a:ext cx="393725" cy="234375"/>
            </a:xfrm>
            <a:custGeom>
              <a:avLst/>
              <a:gdLst/>
              <a:ahLst/>
              <a:cxnLst/>
              <a:rect l="l" t="t" r="r" b="b"/>
              <a:pathLst>
                <a:path w="15749" h="9375" extrusionOk="0">
                  <a:moveTo>
                    <a:pt x="9397" y="3441"/>
                  </a:moveTo>
                  <a:cubicBezTo>
                    <a:pt x="9426" y="3441"/>
                    <a:pt x="9456" y="3446"/>
                    <a:pt x="9484" y="3453"/>
                  </a:cubicBezTo>
                  <a:cubicBezTo>
                    <a:pt x="9511" y="3453"/>
                    <a:pt x="9538" y="3462"/>
                    <a:pt x="9565" y="3471"/>
                  </a:cubicBezTo>
                  <a:cubicBezTo>
                    <a:pt x="9781" y="3561"/>
                    <a:pt x="9862" y="3705"/>
                    <a:pt x="9808" y="3930"/>
                  </a:cubicBezTo>
                  <a:cubicBezTo>
                    <a:pt x="9765" y="4109"/>
                    <a:pt x="9683" y="4191"/>
                    <a:pt x="9539" y="4191"/>
                  </a:cubicBezTo>
                  <a:cubicBezTo>
                    <a:pt x="9501" y="4191"/>
                    <a:pt x="9459" y="4185"/>
                    <a:pt x="9412" y="4174"/>
                  </a:cubicBezTo>
                  <a:cubicBezTo>
                    <a:pt x="9267" y="4147"/>
                    <a:pt x="9186" y="4066"/>
                    <a:pt x="9168" y="3939"/>
                  </a:cubicBezTo>
                  <a:cubicBezTo>
                    <a:pt x="9159" y="3795"/>
                    <a:pt x="9159" y="3714"/>
                    <a:pt x="9159" y="3705"/>
                  </a:cubicBezTo>
                  <a:cubicBezTo>
                    <a:pt x="9207" y="3492"/>
                    <a:pt x="9303" y="3441"/>
                    <a:pt x="9397" y="3441"/>
                  </a:cubicBezTo>
                  <a:close/>
                  <a:moveTo>
                    <a:pt x="8451" y="3776"/>
                  </a:moveTo>
                  <a:cubicBezTo>
                    <a:pt x="8510" y="3776"/>
                    <a:pt x="8562" y="3781"/>
                    <a:pt x="8609" y="3786"/>
                  </a:cubicBezTo>
                  <a:cubicBezTo>
                    <a:pt x="8717" y="3813"/>
                    <a:pt x="8844" y="3885"/>
                    <a:pt x="8781" y="4147"/>
                  </a:cubicBezTo>
                  <a:cubicBezTo>
                    <a:pt x="8763" y="4183"/>
                    <a:pt x="8582" y="4336"/>
                    <a:pt x="7095" y="4733"/>
                  </a:cubicBezTo>
                  <a:cubicBezTo>
                    <a:pt x="6230" y="4952"/>
                    <a:pt x="5579" y="5062"/>
                    <a:pt x="5151" y="5062"/>
                  </a:cubicBezTo>
                  <a:cubicBezTo>
                    <a:pt x="5017" y="5062"/>
                    <a:pt x="4905" y="5052"/>
                    <a:pt x="4814" y="5030"/>
                  </a:cubicBezTo>
                  <a:cubicBezTo>
                    <a:pt x="4445" y="4949"/>
                    <a:pt x="4436" y="4769"/>
                    <a:pt x="4472" y="4616"/>
                  </a:cubicBezTo>
                  <a:cubicBezTo>
                    <a:pt x="4517" y="4435"/>
                    <a:pt x="4697" y="4336"/>
                    <a:pt x="5031" y="4300"/>
                  </a:cubicBezTo>
                  <a:cubicBezTo>
                    <a:pt x="5851" y="4237"/>
                    <a:pt x="6500" y="4156"/>
                    <a:pt x="6942" y="4066"/>
                  </a:cubicBezTo>
                  <a:cubicBezTo>
                    <a:pt x="7257" y="4003"/>
                    <a:pt x="7726" y="3903"/>
                    <a:pt x="8312" y="3786"/>
                  </a:cubicBezTo>
                  <a:cubicBezTo>
                    <a:pt x="8361" y="3779"/>
                    <a:pt x="8408" y="3776"/>
                    <a:pt x="8451" y="3776"/>
                  </a:cubicBezTo>
                  <a:close/>
                  <a:moveTo>
                    <a:pt x="587" y="3687"/>
                  </a:moveTo>
                  <a:lnTo>
                    <a:pt x="1" y="6238"/>
                  </a:lnTo>
                  <a:lnTo>
                    <a:pt x="1416" y="6563"/>
                  </a:lnTo>
                  <a:lnTo>
                    <a:pt x="2002" y="4012"/>
                  </a:lnTo>
                  <a:lnTo>
                    <a:pt x="587" y="3687"/>
                  </a:lnTo>
                  <a:close/>
                  <a:moveTo>
                    <a:pt x="13116" y="1235"/>
                  </a:moveTo>
                  <a:lnTo>
                    <a:pt x="12972" y="1289"/>
                  </a:lnTo>
                  <a:cubicBezTo>
                    <a:pt x="12008" y="1668"/>
                    <a:pt x="10556" y="2110"/>
                    <a:pt x="8654" y="2623"/>
                  </a:cubicBezTo>
                  <a:cubicBezTo>
                    <a:pt x="5806" y="3399"/>
                    <a:pt x="3922" y="3795"/>
                    <a:pt x="3075" y="3795"/>
                  </a:cubicBezTo>
                  <a:lnTo>
                    <a:pt x="3012" y="3795"/>
                  </a:lnTo>
                  <a:lnTo>
                    <a:pt x="2327" y="6770"/>
                  </a:lnTo>
                  <a:lnTo>
                    <a:pt x="11368" y="8843"/>
                  </a:lnTo>
                  <a:lnTo>
                    <a:pt x="13116" y="1235"/>
                  </a:lnTo>
                  <a:close/>
                  <a:moveTo>
                    <a:pt x="14288" y="0"/>
                  </a:moveTo>
                  <a:lnTo>
                    <a:pt x="12215" y="9041"/>
                  </a:lnTo>
                  <a:lnTo>
                    <a:pt x="13675" y="9375"/>
                  </a:lnTo>
                  <a:lnTo>
                    <a:pt x="15748" y="334"/>
                  </a:lnTo>
                  <a:lnTo>
                    <a:pt x="14288" y="0"/>
                  </a:lnTo>
                  <a:close/>
                </a:path>
              </a:pathLst>
            </a:custGeom>
            <a:solidFill>
              <a:srgbClr val="3C3E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59"/>
            <p:cNvSpPr/>
            <p:nvPr/>
          </p:nvSpPr>
          <p:spPr>
            <a:xfrm>
              <a:off x="4772275" y="3553675"/>
              <a:ext cx="363275" cy="417375"/>
            </a:xfrm>
            <a:custGeom>
              <a:avLst/>
              <a:gdLst/>
              <a:ahLst/>
              <a:cxnLst/>
              <a:rect l="l" t="t" r="r" b="b"/>
              <a:pathLst>
                <a:path w="14531" h="16695" extrusionOk="0">
                  <a:moveTo>
                    <a:pt x="14531" y="1"/>
                  </a:moveTo>
                  <a:cubicBezTo>
                    <a:pt x="14279" y="172"/>
                    <a:pt x="13891" y="370"/>
                    <a:pt x="13350" y="587"/>
                  </a:cubicBezTo>
                  <a:lnTo>
                    <a:pt x="11646" y="7978"/>
                  </a:lnTo>
                  <a:lnTo>
                    <a:pt x="2759" y="5941"/>
                  </a:lnTo>
                  <a:lnTo>
                    <a:pt x="3318" y="3534"/>
                  </a:lnTo>
                  <a:lnTo>
                    <a:pt x="2254" y="3291"/>
                  </a:lnTo>
                  <a:lnTo>
                    <a:pt x="1704" y="5697"/>
                  </a:lnTo>
                  <a:lnTo>
                    <a:pt x="433" y="5400"/>
                  </a:lnTo>
                  <a:lnTo>
                    <a:pt x="109" y="6842"/>
                  </a:lnTo>
                  <a:lnTo>
                    <a:pt x="0" y="7311"/>
                  </a:lnTo>
                  <a:lnTo>
                    <a:pt x="2326" y="7852"/>
                  </a:lnTo>
                  <a:lnTo>
                    <a:pt x="2236" y="8248"/>
                  </a:lnTo>
                  <a:cubicBezTo>
                    <a:pt x="2984" y="8501"/>
                    <a:pt x="4507" y="9645"/>
                    <a:pt x="6797" y="11683"/>
                  </a:cubicBezTo>
                  <a:cubicBezTo>
                    <a:pt x="9014" y="13648"/>
                    <a:pt x="10384" y="15027"/>
                    <a:pt x="10907" y="15811"/>
                  </a:cubicBezTo>
                  <a:lnTo>
                    <a:pt x="10772" y="16397"/>
                  </a:lnTo>
                  <a:lnTo>
                    <a:pt x="12079" y="16694"/>
                  </a:lnTo>
                  <a:lnTo>
                    <a:pt x="13954" y="8510"/>
                  </a:lnTo>
                  <a:lnTo>
                    <a:pt x="12656" y="8203"/>
                  </a:lnTo>
                  <a:lnTo>
                    <a:pt x="14531" y="1"/>
                  </a:lnTo>
                  <a:close/>
                </a:path>
              </a:pathLst>
            </a:custGeom>
            <a:solidFill>
              <a:srgbClr val="303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59"/>
            <p:cNvSpPr/>
            <p:nvPr/>
          </p:nvSpPr>
          <p:spPr>
            <a:xfrm>
              <a:off x="4702650" y="3626025"/>
              <a:ext cx="70775" cy="58375"/>
            </a:xfrm>
            <a:custGeom>
              <a:avLst/>
              <a:gdLst/>
              <a:ahLst/>
              <a:cxnLst/>
              <a:rect l="l" t="t" r="r" b="b"/>
              <a:pathLst>
                <a:path w="2831" h="2335" extrusionOk="0">
                  <a:moveTo>
                    <a:pt x="0" y="0"/>
                  </a:moveTo>
                  <a:lnTo>
                    <a:pt x="198" y="1118"/>
                  </a:lnTo>
                  <a:lnTo>
                    <a:pt x="325" y="1848"/>
                  </a:lnTo>
                  <a:lnTo>
                    <a:pt x="2443" y="2335"/>
                  </a:lnTo>
                  <a:lnTo>
                    <a:pt x="2831" y="6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59"/>
            <p:cNvSpPr/>
            <p:nvPr/>
          </p:nvSpPr>
          <p:spPr>
            <a:xfrm>
              <a:off x="4710750" y="3642250"/>
              <a:ext cx="82050" cy="82500"/>
            </a:xfrm>
            <a:custGeom>
              <a:avLst/>
              <a:gdLst/>
              <a:ahLst/>
              <a:cxnLst/>
              <a:rect l="l" t="t" r="r" b="b"/>
              <a:pathLst>
                <a:path w="3282" h="3300" extrusionOk="0">
                  <a:moveTo>
                    <a:pt x="2507" y="0"/>
                  </a:moveTo>
                  <a:lnTo>
                    <a:pt x="2119" y="1686"/>
                  </a:lnTo>
                  <a:lnTo>
                    <a:pt x="1" y="1199"/>
                  </a:lnTo>
                  <a:lnTo>
                    <a:pt x="298" y="2776"/>
                  </a:lnTo>
                  <a:lnTo>
                    <a:pt x="2570" y="3299"/>
                  </a:lnTo>
                  <a:lnTo>
                    <a:pt x="2894" y="1857"/>
                  </a:lnTo>
                  <a:lnTo>
                    <a:pt x="3282" y="180"/>
                  </a:lnTo>
                  <a:lnTo>
                    <a:pt x="25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59"/>
            <p:cNvSpPr/>
            <p:nvPr/>
          </p:nvSpPr>
          <p:spPr>
            <a:xfrm>
              <a:off x="4889225" y="3618300"/>
              <a:ext cx="140200" cy="44575"/>
            </a:xfrm>
            <a:custGeom>
              <a:avLst/>
              <a:gdLst/>
              <a:ahLst/>
              <a:cxnLst/>
              <a:rect l="l" t="t" r="r" b="b"/>
              <a:pathLst>
                <a:path w="5608" h="1783" extrusionOk="0">
                  <a:moveTo>
                    <a:pt x="5066" y="0"/>
                  </a:moveTo>
                  <a:cubicBezTo>
                    <a:pt x="4904" y="0"/>
                    <a:pt x="4798" y="107"/>
                    <a:pt x="4751" y="327"/>
                  </a:cubicBezTo>
                  <a:cubicBezTo>
                    <a:pt x="4751" y="336"/>
                    <a:pt x="4751" y="426"/>
                    <a:pt x="4751" y="579"/>
                  </a:cubicBezTo>
                  <a:cubicBezTo>
                    <a:pt x="4778" y="751"/>
                    <a:pt x="4886" y="850"/>
                    <a:pt x="5057" y="895"/>
                  </a:cubicBezTo>
                  <a:cubicBezTo>
                    <a:pt x="5106" y="907"/>
                    <a:pt x="5152" y="913"/>
                    <a:pt x="5194" y="913"/>
                  </a:cubicBezTo>
                  <a:cubicBezTo>
                    <a:pt x="5379" y="913"/>
                    <a:pt x="5500" y="801"/>
                    <a:pt x="5544" y="588"/>
                  </a:cubicBezTo>
                  <a:cubicBezTo>
                    <a:pt x="5607" y="318"/>
                    <a:pt x="5508" y="138"/>
                    <a:pt x="5256" y="39"/>
                  </a:cubicBezTo>
                  <a:cubicBezTo>
                    <a:pt x="5186" y="13"/>
                    <a:pt x="5123" y="0"/>
                    <a:pt x="5066" y="0"/>
                  </a:cubicBezTo>
                  <a:close/>
                  <a:moveTo>
                    <a:pt x="4110" y="337"/>
                  </a:moveTo>
                  <a:cubicBezTo>
                    <a:pt x="4066" y="337"/>
                    <a:pt x="4018" y="340"/>
                    <a:pt x="3967" y="345"/>
                  </a:cubicBezTo>
                  <a:cubicBezTo>
                    <a:pt x="3372" y="471"/>
                    <a:pt x="2912" y="561"/>
                    <a:pt x="2588" y="625"/>
                  </a:cubicBezTo>
                  <a:cubicBezTo>
                    <a:pt x="2146" y="724"/>
                    <a:pt x="1506" y="805"/>
                    <a:pt x="686" y="868"/>
                  </a:cubicBezTo>
                  <a:cubicBezTo>
                    <a:pt x="316" y="904"/>
                    <a:pt x="109" y="1021"/>
                    <a:pt x="64" y="1237"/>
                  </a:cubicBezTo>
                  <a:cubicBezTo>
                    <a:pt x="1" y="1508"/>
                    <a:pt x="136" y="1670"/>
                    <a:pt x="460" y="1751"/>
                  </a:cubicBezTo>
                  <a:cubicBezTo>
                    <a:pt x="551" y="1772"/>
                    <a:pt x="662" y="1782"/>
                    <a:pt x="792" y="1782"/>
                  </a:cubicBezTo>
                  <a:cubicBezTo>
                    <a:pt x="1230" y="1782"/>
                    <a:pt x="1890" y="1667"/>
                    <a:pt x="2786" y="1445"/>
                  </a:cubicBezTo>
                  <a:cubicBezTo>
                    <a:pt x="3913" y="1147"/>
                    <a:pt x="4490" y="931"/>
                    <a:pt x="4517" y="805"/>
                  </a:cubicBezTo>
                  <a:cubicBezTo>
                    <a:pt x="4589" y="493"/>
                    <a:pt x="4455" y="337"/>
                    <a:pt x="4110" y="337"/>
                  </a:cubicBezTo>
                  <a:close/>
                </a:path>
              </a:pathLst>
            </a:custGeom>
            <a:solidFill>
              <a:srgbClr val="4547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59"/>
            <p:cNvSpPr/>
            <p:nvPr/>
          </p:nvSpPr>
          <p:spPr>
            <a:xfrm>
              <a:off x="5118850" y="3528450"/>
              <a:ext cx="709650" cy="395050"/>
            </a:xfrm>
            <a:custGeom>
              <a:avLst/>
              <a:gdLst/>
              <a:ahLst/>
              <a:cxnLst/>
              <a:rect l="l" t="t" r="r" b="b"/>
              <a:pathLst>
                <a:path w="28386" h="15802" extrusionOk="0">
                  <a:moveTo>
                    <a:pt x="4413" y="2577"/>
                  </a:moveTo>
                  <a:cubicBezTo>
                    <a:pt x="4514" y="2577"/>
                    <a:pt x="4667" y="2596"/>
                    <a:pt x="4895" y="2650"/>
                  </a:cubicBezTo>
                  <a:cubicBezTo>
                    <a:pt x="4986" y="2668"/>
                    <a:pt x="5085" y="2695"/>
                    <a:pt x="5193" y="2722"/>
                  </a:cubicBezTo>
                  <a:cubicBezTo>
                    <a:pt x="5833" y="2912"/>
                    <a:pt x="7771" y="3497"/>
                    <a:pt x="10944" y="4462"/>
                  </a:cubicBezTo>
                  <a:cubicBezTo>
                    <a:pt x="13432" y="5219"/>
                    <a:pt x="15865" y="5922"/>
                    <a:pt x="18164" y="6553"/>
                  </a:cubicBezTo>
                  <a:cubicBezTo>
                    <a:pt x="19137" y="6878"/>
                    <a:pt x="19579" y="7283"/>
                    <a:pt x="19471" y="7752"/>
                  </a:cubicBezTo>
                  <a:cubicBezTo>
                    <a:pt x="19426" y="7923"/>
                    <a:pt x="19327" y="8067"/>
                    <a:pt x="19155" y="8185"/>
                  </a:cubicBezTo>
                  <a:cubicBezTo>
                    <a:pt x="19012" y="8280"/>
                    <a:pt x="18869" y="8324"/>
                    <a:pt x="18725" y="8324"/>
                  </a:cubicBezTo>
                  <a:cubicBezTo>
                    <a:pt x="18679" y="8324"/>
                    <a:pt x="18633" y="8320"/>
                    <a:pt x="18588" y="8311"/>
                  </a:cubicBezTo>
                  <a:cubicBezTo>
                    <a:pt x="13179" y="6652"/>
                    <a:pt x="10241" y="5769"/>
                    <a:pt x="9862" y="5670"/>
                  </a:cubicBezTo>
                  <a:cubicBezTo>
                    <a:pt x="6752" y="4777"/>
                    <a:pt x="4922" y="4219"/>
                    <a:pt x="4436" y="4002"/>
                  </a:cubicBezTo>
                  <a:cubicBezTo>
                    <a:pt x="4030" y="3822"/>
                    <a:pt x="3868" y="3552"/>
                    <a:pt x="3958" y="3173"/>
                  </a:cubicBezTo>
                  <a:cubicBezTo>
                    <a:pt x="4030" y="2848"/>
                    <a:pt x="4138" y="2659"/>
                    <a:pt x="4273" y="2596"/>
                  </a:cubicBezTo>
                  <a:cubicBezTo>
                    <a:pt x="4302" y="2585"/>
                    <a:pt x="4346" y="2577"/>
                    <a:pt x="4413" y="2577"/>
                  </a:cubicBezTo>
                  <a:close/>
                  <a:moveTo>
                    <a:pt x="2200" y="0"/>
                  </a:moveTo>
                  <a:lnTo>
                    <a:pt x="1" y="9573"/>
                  </a:lnTo>
                  <a:lnTo>
                    <a:pt x="27133" y="15801"/>
                  </a:lnTo>
                  <a:lnTo>
                    <a:pt x="27151" y="15729"/>
                  </a:lnTo>
                  <a:cubicBezTo>
                    <a:pt x="27619" y="13755"/>
                    <a:pt x="27971" y="11718"/>
                    <a:pt x="28196" y="9699"/>
                  </a:cubicBezTo>
                  <a:cubicBezTo>
                    <a:pt x="28386" y="8825"/>
                    <a:pt x="27926" y="8248"/>
                    <a:pt x="26853" y="7977"/>
                  </a:cubicBezTo>
                  <a:cubicBezTo>
                    <a:pt x="18768" y="5048"/>
                    <a:pt x="10493" y="2371"/>
                    <a:pt x="2272" y="27"/>
                  </a:cubicBezTo>
                  <a:lnTo>
                    <a:pt x="22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59"/>
            <p:cNvSpPr/>
            <p:nvPr/>
          </p:nvSpPr>
          <p:spPr>
            <a:xfrm>
              <a:off x="5213500" y="3590975"/>
              <a:ext cx="396875" cy="147475"/>
            </a:xfrm>
            <a:custGeom>
              <a:avLst/>
              <a:gdLst/>
              <a:ahLst/>
              <a:cxnLst/>
              <a:rect l="l" t="t" r="r" b="b"/>
              <a:pathLst>
                <a:path w="15875" h="5899" extrusionOk="0">
                  <a:moveTo>
                    <a:pt x="630" y="1"/>
                  </a:moveTo>
                  <a:cubicBezTo>
                    <a:pt x="562" y="1"/>
                    <a:pt x="505" y="8"/>
                    <a:pt x="460" y="23"/>
                  </a:cubicBezTo>
                  <a:cubicBezTo>
                    <a:pt x="298" y="95"/>
                    <a:pt x="181" y="302"/>
                    <a:pt x="100" y="663"/>
                  </a:cubicBezTo>
                  <a:cubicBezTo>
                    <a:pt x="1" y="1078"/>
                    <a:pt x="172" y="1384"/>
                    <a:pt x="623" y="1573"/>
                  </a:cubicBezTo>
                  <a:cubicBezTo>
                    <a:pt x="1118" y="1799"/>
                    <a:pt x="2921" y="2349"/>
                    <a:pt x="6049" y="3241"/>
                  </a:cubicBezTo>
                  <a:cubicBezTo>
                    <a:pt x="6437" y="3340"/>
                    <a:pt x="9348" y="4223"/>
                    <a:pt x="14784" y="5882"/>
                  </a:cubicBezTo>
                  <a:cubicBezTo>
                    <a:pt x="14838" y="5893"/>
                    <a:pt x="14891" y="5899"/>
                    <a:pt x="14944" y="5899"/>
                  </a:cubicBezTo>
                  <a:cubicBezTo>
                    <a:pt x="15103" y="5899"/>
                    <a:pt x="15257" y="5848"/>
                    <a:pt x="15405" y="5747"/>
                  </a:cubicBezTo>
                  <a:cubicBezTo>
                    <a:pt x="15595" y="5621"/>
                    <a:pt x="15712" y="5458"/>
                    <a:pt x="15757" y="5269"/>
                  </a:cubicBezTo>
                  <a:cubicBezTo>
                    <a:pt x="15874" y="4755"/>
                    <a:pt x="15424" y="4323"/>
                    <a:pt x="14405" y="3980"/>
                  </a:cubicBezTo>
                  <a:cubicBezTo>
                    <a:pt x="12088" y="3349"/>
                    <a:pt x="9682" y="2646"/>
                    <a:pt x="7176" y="1889"/>
                  </a:cubicBezTo>
                  <a:cubicBezTo>
                    <a:pt x="3976" y="915"/>
                    <a:pt x="2065" y="329"/>
                    <a:pt x="1425" y="149"/>
                  </a:cubicBezTo>
                  <a:cubicBezTo>
                    <a:pt x="1073" y="51"/>
                    <a:pt x="810" y="1"/>
                    <a:pt x="6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59"/>
            <p:cNvSpPr/>
            <p:nvPr/>
          </p:nvSpPr>
          <p:spPr>
            <a:xfrm>
              <a:off x="5070850" y="3766400"/>
              <a:ext cx="724975" cy="311175"/>
            </a:xfrm>
            <a:custGeom>
              <a:avLst/>
              <a:gdLst/>
              <a:ahLst/>
              <a:cxnLst/>
              <a:rect l="l" t="t" r="r" b="b"/>
              <a:pathLst>
                <a:path w="28999" h="12447" extrusionOk="0">
                  <a:moveTo>
                    <a:pt x="2011" y="1"/>
                  </a:moveTo>
                  <a:lnTo>
                    <a:pt x="136" y="8185"/>
                  </a:lnTo>
                  <a:lnTo>
                    <a:pt x="1" y="8753"/>
                  </a:lnTo>
                  <a:cubicBezTo>
                    <a:pt x="8672" y="10592"/>
                    <a:pt x="17172" y="11818"/>
                    <a:pt x="25501" y="12413"/>
                  </a:cubicBezTo>
                  <a:cubicBezTo>
                    <a:pt x="25660" y="12435"/>
                    <a:pt x="25809" y="12446"/>
                    <a:pt x="25949" y="12446"/>
                  </a:cubicBezTo>
                  <a:cubicBezTo>
                    <a:pt x="26720" y="12446"/>
                    <a:pt x="27220" y="12112"/>
                    <a:pt x="27448" y="11448"/>
                  </a:cubicBezTo>
                  <a:cubicBezTo>
                    <a:pt x="28061" y="9718"/>
                    <a:pt x="28575" y="7969"/>
                    <a:pt x="28999" y="6193"/>
                  </a:cubicBezTo>
                  <a:lnTo>
                    <a:pt x="20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59"/>
            <p:cNvSpPr/>
            <p:nvPr/>
          </p:nvSpPr>
          <p:spPr>
            <a:xfrm>
              <a:off x="4697000" y="3525875"/>
              <a:ext cx="1131500" cy="555150"/>
            </a:xfrm>
            <a:custGeom>
              <a:avLst/>
              <a:gdLst/>
              <a:ahLst/>
              <a:cxnLst/>
              <a:rect l="l" t="t" r="r" b="b"/>
              <a:pathLst>
                <a:path w="45260" h="22206" extrusionOk="0">
                  <a:moveTo>
                    <a:pt x="19277" y="430"/>
                  </a:moveTo>
                  <a:cubicBezTo>
                    <a:pt x="20268" y="625"/>
                    <a:pt x="21223" y="951"/>
                    <a:pt x="22193" y="1230"/>
                  </a:cubicBezTo>
                  <a:cubicBezTo>
                    <a:pt x="23221" y="1545"/>
                    <a:pt x="24248" y="1852"/>
                    <a:pt x="25276" y="2185"/>
                  </a:cubicBezTo>
                  <a:cubicBezTo>
                    <a:pt x="27331" y="2834"/>
                    <a:pt x="29377" y="3501"/>
                    <a:pt x="31414" y="4177"/>
                  </a:cubicBezTo>
                  <a:cubicBezTo>
                    <a:pt x="33460" y="4844"/>
                    <a:pt x="35489" y="5565"/>
                    <a:pt x="37544" y="6205"/>
                  </a:cubicBezTo>
                  <a:cubicBezTo>
                    <a:pt x="39599" y="6836"/>
                    <a:pt x="41627" y="7567"/>
                    <a:pt x="43637" y="8315"/>
                  </a:cubicBezTo>
                  <a:lnTo>
                    <a:pt x="43655" y="8324"/>
                  </a:lnTo>
                  <a:cubicBezTo>
                    <a:pt x="44016" y="8423"/>
                    <a:pt x="44367" y="8567"/>
                    <a:pt x="44602" y="8810"/>
                  </a:cubicBezTo>
                  <a:cubicBezTo>
                    <a:pt x="44710" y="8937"/>
                    <a:pt x="44782" y="9081"/>
                    <a:pt x="44818" y="9234"/>
                  </a:cubicBezTo>
                  <a:cubicBezTo>
                    <a:pt x="44845" y="9396"/>
                    <a:pt x="44836" y="9568"/>
                    <a:pt x="44800" y="9739"/>
                  </a:cubicBezTo>
                  <a:cubicBezTo>
                    <a:pt x="44791" y="9748"/>
                    <a:pt x="44791" y="9748"/>
                    <a:pt x="44791" y="9757"/>
                  </a:cubicBezTo>
                  <a:cubicBezTo>
                    <a:pt x="44728" y="10262"/>
                    <a:pt x="44665" y="10766"/>
                    <a:pt x="44593" y="11271"/>
                  </a:cubicBezTo>
                  <a:lnTo>
                    <a:pt x="44358" y="12777"/>
                  </a:lnTo>
                  <a:cubicBezTo>
                    <a:pt x="44268" y="13281"/>
                    <a:pt x="44196" y="13777"/>
                    <a:pt x="44097" y="14282"/>
                  </a:cubicBezTo>
                  <a:cubicBezTo>
                    <a:pt x="44016" y="14778"/>
                    <a:pt x="43908" y="15282"/>
                    <a:pt x="43799" y="15778"/>
                  </a:cubicBezTo>
                  <a:cubicBezTo>
                    <a:pt x="43637" y="16454"/>
                    <a:pt x="43457" y="17130"/>
                    <a:pt x="43259" y="17797"/>
                  </a:cubicBezTo>
                  <a:cubicBezTo>
                    <a:pt x="43051" y="18473"/>
                    <a:pt x="42853" y="19140"/>
                    <a:pt x="42646" y="19807"/>
                  </a:cubicBezTo>
                  <a:cubicBezTo>
                    <a:pt x="42546" y="20141"/>
                    <a:pt x="42438" y="20474"/>
                    <a:pt x="42321" y="20808"/>
                  </a:cubicBezTo>
                  <a:cubicBezTo>
                    <a:pt x="42294" y="20889"/>
                    <a:pt x="42267" y="20970"/>
                    <a:pt x="42240" y="21051"/>
                  </a:cubicBezTo>
                  <a:cubicBezTo>
                    <a:pt x="42213" y="21123"/>
                    <a:pt x="42177" y="21196"/>
                    <a:pt x="42141" y="21268"/>
                  </a:cubicBezTo>
                  <a:cubicBezTo>
                    <a:pt x="42069" y="21412"/>
                    <a:pt x="41970" y="21529"/>
                    <a:pt x="41852" y="21628"/>
                  </a:cubicBezTo>
                  <a:cubicBezTo>
                    <a:pt x="41618" y="21827"/>
                    <a:pt x="41294" y="21917"/>
                    <a:pt x="40969" y="21935"/>
                  </a:cubicBezTo>
                  <a:cubicBezTo>
                    <a:pt x="40798" y="21935"/>
                    <a:pt x="40636" y="21926"/>
                    <a:pt x="40455" y="21908"/>
                  </a:cubicBezTo>
                  <a:lnTo>
                    <a:pt x="39932" y="21872"/>
                  </a:lnTo>
                  <a:cubicBezTo>
                    <a:pt x="38526" y="21799"/>
                    <a:pt x="37138" y="21673"/>
                    <a:pt x="35741" y="21538"/>
                  </a:cubicBezTo>
                  <a:cubicBezTo>
                    <a:pt x="34344" y="21385"/>
                    <a:pt x="32947" y="21241"/>
                    <a:pt x="31559" y="21051"/>
                  </a:cubicBezTo>
                  <a:cubicBezTo>
                    <a:pt x="30864" y="20961"/>
                    <a:pt x="30170" y="20853"/>
                    <a:pt x="29485" y="20754"/>
                  </a:cubicBezTo>
                  <a:cubicBezTo>
                    <a:pt x="28791" y="20646"/>
                    <a:pt x="28097" y="20547"/>
                    <a:pt x="27403" y="20438"/>
                  </a:cubicBezTo>
                  <a:cubicBezTo>
                    <a:pt x="26015" y="20222"/>
                    <a:pt x="24636" y="19988"/>
                    <a:pt x="23257" y="19753"/>
                  </a:cubicBezTo>
                  <a:cubicBezTo>
                    <a:pt x="20562" y="19287"/>
                    <a:pt x="17868" y="18768"/>
                    <a:pt x="15191" y="18224"/>
                  </a:cubicBezTo>
                  <a:lnTo>
                    <a:pt x="15191" y="18224"/>
                  </a:lnTo>
                  <a:lnTo>
                    <a:pt x="15279" y="17851"/>
                  </a:lnTo>
                  <a:cubicBezTo>
                    <a:pt x="15297" y="17743"/>
                    <a:pt x="15234" y="17644"/>
                    <a:pt x="15135" y="17617"/>
                  </a:cubicBezTo>
                  <a:lnTo>
                    <a:pt x="14017" y="17362"/>
                  </a:lnTo>
                  <a:lnTo>
                    <a:pt x="14017" y="17362"/>
                  </a:lnTo>
                  <a:lnTo>
                    <a:pt x="14108" y="16968"/>
                  </a:lnTo>
                  <a:lnTo>
                    <a:pt x="14108" y="16959"/>
                  </a:lnTo>
                  <a:cubicBezTo>
                    <a:pt x="14117" y="16905"/>
                    <a:pt x="14108" y="16860"/>
                    <a:pt x="14081" y="16815"/>
                  </a:cubicBezTo>
                  <a:cubicBezTo>
                    <a:pt x="13774" y="16409"/>
                    <a:pt x="13441" y="16058"/>
                    <a:pt x="13098" y="15706"/>
                  </a:cubicBezTo>
                  <a:cubicBezTo>
                    <a:pt x="12756" y="15364"/>
                    <a:pt x="12413" y="15030"/>
                    <a:pt x="12061" y="14697"/>
                  </a:cubicBezTo>
                  <a:cubicBezTo>
                    <a:pt x="11349" y="14039"/>
                    <a:pt x="10628" y="13399"/>
                    <a:pt x="9907" y="12759"/>
                  </a:cubicBezTo>
                  <a:cubicBezTo>
                    <a:pt x="9177" y="12119"/>
                    <a:pt x="8447" y="11497"/>
                    <a:pt x="7708" y="10866"/>
                  </a:cubicBezTo>
                  <a:cubicBezTo>
                    <a:pt x="7338" y="10559"/>
                    <a:pt x="6969" y="10244"/>
                    <a:pt x="6581" y="9946"/>
                  </a:cubicBezTo>
                  <a:cubicBezTo>
                    <a:pt x="6392" y="9802"/>
                    <a:pt x="6184" y="9658"/>
                    <a:pt x="5977" y="9532"/>
                  </a:cubicBezTo>
                  <a:cubicBezTo>
                    <a:pt x="5818" y="9428"/>
                    <a:pt x="5653" y="9329"/>
                    <a:pt x="5471" y="9244"/>
                  </a:cubicBezTo>
                  <a:lnTo>
                    <a:pt x="5471" y="9244"/>
                  </a:lnTo>
                  <a:cubicBezTo>
                    <a:pt x="5490" y="9164"/>
                    <a:pt x="5510" y="9082"/>
                    <a:pt x="5526" y="9000"/>
                  </a:cubicBezTo>
                  <a:lnTo>
                    <a:pt x="5535" y="8955"/>
                  </a:lnTo>
                  <a:cubicBezTo>
                    <a:pt x="5535" y="8946"/>
                    <a:pt x="5535" y="8937"/>
                    <a:pt x="5535" y="8928"/>
                  </a:cubicBezTo>
                  <a:cubicBezTo>
                    <a:pt x="5535" y="8838"/>
                    <a:pt x="5463" y="8774"/>
                    <a:pt x="5382" y="8774"/>
                  </a:cubicBezTo>
                  <a:cubicBezTo>
                    <a:pt x="5175" y="8774"/>
                    <a:pt x="4976" y="8747"/>
                    <a:pt x="4778" y="8720"/>
                  </a:cubicBezTo>
                  <a:cubicBezTo>
                    <a:pt x="4580" y="8693"/>
                    <a:pt x="4382" y="8657"/>
                    <a:pt x="4192" y="8612"/>
                  </a:cubicBezTo>
                  <a:cubicBezTo>
                    <a:pt x="3994" y="8567"/>
                    <a:pt x="3805" y="8513"/>
                    <a:pt x="3615" y="8450"/>
                  </a:cubicBezTo>
                  <a:cubicBezTo>
                    <a:pt x="3488" y="8413"/>
                    <a:pt x="3360" y="8369"/>
                    <a:pt x="3236" y="8316"/>
                  </a:cubicBezTo>
                  <a:lnTo>
                    <a:pt x="3236" y="8316"/>
                  </a:lnTo>
                  <a:lnTo>
                    <a:pt x="3309" y="7999"/>
                  </a:lnTo>
                  <a:lnTo>
                    <a:pt x="3318" y="7963"/>
                  </a:lnTo>
                  <a:cubicBezTo>
                    <a:pt x="3318" y="7954"/>
                    <a:pt x="3318" y="7945"/>
                    <a:pt x="3318" y="7936"/>
                  </a:cubicBezTo>
                  <a:cubicBezTo>
                    <a:pt x="3318" y="7846"/>
                    <a:pt x="3255" y="7765"/>
                    <a:pt x="3165" y="7765"/>
                  </a:cubicBezTo>
                  <a:cubicBezTo>
                    <a:pt x="2966" y="7756"/>
                    <a:pt x="2768" y="7729"/>
                    <a:pt x="2579" y="7702"/>
                  </a:cubicBezTo>
                  <a:cubicBezTo>
                    <a:pt x="2390" y="7666"/>
                    <a:pt x="2200" y="7630"/>
                    <a:pt x="2011" y="7585"/>
                  </a:cubicBezTo>
                  <a:cubicBezTo>
                    <a:pt x="1680" y="7506"/>
                    <a:pt x="1350" y="7420"/>
                    <a:pt x="1031" y="7298"/>
                  </a:cubicBezTo>
                  <a:lnTo>
                    <a:pt x="1031" y="7298"/>
                  </a:lnTo>
                  <a:cubicBezTo>
                    <a:pt x="992" y="6753"/>
                    <a:pt x="915" y="6209"/>
                    <a:pt x="821" y="5665"/>
                  </a:cubicBezTo>
                  <a:cubicBezTo>
                    <a:pt x="746" y="5190"/>
                    <a:pt x="677" y="4708"/>
                    <a:pt x="519" y="4242"/>
                  </a:cubicBezTo>
                  <a:lnTo>
                    <a:pt x="519" y="4242"/>
                  </a:lnTo>
                  <a:cubicBezTo>
                    <a:pt x="712" y="4272"/>
                    <a:pt x="903" y="4309"/>
                    <a:pt x="1092" y="4349"/>
                  </a:cubicBezTo>
                  <a:cubicBezTo>
                    <a:pt x="1398" y="4403"/>
                    <a:pt x="1695" y="4475"/>
                    <a:pt x="1993" y="4547"/>
                  </a:cubicBezTo>
                  <a:cubicBezTo>
                    <a:pt x="2597" y="4691"/>
                    <a:pt x="3201" y="4844"/>
                    <a:pt x="3787" y="5025"/>
                  </a:cubicBezTo>
                  <a:lnTo>
                    <a:pt x="3805" y="5025"/>
                  </a:lnTo>
                  <a:cubicBezTo>
                    <a:pt x="3820" y="5029"/>
                    <a:pt x="3836" y="5031"/>
                    <a:pt x="3851" y="5031"/>
                  </a:cubicBezTo>
                  <a:cubicBezTo>
                    <a:pt x="3931" y="5031"/>
                    <a:pt x="3998" y="4973"/>
                    <a:pt x="4021" y="4889"/>
                  </a:cubicBezTo>
                  <a:lnTo>
                    <a:pt x="4021" y="4880"/>
                  </a:lnTo>
                  <a:lnTo>
                    <a:pt x="4148" y="4317"/>
                  </a:lnTo>
                  <a:lnTo>
                    <a:pt x="4148" y="4317"/>
                  </a:lnTo>
                  <a:cubicBezTo>
                    <a:pt x="4481" y="4347"/>
                    <a:pt x="4813" y="4416"/>
                    <a:pt x="5139" y="4484"/>
                  </a:cubicBezTo>
                  <a:cubicBezTo>
                    <a:pt x="5526" y="4583"/>
                    <a:pt x="5905" y="4682"/>
                    <a:pt x="6284" y="4835"/>
                  </a:cubicBezTo>
                  <a:cubicBezTo>
                    <a:pt x="6293" y="4844"/>
                    <a:pt x="6302" y="4844"/>
                    <a:pt x="6311" y="4844"/>
                  </a:cubicBezTo>
                  <a:cubicBezTo>
                    <a:pt x="6322" y="4847"/>
                    <a:pt x="6334" y="4848"/>
                    <a:pt x="6345" y="4848"/>
                  </a:cubicBezTo>
                  <a:cubicBezTo>
                    <a:pt x="6421" y="4848"/>
                    <a:pt x="6485" y="4797"/>
                    <a:pt x="6509" y="4718"/>
                  </a:cubicBezTo>
                  <a:lnTo>
                    <a:pt x="6509" y="4691"/>
                  </a:lnTo>
                  <a:lnTo>
                    <a:pt x="6584" y="4392"/>
                  </a:lnTo>
                  <a:lnTo>
                    <a:pt x="6584" y="4392"/>
                  </a:lnTo>
                  <a:cubicBezTo>
                    <a:pt x="7031" y="4355"/>
                    <a:pt x="7460" y="4267"/>
                    <a:pt x="7888" y="4186"/>
                  </a:cubicBezTo>
                  <a:cubicBezTo>
                    <a:pt x="8366" y="4087"/>
                    <a:pt x="8834" y="3970"/>
                    <a:pt x="9303" y="3862"/>
                  </a:cubicBezTo>
                  <a:cubicBezTo>
                    <a:pt x="9781" y="3745"/>
                    <a:pt x="10250" y="3627"/>
                    <a:pt x="10718" y="3501"/>
                  </a:cubicBezTo>
                  <a:lnTo>
                    <a:pt x="12116" y="3132"/>
                  </a:lnTo>
                  <a:cubicBezTo>
                    <a:pt x="13053" y="2888"/>
                    <a:pt x="13981" y="2627"/>
                    <a:pt x="14919" y="2348"/>
                  </a:cubicBezTo>
                  <a:cubicBezTo>
                    <a:pt x="15379" y="2203"/>
                    <a:pt x="15838" y="2050"/>
                    <a:pt x="16298" y="1888"/>
                  </a:cubicBezTo>
                  <a:cubicBezTo>
                    <a:pt x="16758" y="1717"/>
                    <a:pt x="17217" y="1545"/>
                    <a:pt x="17659" y="1275"/>
                  </a:cubicBezTo>
                  <a:cubicBezTo>
                    <a:pt x="17695" y="1248"/>
                    <a:pt x="17722" y="1212"/>
                    <a:pt x="17731" y="1167"/>
                  </a:cubicBezTo>
                  <a:lnTo>
                    <a:pt x="17731" y="1158"/>
                  </a:lnTo>
                  <a:lnTo>
                    <a:pt x="17858" y="621"/>
                  </a:lnTo>
                  <a:lnTo>
                    <a:pt x="17858" y="621"/>
                  </a:lnTo>
                  <a:cubicBezTo>
                    <a:pt x="18019" y="634"/>
                    <a:pt x="18172" y="666"/>
                    <a:pt x="18326" y="698"/>
                  </a:cubicBezTo>
                  <a:cubicBezTo>
                    <a:pt x="18542" y="761"/>
                    <a:pt x="18759" y="824"/>
                    <a:pt x="18966" y="923"/>
                  </a:cubicBezTo>
                  <a:cubicBezTo>
                    <a:pt x="18975" y="923"/>
                    <a:pt x="18984" y="932"/>
                    <a:pt x="19002" y="932"/>
                  </a:cubicBezTo>
                  <a:cubicBezTo>
                    <a:pt x="19013" y="935"/>
                    <a:pt x="19023" y="936"/>
                    <a:pt x="19034" y="936"/>
                  </a:cubicBezTo>
                  <a:cubicBezTo>
                    <a:pt x="19103" y="936"/>
                    <a:pt x="19168" y="886"/>
                    <a:pt x="19191" y="815"/>
                  </a:cubicBezTo>
                  <a:lnTo>
                    <a:pt x="19200" y="779"/>
                  </a:lnTo>
                  <a:lnTo>
                    <a:pt x="19277" y="430"/>
                  </a:lnTo>
                  <a:close/>
                  <a:moveTo>
                    <a:pt x="19118" y="0"/>
                  </a:moveTo>
                  <a:cubicBezTo>
                    <a:pt x="19034" y="0"/>
                    <a:pt x="18964" y="53"/>
                    <a:pt x="18948" y="139"/>
                  </a:cubicBezTo>
                  <a:lnTo>
                    <a:pt x="18939" y="157"/>
                  </a:lnTo>
                  <a:lnTo>
                    <a:pt x="18855" y="537"/>
                  </a:lnTo>
                  <a:lnTo>
                    <a:pt x="18855" y="537"/>
                  </a:lnTo>
                  <a:cubicBezTo>
                    <a:pt x="18695" y="524"/>
                    <a:pt x="18535" y="496"/>
                    <a:pt x="18380" y="464"/>
                  </a:cubicBezTo>
                  <a:cubicBezTo>
                    <a:pt x="18164" y="410"/>
                    <a:pt x="17948" y="355"/>
                    <a:pt x="17749" y="238"/>
                  </a:cubicBezTo>
                  <a:cubicBezTo>
                    <a:pt x="17731" y="238"/>
                    <a:pt x="17722" y="229"/>
                    <a:pt x="17704" y="229"/>
                  </a:cubicBezTo>
                  <a:cubicBezTo>
                    <a:pt x="17692" y="227"/>
                    <a:pt x="17680" y="225"/>
                    <a:pt x="17669" y="225"/>
                  </a:cubicBezTo>
                  <a:cubicBezTo>
                    <a:pt x="17601" y="225"/>
                    <a:pt x="17539" y="269"/>
                    <a:pt x="17524" y="346"/>
                  </a:cubicBezTo>
                  <a:lnTo>
                    <a:pt x="17515" y="391"/>
                  </a:lnTo>
                  <a:lnTo>
                    <a:pt x="17379" y="989"/>
                  </a:lnTo>
                  <a:lnTo>
                    <a:pt x="17379" y="989"/>
                  </a:lnTo>
                  <a:cubicBezTo>
                    <a:pt x="17029" y="1231"/>
                    <a:pt x="16601" y="1419"/>
                    <a:pt x="16181" y="1590"/>
                  </a:cubicBezTo>
                  <a:cubicBezTo>
                    <a:pt x="15739" y="1771"/>
                    <a:pt x="15288" y="1924"/>
                    <a:pt x="14829" y="2077"/>
                  </a:cubicBezTo>
                  <a:cubicBezTo>
                    <a:pt x="13918" y="2384"/>
                    <a:pt x="12990" y="2645"/>
                    <a:pt x="12052" y="2897"/>
                  </a:cubicBezTo>
                  <a:cubicBezTo>
                    <a:pt x="11593" y="3024"/>
                    <a:pt x="11124" y="3159"/>
                    <a:pt x="10655" y="3276"/>
                  </a:cubicBezTo>
                  <a:cubicBezTo>
                    <a:pt x="10187" y="3393"/>
                    <a:pt x="9718" y="3510"/>
                    <a:pt x="9249" y="3618"/>
                  </a:cubicBezTo>
                  <a:cubicBezTo>
                    <a:pt x="8780" y="3727"/>
                    <a:pt x="8303" y="3808"/>
                    <a:pt x="7834" y="3889"/>
                  </a:cubicBezTo>
                  <a:cubicBezTo>
                    <a:pt x="7600" y="3934"/>
                    <a:pt x="7356" y="3961"/>
                    <a:pt x="7122" y="3988"/>
                  </a:cubicBezTo>
                  <a:cubicBezTo>
                    <a:pt x="6953" y="4008"/>
                    <a:pt x="6784" y="4022"/>
                    <a:pt x="6618" y="4022"/>
                  </a:cubicBezTo>
                  <a:cubicBezTo>
                    <a:pt x="6554" y="4022"/>
                    <a:pt x="6491" y="4020"/>
                    <a:pt x="6428" y="4015"/>
                  </a:cubicBezTo>
                  <a:cubicBezTo>
                    <a:pt x="6338" y="4015"/>
                    <a:pt x="6256" y="4069"/>
                    <a:pt x="6238" y="4159"/>
                  </a:cubicBezTo>
                  <a:lnTo>
                    <a:pt x="6238" y="4168"/>
                  </a:lnTo>
                  <a:lnTo>
                    <a:pt x="6176" y="4441"/>
                  </a:lnTo>
                  <a:lnTo>
                    <a:pt x="6176" y="4441"/>
                  </a:lnTo>
                  <a:cubicBezTo>
                    <a:pt x="5842" y="4407"/>
                    <a:pt x="5510" y="4345"/>
                    <a:pt x="5184" y="4276"/>
                  </a:cubicBezTo>
                  <a:cubicBezTo>
                    <a:pt x="4796" y="4186"/>
                    <a:pt x="4418" y="4078"/>
                    <a:pt x="4039" y="3925"/>
                  </a:cubicBezTo>
                  <a:cubicBezTo>
                    <a:pt x="4030" y="3925"/>
                    <a:pt x="4021" y="3916"/>
                    <a:pt x="4012" y="3916"/>
                  </a:cubicBezTo>
                  <a:cubicBezTo>
                    <a:pt x="4000" y="3914"/>
                    <a:pt x="3989" y="3912"/>
                    <a:pt x="3978" y="3912"/>
                  </a:cubicBezTo>
                  <a:cubicBezTo>
                    <a:pt x="3902" y="3912"/>
                    <a:pt x="3837" y="3964"/>
                    <a:pt x="3814" y="4042"/>
                  </a:cubicBezTo>
                  <a:lnTo>
                    <a:pt x="3805" y="4069"/>
                  </a:lnTo>
                  <a:lnTo>
                    <a:pt x="3683" y="4611"/>
                  </a:lnTo>
                  <a:lnTo>
                    <a:pt x="3683" y="4611"/>
                  </a:lnTo>
                  <a:cubicBezTo>
                    <a:pt x="3136" y="4513"/>
                    <a:pt x="2596" y="4406"/>
                    <a:pt x="2056" y="4285"/>
                  </a:cubicBezTo>
                  <a:cubicBezTo>
                    <a:pt x="1759" y="4222"/>
                    <a:pt x="1452" y="4159"/>
                    <a:pt x="1155" y="4078"/>
                  </a:cubicBezTo>
                  <a:cubicBezTo>
                    <a:pt x="857" y="3997"/>
                    <a:pt x="560" y="3916"/>
                    <a:pt x="262" y="3817"/>
                  </a:cubicBezTo>
                  <a:cubicBezTo>
                    <a:pt x="253" y="3808"/>
                    <a:pt x="235" y="3808"/>
                    <a:pt x="217" y="3808"/>
                  </a:cubicBezTo>
                  <a:cubicBezTo>
                    <a:pt x="212" y="3807"/>
                    <a:pt x="206" y="3807"/>
                    <a:pt x="200" y="3807"/>
                  </a:cubicBezTo>
                  <a:cubicBezTo>
                    <a:pt x="109" y="3807"/>
                    <a:pt x="37" y="3876"/>
                    <a:pt x="37" y="3970"/>
                  </a:cubicBezTo>
                  <a:lnTo>
                    <a:pt x="28" y="4042"/>
                  </a:lnTo>
                  <a:cubicBezTo>
                    <a:pt x="1" y="4637"/>
                    <a:pt x="127" y="5205"/>
                    <a:pt x="235" y="5773"/>
                  </a:cubicBezTo>
                  <a:cubicBezTo>
                    <a:pt x="352" y="6341"/>
                    <a:pt x="488" y="6909"/>
                    <a:pt x="659" y="7467"/>
                  </a:cubicBezTo>
                  <a:lnTo>
                    <a:pt x="677" y="7521"/>
                  </a:lnTo>
                  <a:cubicBezTo>
                    <a:pt x="686" y="7576"/>
                    <a:pt x="740" y="7621"/>
                    <a:pt x="803" y="7621"/>
                  </a:cubicBezTo>
                  <a:cubicBezTo>
                    <a:pt x="1200" y="7648"/>
                    <a:pt x="1578" y="7720"/>
                    <a:pt x="1957" y="7801"/>
                  </a:cubicBezTo>
                  <a:cubicBezTo>
                    <a:pt x="2146" y="7846"/>
                    <a:pt x="2335" y="7891"/>
                    <a:pt x="2525" y="7945"/>
                  </a:cubicBezTo>
                  <a:cubicBezTo>
                    <a:pt x="2646" y="7981"/>
                    <a:pt x="2771" y="8022"/>
                    <a:pt x="2894" y="8069"/>
                  </a:cubicBezTo>
                  <a:lnTo>
                    <a:pt x="2894" y="8069"/>
                  </a:lnTo>
                  <a:lnTo>
                    <a:pt x="2822" y="8387"/>
                  </a:lnTo>
                  <a:lnTo>
                    <a:pt x="2813" y="8423"/>
                  </a:lnTo>
                  <a:cubicBezTo>
                    <a:pt x="2804" y="8432"/>
                    <a:pt x="2804" y="8441"/>
                    <a:pt x="2804" y="8450"/>
                  </a:cubicBezTo>
                  <a:cubicBezTo>
                    <a:pt x="2804" y="8540"/>
                    <a:pt x="2876" y="8612"/>
                    <a:pt x="2966" y="8612"/>
                  </a:cubicBezTo>
                  <a:cubicBezTo>
                    <a:pt x="3174" y="8612"/>
                    <a:pt x="3372" y="8639"/>
                    <a:pt x="3570" y="8666"/>
                  </a:cubicBezTo>
                  <a:cubicBezTo>
                    <a:pt x="3760" y="8693"/>
                    <a:pt x="3958" y="8729"/>
                    <a:pt x="4156" y="8774"/>
                  </a:cubicBezTo>
                  <a:cubicBezTo>
                    <a:pt x="4346" y="8819"/>
                    <a:pt x="4535" y="8874"/>
                    <a:pt x="4733" y="8928"/>
                  </a:cubicBezTo>
                  <a:cubicBezTo>
                    <a:pt x="4859" y="8970"/>
                    <a:pt x="4986" y="9016"/>
                    <a:pt x="5109" y="9069"/>
                  </a:cubicBezTo>
                  <a:lnTo>
                    <a:pt x="5109" y="9069"/>
                  </a:lnTo>
                  <a:cubicBezTo>
                    <a:pt x="5091" y="9149"/>
                    <a:pt x="5074" y="9232"/>
                    <a:pt x="5058" y="9315"/>
                  </a:cubicBezTo>
                  <a:cubicBezTo>
                    <a:pt x="5031" y="9414"/>
                    <a:pt x="5085" y="9514"/>
                    <a:pt x="5184" y="9541"/>
                  </a:cubicBezTo>
                  <a:cubicBezTo>
                    <a:pt x="5382" y="9604"/>
                    <a:pt x="5598" y="9712"/>
                    <a:pt x="5797" y="9829"/>
                  </a:cubicBezTo>
                  <a:cubicBezTo>
                    <a:pt x="6004" y="9937"/>
                    <a:pt x="6211" y="10063"/>
                    <a:pt x="6410" y="10199"/>
                  </a:cubicBezTo>
                  <a:cubicBezTo>
                    <a:pt x="6806" y="10460"/>
                    <a:pt x="7194" y="10739"/>
                    <a:pt x="7582" y="11028"/>
                  </a:cubicBezTo>
                  <a:cubicBezTo>
                    <a:pt x="8348" y="11614"/>
                    <a:pt x="9069" y="12254"/>
                    <a:pt x="9790" y="12894"/>
                  </a:cubicBezTo>
                  <a:cubicBezTo>
                    <a:pt x="10502" y="13534"/>
                    <a:pt x="11214" y="14192"/>
                    <a:pt x="11890" y="14868"/>
                  </a:cubicBezTo>
                  <a:cubicBezTo>
                    <a:pt x="12233" y="15210"/>
                    <a:pt x="12566" y="15553"/>
                    <a:pt x="12882" y="15913"/>
                  </a:cubicBezTo>
                  <a:cubicBezTo>
                    <a:pt x="13178" y="16252"/>
                    <a:pt x="13474" y="16590"/>
                    <a:pt x="13710" y="16958"/>
                  </a:cubicBezTo>
                  <a:lnTo>
                    <a:pt x="13710" y="16958"/>
                  </a:lnTo>
                  <a:lnTo>
                    <a:pt x="13594" y="17464"/>
                  </a:lnTo>
                  <a:cubicBezTo>
                    <a:pt x="13567" y="17572"/>
                    <a:pt x="13639" y="17671"/>
                    <a:pt x="13738" y="17698"/>
                  </a:cubicBezTo>
                  <a:lnTo>
                    <a:pt x="14855" y="17952"/>
                  </a:lnTo>
                  <a:lnTo>
                    <a:pt x="14855" y="17952"/>
                  </a:lnTo>
                  <a:lnTo>
                    <a:pt x="14766" y="18329"/>
                  </a:lnTo>
                  <a:lnTo>
                    <a:pt x="14766" y="18338"/>
                  </a:lnTo>
                  <a:cubicBezTo>
                    <a:pt x="14748" y="18437"/>
                    <a:pt x="14811" y="18545"/>
                    <a:pt x="14919" y="18563"/>
                  </a:cubicBezTo>
                  <a:cubicBezTo>
                    <a:pt x="17659" y="19167"/>
                    <a:pt x="20417" y="19690"/>
                    <a:pt x="23194" y="20150"/>
                  </a:cubicBezTo>
                  <a:cubicBezTo>
                    <a:pt x="23879" y="20258"/>
                    <a:pt x="24573" y="20375"/>
                    <a:pt x="25267" y="20474"/>
                  </a:cubicBezTo>
                  <a:cubicBezTo>
                    <a:pt x="25961" y="20583"/>
                    <a:pt x="26655" y="20682"/>
                    <a:pt x="27358" y="20772"/>
                  </a:cubicBezTo>
                  <a:cubicBezTo>
                    <a:pt x="28746" y="20961"/>
                    <a:pt x="30143" y="21132"/>
                    <a:pt x="31531" y="21286"/>
                  </a:cubicBezTo>
                  <a:cubicBezTo>
                    <a:pt x="34326" y="21601"/>
                    <a:pt x="37120" y="21863"/>
                    <a:pt x="39905" y="22115"/>
                  </a:cubicBezTo>
                  <a:lnTo>
                    <a:pt x="40428" y="22160"/>
                  </a:lnTo>
                  <a:cubicBezTo>
                    <a:pt x="40608" y="22187"/>
                    <a:pt x="40789" y="22205"/>
                    <a:pt x="40969" y="22205"/>
                  </a:cubicBezTo>
                  <a:cubicBezTo>
                    <a:pt x="41339" y="22196"/>
                    <a:pt x="41735" y="22115"/>
                    <a:pt x="42051" y="21872"/>
                  </a:cubicBezTo>
                  <a:cubicBezTo>
                    <a:pt x="42204" y="21745"/>
                    <a:pt x="42330" y="21592"/>
                    <a:pt x="42429" y="21421"/>
                  </a:cubicBezTo>
                  <a:cubicBezTo>
                    <a:pt x="42474" y="21340"/>
                    <a:pt x="42510" y="21250"/>
                    <a:pt x="42546" y="21159"/>
                  </a:cubicBezTo>
                  <a:cubicBezTo>
                    <a:pt x="42583" y="21078"/>
                    <a:pt x="42610" y="20997"/>
                    <a:pt x="42637" y="20916"/>
                  </a:cubicBezTo>
                  <a:cubicBezTo>
                    <a:pt x="42754" y="20583"/>
                    <a:pt x="42871" y="20249"/>
                    <a:pt x="42988" y="19916"/>
                  </a:cubicBezTo>
                  <a:cubicBezTo>
                    <a:pt x="43214" y="19249"/>
                    <a:pt x="43421" y="18582"/>
                    <a:pt x="43601" y="17896"/>
                  </a:cubicBezTo>
                  <a:cubicBezTo>
                    <a:pt x="43772" y="17220"/>
                    <a:pt x="43944" y="16535"/>
                    <a:pt x="44106" y="15850"/>
                  </a:cubicBezTo>
                  <a:cubicBezTo>
                    <a:pt x="44232" y="15355"/>
                    <a:pt x="44340" y="14850"/>
                    <a:pt x="44457" y="14354"/>
                  </a:cubicBezTo>
                  <a:cubicBezTo>
                    <a:pt x="44575" y="13858"/>
                    <a:pt x="44683" y="13353"/>
                    <a:pt x="44773" y="12849"/>
                  </a:cubicBezTo>
                  <a:cubicBezTo>
                    <a:pt x="44872" y="12344"/>
                    <a:pt x="44944" y="11839"/>
                    <a:pt x="45016" y="11334"/>
                  </a:cubicBezTo>
                  <a:cubicBezTo>
                    <a:pt x="45088" y="10821"/>
                    <a:pt x="45152" y="10316"/>
                    <a:pt x="45206" y="9802"/>
                  </a:cubicBezTo>
                  <a:lnTo>
                    <a:pt x="45206" y="9802"/>
                  </a:lnTo>
                  <a:lnTo>
                    <a:pt x="45197" y="9829"/>
                  </a:lnTo>
                  <a:cubicBezTo>
                    <a:pt x="45242" y="9613"/>
                    <a:pt x="45260" y="9387"/>
                    <a:pt x="45206" y="9153"/>
                  </a:cubicBezTo>
                  <a:cubicBezTo>
                    <a:pt x="45161" y="8928"/>
                    <a:pt x="45034" y="8711"/>
                    <a:pt x="44881" y="8549"/>
                  </a:cubicBezTo>
                  <a:cubicBezTo>
                    <a:pt x="44719" y="8387"/>
                    <a:pt x="44530" y="8270"/>
                    <a:pt x="44331" y="8179"/>
                  </a:cubicBezTo>
                  <a:cubicBezTo>
                    <a:pt x="44142" y="8089"/>
                    <a:pt x="43944" y="8026"/>
                    <a:pt x="43745" y="7981"/>
                  </a:cubicBezTo>
                  <a:lnTo>
                    <a:pt x="43763" y="7981"/>
                  </a:lnTo>
                  <a:cubicBezTo>
                    <a:pt x="41726" y="7278"/>
                    <a:pt x="39689" y="6566"/>
                    <a:pt x="37679" y="5809"/>
                  </a:cubicBezTo>
                  <a:cubicBezTo>
                    <a:pt x="35660" y="5052"/>
                    <a:pt x="33605" y="4412"/>
                    <a:pt x="31550" y="3754"/>
                  </a:cubicBezTo>
                  <a:cubicBezTo>
                    <a:pt x="29494" y="3105"/>
                    <a:pt x="27439" y="2483"/>
                    <a:pt x="25366" y="1879"/>
                  </a:cubicBezTo>
                  <a:lnTo>
                    <a:pt x="22265" y="977"/>
                  </a:lnTo>
                  <a:lnTo>
                    <a:pt x="20715" y="527"/>
                  </a:lnTo>
                  <a:cubicBezTo>
                    <a:pt x="20201" y="382"/>
                    <a:pt x="19687" y="220"/>
                    <a:pt x="19182" y="13"/>
                  </a:cubicBezTo>
                  <a:cubicBezTo>
                    <a:pt x="19173" y="13"/>
                    <a:pt x="19164" y="13"/>
                    <a:pt x="19155" y="4"/>
                  </a:cubicBezTo>
                  <a:cubicBezTo>
                    <a:pt x="19143" y="2"/>
                    <a:pt x="19130" y="0"/>
                    <a:pt x="19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59"/>
            <p:cNvSpPr/>
            <p:nvPr/>
          </p:nvSpPr>
          <p:spPr>
            <a:xfrm>
              <a:off x="5068825" y="3761150"/>
              <a:ext cx="57725" cy="214775"/>
            </a:xfrm>
            <a:custGeom>
              <a:avLst/>
              <a:gdLst/>
              <a:ahLst/>
              <a:cxnLst/>
              <a:rect l="l" t="t" r="r" b="b"/>
              <a:pathLst>
                <a:path w="2309" h="8591" extrusionOk="0">
                  <a:moveTo>
                    <a:pt x="2095" y="1"/>
                  </a:moveTo>
                  <a:cubicBezTo>
                    <a:pt x="2000" y="1"/>
                    <a:pt x="1919" y="69"/>
                    <a:pt x="1903" y="166"/>
                  </a:cubicBezTo>
                  <a:cubicBezTo>
                    <a:pt x="1795" y="860"/>
                    <a:pt x="1623" y="1536"/>
                    <a:pt x="1470" y="2221"/>
                  </a:cubicBezTo>
                  <a:lnTo>
                    <a:pt x="992" y="4267"/>
                  </a:lnTo>
                  <a:cubicBezTo>
                    <a:pt x="677" y="5628"/>
                    <a:pt x="352" y="6989"/>
                    <a:pt x="28" y="8350"/>
                  </a:cubicBezTo>
                  <a:cubicBezTo>
                    <a:pt x="28" y="8350"/>
                    <a:pt x="28" y="8359"/>
                    <a:pt x="28" y="8359"/>
                  </a:cubicBezTo>
                  <a:cubicBezTo>
                    <a:pt x="1" y="8458"/>
                    <a:pt x="73" y="8567"/>
                    <a:pt x="172" y="8585"/>
                  </a:cubicBezTo>
                  <a:cubicBezTo>
                    <a:pt x="189" y="8589"/>
                    <a:pt x="206" y="8591"/>
                    <a:pt x="222" y="8591"/>
                  </a:cubicBezTo>
                  <a:cubicBezTo>
                    <a:pt x="309" y="8591"/>
                    <a:pt x="384" y="8532"/>
                    <a:pt x="406" y="8440"/>
                  </a:cubicBezTo>
                  <a:cubicBezTo>
                    <a:pt x="704" y="7070"/>
                    <a:pt x="1010" y="5709"/>
                    <a:pt x="1317" y="4339"/>
                  </a:cubicBezTo>
                  <a:lnTo>
                    <a:pt x="1786" y="2293"/>
                  </a:lnTo>
                  <a:cubicBezTo>
                    <a:pt x="1939" y="1608"/>
                    <a:pt x="2083" y="923"/>
                    <a:pt x="2281" y="247"/>
                  </a:cubicBezTo>
                  <a:cubicBezTo>
                    <a:pt x="2290" y="247"/>
                    <a:pt x="2290" y="238"/>
                    <a:pt x="2290" y="229"/>
                  </a:cubicBezTo>
                  <a:cubicBezTo>
                    <a:pt x="2308" y="121"/>
                    <a:pt x="2236" y="21"/>
                    <a:pt x="2128" y="3"/>
                  </a:cubicBezTo>
                  <a:cubicBezTo>
                    <a:pt x="2117" y="2"/>
                    <a:pt x="2106" y="1"/>
                    <a:pt x="20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59"/>
            <p:cNvSpPr/>
            <p:nvPr/>
          </p:nvSpPr>
          <p:spPr>
            <a:xfrm>
              <a:off x="4825225" y="3697850"/>
              <a:ext cx="21000" cy="56475"/>
            </a:xfrm>
            <a:custGeom>
              <a:avLst/>
              <a:gdLst/>
              <a:ahLst/>
              <a:cxnLst/>
              <a:rect l="l" t="t" r="r" b="b"/>
              <a:pathLst>
                <a:path w="840" h="2259" extrusionOk="0">
                  <a:moveTo>
                    <a:pt x="640" y="0"/>
                  </a:moveTo>
                  <a:cubicBezTo>
                    <a:pt x="562" y="0"/>
                    <a:pt x="487" y="50"/>
                    <a:pt x="451" y="129"/>
                  </a:cubicBezTo>
                  <a:cubicBezTo>
                    <a:pt x="334" y="435"/>
                    <a:pt x="262" y="751"/>
                    <a:pt x="190" y="1075"/>
                  </a:cubicBezTo>
                  <a:cubicBezTo>
                    <a:pt x="118" y="1391"/>
                    <a:pt x="55" y="1715"/>
                    <a:pt x="19" y="2040"/>
                  </a:cubicBezTo>
                  <a:cubicBezTo>
                    <a:pt x="1" y="2130"/>
                    <a:pt x="55" y="2220"/>
                    <a:pt x="145" y="2247"/>
                  </a:cubicBezTo>
                  <a:cubicBezTo>
                    <a:pt x="168" y="2254"/>
                    <a:pt x="190" y="2258"/>
                    <a:pt x="212" y="2258"/>
                  </a:cubicBezTo>
                  <a:cubicBezTo>
                    <a:pt x="295" y="2258"/>
                    <a:pt x="369" y="2206"/>
                    <a:pt x="397" y="2121"/>
                  </a:cubicBezTo>
                  <a:cubicBezTo>
                    <a:pt x="497" y="1814"/>
                    <a:pt x="587" y="1499"/>
                    <a:pt x="659" y="1183"/>
                  </a:cubicBezTo>
                  <a:cubicBezTo>
                    <a:pt x="740" y="859"/>
                    <a:pt x="803" y="543"/>
                    <a:pt x="830" y="210"/>
                  </a:cubicBezTo>
                  <a:cubicBezTo>
                    <a:pt x="839" y="129"/>
                    <a:pt x="794" y="48"/>
                    <a:pt x="704" y="12"/>
                  </a:cubicBezTo>
                  <a:cubicBezTo>
                    <a:pt x="683" y="4"/>
                    <a:pt x="662" y="0"/>
                    <a:pt x="6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59"/>
            <p:cNvSpPr/>
            <p:nvPr/>
          </p:nvSpPr>
          <p:spPr>
            <a:xfrm>
              <a:off x="5115925" y="3539325"/>
              <a:ext cx="61550" cy="232125"/>
            </a:xfrm>
            <a:custGeom>
              <a:avLst/>
              <a:gdLst/>
              <a:ahLst/>
              <a:cxnLst/>
              <a:rect l="l" t="t" r="r" b="b"/>
              <a:pathLst>
                <a:path w="2462" h="9285" extrusionOk="0">
                  <a:moveTo>
                    <a:pt x="2244" y="0"/>
                  </a:moveTo>
                  <a:cubicBezTo>
                    <a:pt x="2159" y="0"/>
                    <a:pt x="2080" y="60"/>
                    <a:pt x="2065" y="151"/>
                  </a:cubicBezTo>
                  <a:lnTo>
                    <a:pt x="1046" y="4595"/>
                  </a:lnTo>
                  <a:lnTo>
                    <a:pt x="542" y="6821"/>
                  </a:lnTo>
                  <a:lnTo>
                    <a:pt x="289" y="7930"/>
                  </a:lnTo>
                  <a:cubicBezTo>
                    <a:pt x="199" y="8300"/>
                    <a:pt x="127" y="8669"/>
                    <a:pt x="19" y="9039"/>
                  </a:cubicBezTo>
                  <a:cubicBezTo>
                    <a:pt x="19" y="9048"/>
                    <a:pt x="19" y="9048"/>
                    <a:pt x="19" y="9057"/>
                  </a:cubicBezTo>
                  <a:cubicBezTo>
                    <a:pt x="1" y="9165"/>
                    <a:pt x="73" y="9264"/>
                    <a:pt x="172" y="9282"/>
                  </a:cubicBezTo>
                  <a:cubicBezTo>
                    <a:pt x="183" y="9284"/>
                    <a:pt x="194" y="9285"/>
                    <a:pt x="205" y="9285"/>
                  </a:cubicBezTo>
                  <a:cubicBezTo>
                    <a:pt x="300" y="9285"/>
                    <a:pt x="381" y="9217"/>
                    <a:pt x="397" y="9120"/>
                  </a:cubicBezTo>
                  <a:cubicBezTo>
                    <a:pt x="469" y="8750"/>
                    <a:pt x="560" y="8381"/>
                    <a:pt x="641" y="8011"/>
                  </a:cubicBezTo>
                  <a:lnTo>
                    <a:pt x="902" y="6902"/>
                  </a:lnTo>
                  <a:lnTo>
                    <a:pt x="1416" y="4676"/>
                  </a:lnTo>
                  <a:lnTo>
                    <a:pt x="2443" y="241"/>
                  </a:lnTo>
                  <a:lnTo>
                    <a:pt x="2443" y="232"/>
                  </a:lnTo>
                  <a:cubicBezTo>
                    <a:pt x="2461" y="133"/>
                    <a:pt x="2398" y="25"/>
                    <a:pt x="2290" y="7"/>
                  </a:cubicBezTo>
                  <a:cubicBezTo>
                    <a:pt x="2275" y="3"/>
                    <a:pt x="2259" y="0"/>
                    <a:pt x="2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59"/>
            <p:cNvSpPr/>
            <p:nvPr/>
          </p:nvSpPr>
          <p:spPr>
            <a:xfrm>
              <a:off x="5039525" y="3548650"/>
              <a:ext cx="101450" cy="405350"/>
            </a:xfrm>
            <a:custGeom>
              <a:avLst/>
              <a:gdLst/>
              <a:ahLst/>
              <a:cxnLst/>
              <a:rect l="l" t="t" r="r" b="b"/>
              <a:pathLst>
                <a:path w="4058" h="16214" extrusionOk="0">
                  <a:moveTo>
                    <a:pt x="3853" y="1"/>
                  </a:moveTo>
                  <a:cubicBezTo>
                    <a:pt x="3758" y="1"/>
                    <a:pt x="3676" y="68"/>
                    <a:pt x="3652" y="157"/>
                  </a:cubicBezTo>
                  <a:cubicBezTo>
                    <a:pt x="3390" y="1482"/>
                    <a:pt x="3111" y="2807"/>
                    <a:pt x="2822" y="4132"/>
                  </a:cubicBezTo>
                  <a:cubicBezTo>
                    <a:pt x="2543" y="5448"/>
                    <a:pt x="2236" y="6764"/>
                    <a:pt x="1948" y="8089"/>
                  </a:cubicBezTo>
                  <a:cubicBezTo>
                    <a:pt x="1641" y="9405"/>
                    <a:pt x="1335" y="10721"/>
                    <a:pt x="1020" y="12037"/>
                  </a:cubicBezTo>
                  <a:lnTo>
                    <a:pt x="533" y="14002"/>
                  </a:lnTo>
                  <a:cubicBezTo>
                    <a:pt x="371" y="14660"/>
                    <a:pt x="199" y="15318"/>
                    <a:pt x="28" y="15967"/>
                  </a:cubicBezTo>
                  <a:cubicBezTo>
                    <a:pt x="28" y="15976"/>
                    <a:pt x="28" y="15976"/>
                    <a:pt x="28" y="15985"/>
                  </a:cubicBezTo>
                  <a:cubicBezTo>
                    <a:pt x="1" y="16084"/>
                    <a:pt x="73" y="16192"/>
                    <a:pt x="181" y="16210"/>
                  </a:cubicBezTo>
                  <a:cubicBezTo>
                    <a:pt x="192" y="16212"/>
                    <a:pt x="202" y="16213"/>
                    <a:pt x="212" y="16213"/>
                  </a:cubicBezTo>
                  <a:cubicBezTo>
                    <a:pt x="302" y="16213"/>
                    <a:pt x="390" y="16146"/>
                    <a:pt x="407" y="16057"/>
                  </a:cubicBezTo>
                  <a:cubicBezTo>
                    <a:pt x="533" y="15390"/>
                    <a:pt x="668" y="14732"/>
                    <a:pt x="803" y="14065"/>
                  </a:cubicBezTo>
                  <a:lnTo>
                    <a:pt x="1227" y="12082"/>
                  </a:lnTo>
                  <a:cubicBezTo>
                    <a:pt x="1524" y="10766"/>
                    <a:pt x="1813" y="9441"/>
                    <a:pt x="2119" y="8125"/>
                  </a:cubicBezTo>
                  <a:cubicBezTo>
                    <a:pt x="2426" y="6809"/>
                    <a:pt x="2723" y="5493"/>
                    <a:pt x="3048" y="4177"/>
                  </a:cubicBezTo>
                  <a:cubicBezTo>
                    <a:pt x="3372" y="2870"/>
                    <a:pt x="3688" y="1554"/>
                    <a:pt x="4030" y="247"/>
                  </a:cubicBezTo>
                  <a:cubicBezTo>
                    <a:pt x="4039" y="238"/>
                    <a:pt x="4039" y="238"/>
                    <a:pt x="4039" y="238"/>
                  </a:cubicBezTo>
                  <a:cubicBezTo>
                    <a:pt x="4057" y="129"/>
                    <a:pt x="3985" y="30"/>
                    <a:pt x="3886" y="3"/>
                  </a:cubicBezTo>
                  <a:cubicBezTo>
                    <a:pt x="3875" y="1"/>
                    <a:pt x="3864" y="1"/>
                    <a:pt x="3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59"/>
            <p:cNvSpPr/>
            <p:nvPr/>
          </p:nvSpPr>
          <p:spPr>
            <a:xfrm>
              <a:off x="4836050" y="3636975"/>
              <a:ext cx="24350" cy="70875"/>
            </a:xfrm>
            <a:custGeom>
              <a:avLst/>
              <a:gdLst/>
              <a:ahLst/>
              <a:cxnLst/>
              <a:rect l="l" t="t" r="r" b="b"/>
              <a:pathLst>
                <a:path w="974" h="2835" extrusionOk="0">
                  <a:moveTo>
                    <a:pt x="763" y="1"/>
                  </a:moveTo>
                  <a:cubicBezTo>
                    <a:pt x="675" y="1"/>
                    <a:pt x="593" y="68"/>
                    <a:pt x="577" y="157"/>
                  </a:cubicBezTo>
                  <a:cubicBezTo>
                    <a:pt x="541" y="364"/>
                    <a:pt x="505" y="563"/>
                    <a:pt x="460" y="770"/>
                  </a:cubicBezTo>
                  <a:cubicBezTo>
                    <a:pt x="424" y="968"/>
                    <a:pt x="379" y="1167"/>
                    <a:pt x="334" y="1374"/>
                  </a:cubicBezTo>
                  <a:cubicBezTo>
                    <a:pt x="244" y="1770"/>
                    <a:pt x="181" y="2176"/>
                    <a:pt x="18" y="2564"/>
                  </a:cubicBezTo>
                  <a:cubicBezTo>
                    <a:pt x="9" y="2582"/>
                    <a:pt x="9" y="2600"/>
                    <a:pt x="9" y="2627"/>
                  </a:cubicBezTo>
                  <a:cubicBezTo>
                    <a:pt x="0" y="2735"/>
                    <a:pt x="82" y="2825"/>
                    <a:pt x="190" y="2834"/>
                  </a:cubicBezTo>
                  <a:cubicBezTo>
                    <a:pt x="195" y="2835"/>
                    <a:pt x="200" y="2835"/>
                    <a:pt x="205" y="2835"/>
                  </a:cubicBezTo>
                  <a:cubicBezTo>
                    <a:pt x="307" y="2835"/>
                    <a:pt x="397" y="2748"/>
                    <a:pt x="397" y="2645"/>
                  </a:cubicBezTo>
                  <a:cubicBezTo>
                    <a:pt x="424" y="2230"/>
                    <a:pt x="541" y="1843"/>
                    <a:pt x="631" y="1437"/>
                  </a:cubicBezTo>
                  <a:cubicBezTo>
                    <a:pt x="685" y="1239"/>
                    <a:pt x="740" y="1040"/>
                    <a:pt x="785" y="842"/>
                  </a:cubicBezTo>
                  <a:cubicBezTo>
                    <a:pt x="839" y="644"/>
                    <a:pt x="893" y="445"/>
                    <a:pt x="947" y="247"/>
                  </a:cubicBezTo>
                  <a:cubicBezTo>
                    <a:pt x="956" y="238"/>
                    <a:pt x="956" y="229"/>
                    <a:pt x="956" y="229"/>
                  </a:cubicBezTo>
                  <a:cubicBezTo>
                    <a:pt x="974" y="121"/>
                    <a:pt x="902" y="22"/>
                    <a:pt x="794" y="4"/>
                  </a:cubicBezTo>
                  <a:cubicBezTo>
                    <a:pt x="783" y="2"/>
                    <a:pt x="773" y="1"/>
                    <a:pt x="7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59"/>
            <p:cNvSpPr/>
            <p:nvPr/>
          </p:nvSpPr>
          <p:spPr>
            <a:xfrm>
              <a:off x="4769575" y="3641500"/>
              <a:ext cx="28650" cy="88500"/>
            </a:xfrm>
            <a:custGeom>
              <a:avLst/>
              <a:gdLst/>
              <a:ahLst/>
              <a:cxnLst/>
              <a:rect l="l" t="t" r="r" b="b"/>
              <a:pathLst>
                <a:path w="1146" h="3540" extrusionOk="0">
                  <a:moveTo>
                    <a:pt x="932" y="0"/>
                  </a:moveTo>
                  <a:cubicBezTo>
                    <a:pt x="837" y="0"/>
                    <a:pt x="756" y="68"/>
                    <a:pt x="739" y="165"/>
                  </a:cubicBezTo>
                  <a:cubicBezTo>
                    <a:pt x="703" y="427"/>
                    <a:pt x="649" y="688"/>
                    <a:pt x="604" y="949"/>
                  </a:cubicBezTo>
                  <a:cubicBezTo>
                    <a:pt x="550" y="1211"/>
                    <a:pt x="487" y="1472"/>
                    <a:pt x="433" y="1734"/>
                  </a:cubicBezTo>
                  <a:cubicBezTo>
                    <a:pt x="370" y="1995"/>
                    <a:pt x="307" y="2256"/>
                    <a:pt x="244" y="2518"/>
                  </a:cubicBezTo>
                  <a:cubicBezTo>
                    <a:pt x="172" y="2770"/>
                    <a:pt x="108" y="3032"/>
                    <a:pt x="27" y="3284"/>
                  </a:cubicBezTo>
                  <a:cubicBezTo>
                    <a:pt x="18" y="3293"/>
                    <a:pt x="18" y="3302"/>
                    <a:pt x="18" y="3311"/>
                  </a:cubicBezTo>
                  <a:cubicBezTo>
                    <a:pt x="0" y="3419"/>
                    <a:pt x="72" y="3518"/>
                    <a:pt x="181" y="3536"/>
                  </a:cubicBezTo>
                  <a:cubicBezTo>
                    <a:pt x="192" y="3538"/>
                    <a:pt x="203" y="3539"/>
                    <a:pt x="214" y="3539"/>
                  </a:cubicBezTo>
                  <a:cubicBezTo>
                    <a:pt x="308" y="3539"/>
                    <a:pt x="390" y="3471"/>
                    <a:pt x="406" y="3374"/>
                  </a:cubicBezTo>
                  <a:cubicBezTo>
                    <a:pt x="442" y="3104"/>
                    <a:pt x="496" y="2842"/>
                    <a:pt x="541" y="2581"/>
                  </a:cubicBezTo>
                  <a:cubicBezTo>
                    <a:pt x="595" y="2320"/>
                    <a:pt x="658" y="2058"/>
                    <a:pt x="712" y="1797"/>
                  </a:cubicBezTo>
                  <a:cubicBezTo>
                    <a:pt x="775" y="1544"/>
                    <a:pt x="839" y="1283"/>
                    <a:pt x="902" y="1022"/>
                  </a:cubicBezTo>
                  <a:cubicBezTo>
                    <a:pt x="974" y="769"/>
                    <a:pt x="1037" y="508"/>
                    <a:pt x="1118" y="255"/>
                  </a:cubicBezTo>
                  <a:cubicBezTo>
                    <a:pt x="1118" y="246"/>
                    <a:pt x="1127" y="228"/>
                    <a:pt x="1127" y="219"/>
                  </a:cubicBezTo>
                  <a:cubicBezTo>
                    <a:pt x="1145" y="111"/>
                    <a:pt x="1073" y="12"/>
                    <a:pt x="965" y="3"/>
                  </a:cubicBezTo>
                  <a:cubicBezTo>
                    <a:pt x="954" y="1"/>
                    <a:pt x="943" y="0"/>
                    <a:pt x="9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46CDA9D-C722-BBF8-C5C9-B439DB80EA67}"/>
              </a:ext>
            </a:extLst>
          </p:cNvPr>
          <p:cNvSpPr txBox="1"/>
          <p:nvPr/>
        </p:nvSpPr>
        <p:spPr>
          <a:xfrm>
            <a:off x="498860" y="2776279"/>
            <a:ext cx="9796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th-TH" sz="1400" b="1" i="0" u="none" strike="noStrike" kern="0" cap="none" spc="0" normalizeH="0" baseline="0" noProof="0" dirty="0">
                <a:ln>
                  <a:noFill/>
                </a:ln>
                <a:solidFill>
                  <a:srgbClr val="E28D0A"/>
                </a:solidFill>
                <a:effectLst/>
                <a:uLnTx/>
                <a:uFillTx/>
                <a:latin typeface="Prompt"/>
                <a:ea typeface="Prompt"/>
                <a:cs typeface="Prompt"/>
                <a:sym typeface="Prompt"/>
              </a:rPr>
              <a:t>Lo</a:t>
            </a: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E28D0A"/>
                </a:solidFill>
                <a:effectLst/>
                <a:uLnTx/>
                <a:uFillTx/>
                <a:latin typeface="Prompt"/>
                <a:ea typeface="Prompt"/>
                <a:cs typeface="Prompt"/>
                <a:sym typeface="Prompt"/>
              </a:rPr>
              <a:t>cation</a:t>
            </a:r>
            <a:endParaRPr kumimoji="0" lang="th-TH" sz="1400" b="0" i="0" u="none" strike="noStrike" kern="0" cap="none" spc="0" normalizeH="0" baseline="0" noProof="0" dirty="0">
              <a:ln>
                <a:noFill/>
              </a:ln>
              <a:solidFill>
                <a:srgbClr val="E28D0A"/>
              </a:solidFill>
              <a:effectLst/>
              <a:uLnTx/>
              <a:uFillTx/>
              <a:latin typeface="Arial"/>
              <a:sym typeface="Arial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C41EDB-F206-9AD3-269A-22C35C18012E}"/>
              </a:ext>
            </a:extLst>
          </p:cNvPr>
          <p:cNvSpPr txBox="1"/>
          <p:nvPr/>
        </p:nvSpPr>
        <p:spPr>
          <a:xfrm>
            <a:off x="2244379" y="470426"/>
            <a:ext cx="9796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E28D0A"/>
                </a:solidFill>
                <a:effectLst/>
                <a:uLnTx/>
                <a:uFillTx/>
                <a:latin typeface="Prompt"/>
                <a:ea typeface="Prompt"/>
                <a:cs typeface="Prompt"/>
                <a:sym typeface="Prompt"/>
              </a:rPr>
              <a:t>Place</a:t>
            </a:r>
            <a:endParaRPr kumimoji="0" lang="th-TH" sz="1400" b="0" i="0" u="none" strike="noStrike" kern="0" cap="none" spc="0" normalizeH="0" baseline="0" noProof="0" dirty="0">
              <a:ln>
                <a:noFill/>
              </a:ln>
              <a:solidFill>
                <a:srgbClr val="E28D0A"/>
              </a:solidFill>
              <a:effectLst/>
              <a:uLnTx/>
              <a:uFillTx/>
              <a:latin typeface="Arial"/>
              <a:sym typeface="Arial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CC25EF-F73E-44BA-DDDC-52982BAF1929}"/>
              </a:ext>
            </a:extLst>
          </p:cNvPr>
          <p:cNvSpPr txBox="1"/>
          <p:nvPr/>
        </p:nvSpPr>
        <p:spPr>
          <a:xfrm>
            <a:off x="4904530" y="2845103"/>
            <a:ext cx="9796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E28D0A"/>
                </a:solidFill>
                <a:effectLst/>
                <a:uLnTx/>
                <a:uFillTx/>
                <a:latin typeface="Prompt"/>
                <a:ea typeface="Prompt"/>
                <a:cs typeface="Prompt"/>
                <a:sym typeface="Prompt"/>
              </a:rPr>
              <a:t>Food</a:t>
            </a:r>
            <a:endParaRPr kumimoji="0" lang="th-TH" sz="1400" b="0" i="0" u="none" strike="noStrike" kern="0" cap="none" spc="0" normalizeH="0" baseline="0" noProof="0" dirty="0">
              <a:ln>
                <a:noFill/>
              </a:ln>
              <a:solidFill>
                <a:srgbClr val="E28D0A"/>
              </a:solidFill>
              <a:effectLst/>
              <a:uLnTx/>
              <a:uFillTx/>
              <a:latin typeface="Arial"/>
              <a:sym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6F2965E-80DF-A405-C252-E0AD4061F7BA}"/>
              </a:ext>
            </a:extLst>
          </p:cNvPr>
          <p:cNvSpPr/>
          <p:nvPr/>
        </p:nvSpPr>
        <p:spPr>
          <a:xfrm>
            <a:off x="539401" y="3115233"/>
            <a:ext cx="3750060" cy="17626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2A685F89-E54D-11E5-659C-90FC0B5AF6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20227110"/>
              </p:ext>
            </p:extLst>
          </p:nvPr>
        </p:nvGraphicFramePr>
        <p:xfrm>
          <a:off x="2263704" y="739210"/>
          <a:ext cx="5047499" cy="1976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BB739EF6-75F4-64DF-BC9B-343C25DCEA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8385842"/>
              </p:ext>
            </p:extLst>
          </p:nvPr>
        </p:nvGraphicFramePr>
        <p:xfrm>
          <a:off x="509716" y="3069233"/>
          <a:ext cx="4209768" cy="18623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BB739EF6-75F4-64DF-BC9B-343C25DCEA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1971943"/>
              </p:ext>
            </p:extLst>
          </p:nvPr>
        </p:nvGraphicFramePr>
        <p:xfrm>
          <a:off x="4923287" y="3113552"/>
          <a:ext cx="3932599" cy="17209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107280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9" name="Google Shape;2729;p79"/>
          <p:cNvGrpSpPr/>
          <p:nvPr/>
        </p:nvGrpSpPr>
        <p:grpSpPr>
          <a:xfrm rot="-900145">
            <a:off x="-1119363" y="4373535"/>
            <a:ext cx="1346977" cy="1179420"/>
            <a:chOff x="2334325" y="3469775"/>
            <a:chExt cx="1136500" cy="995125"/>
          </a:xfrm>
        </p:grpSpPr>
        <p:sp>
          <p:nvSpPr>
            <p:cNvPr id="2730" name="Google Shape;2730;p79"/>
            <p:cNvSpPr/>
            <p:nvPr/>
          </p:nvSpPr>
          <p:spPr>
            <a:xfrm>
              <a:off x="2337450" y="3480425"/>
              <a:ext cx="1100925" cy="952600"/>
            </a:xfrm>
            <a:custGeom>
              <a:avLst/>
              <a:gdLst/>
              <a:ahLst/>
              <a:cxnLst/>
              <a:rect l="l" t="t" r="r" b="b"/>
              <a:pathLst>
                <a:path w="44037" h="38104" extrusionOk="0">
                  <a:moveTo>
                    <a:pt x="40703" y="0"/>
                  </a:moveTo>
                  <a:cubicBezTo>
                    <a:pt x="40678" y="0"/>
                    <a:pt x="40653" y="25"/>
                    <a:pt x="40603" y="25"/>
                  </a:cubicBezTo>
                  <a:cubicBezTo>
                    <a:pt x="33886" y="877"/>
                    <a:pt x="27069" y="1278"/>
                    <a:pt x="20302" y="1855"/>
                  </a:cubicBezTo>
                  <a:cubicBezTo>
                    <a:pt x="13585" y="2406"/>
                    <a:pt x="6868" y="3133"/>
                    <a:pt x="126" y="3434"/>
                  </a:cubicBezTo>
                  <a:cubicBezTo>
                    <a:pt x="1" y="9725"/>
                    <a:pt x="1079" y="15840"/>
                    <a:pt x="1279" y="22106"/>
                  </a:cubicBezTo>
                  <a:cubicBezTo>
                    <a:pt x="1379" y="25239"/>
                    <a:pt x="1329" y="28371"/>
                    <a:pt x="1279" y="31504"/>
                  </a:cubicBezTo>
                  <a:cubicBezTo>
                    <a:pt x="1229" y="33183"/>
                    <a:pt x="1003" y="35188"/>
                    <a:pt x="1906" y="36692"/>
                  </a:cubicBezTo>
                  <a:cubicBezTo>
                    <a:pt x="2463" y="37626"/>
                    <a:pt x="3364" y="38104"/>
                    <a:pt x="4290" y="38104"/>
                  </a:cubicBezTo>
                  <a:cubicBezTo>
                    <a:pt x="5154" y="38104"/>
                    <a:pt x="6040" y="37689"/>
                    <a:pt x="6693" y="36843"/>
                  </a:cubicBezTo>
                  <a:cubicBezTo>
                    <a:pt x="7319" y="36016"/>
                    <a:pt x="7570" y="34988"/>
                    <a:pt x="7820" y="34010"/>
                  </a:cubicBezTo>
                  <a:cubicBezTo>
                    <a:pt x="7851" y="33904"/>
                    <a:pt x="7936" y="33863"/>
                    <a:pt x="8021" y="33863"/>
                  </a:cubicBezTo>
                  <a:cubicBezTo>
                    <a:pt x="8076" y="33863"/>
                    <a:pt x="8132" y="33880"/>
                    <a:pt x="8171" y="33910"/>
                  </a:cubicBezTo>
                  <a:cubicBezTo>
                    <a:pt x="8188" y="33910"/>
                    <a:pt x="8216" y="33899"/>
                    <a:pt x="8247" y="33899"/>
                  </a:cubicBezTo>
                  <a:cubicBezTo>
                    <a:pt x="8263" y="33899"/>
                    <a:pt x="8280" y="33902"/>
                    <a:pt x="8297" y="33910"/>
                  </a:cubicBezTo>
                  <a:cubicBezTo>
                    <a:pt x="15223" y="35439"/>
                    <a:pt x="22419" y="35740"/>
                    <a:pt x="29615" y="35740"/>
                  </a:cubicBezTo>
                  <a:cubicBezTo>
                    <a:pt x="34276" y="35740"/>
                    <a:pt x="38937" y="35614"/>
                    <a:pt x="43525" y="35614"/>
                  </a:cubicBezTo>
                  <a:cubicBezTo>
                    <a:pt x="43696" y="35614"/>
                    <a:pt x="43866" y="35614"/>
                    <a:pt x="44036" y="35615"/>
                  </a:cubicBezTo>
                  <a:cubicBezTo>
                    <a:pt x="43811" y="29650"/>
                    <a:pt x="43560" y="23710"/>
                    <a:pt x="42984" y="17745"/>
                  </a:cubicBezTo>
                  <a:cubicBezTo>
                    <a:pt x="42407" y="11805"/>
                    <a:pt x="41304" y="5940"/>
                    <a:pt x="407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79"/>
            <p:cNvSpPr/>
            <p:nvPr/>
          </p:nvSpPr>
          <p:spPr>
            <a:xfrm>
              <a:off x="2334325" y="3469775"/>
              <a:ext cx="1107175" cy="965775"/>
            </a:xfrm>
            <a:custGeom>
              <a:avLst/>
              <a:gdLst/>
              <a:ahLst/>
              <a:cxnLst/>
              <a:rect l="l" t="t" r="r" b="b"/>
              <a:pathLst>
                <a:path w="44287" h="38631" extrusionOk="0">
                  <a:moveTo>
                    <a:pt x="40651" y="682"/>
                  </a:moveTo>
                  <a:cubicBezTo>
                    <a:pt x="41257" y="6544"/>
                    <a:pt x="42339" y="12358"/>
                    <a:pt x="42908" y="18196"/>
                  </a:cubicBezTo>
                  <a:cubicBezTo>
                    <a:pt x="43209" y="21178"/>
                    <a:pt x="43409" y="24136"/>
                    <a:pt x="43585" y="27118"/>
                  </a:cubicBezTo>
                  <a:cubicBezTo>
                    <a:pt x="43685" y="28597"/>
                    <a:pt x="43760" y="30101"/>
                    <a:pt x="43810" y="31579"/>
                  </a:cubicBezTo>
                  <a:lnTo>
                    <a:pt x="43911" y="33810"/>
                  </a:lnTo>
                  <a:lnTo>
                    <a:pt x="43961" y="34938"/>
                  </a:lnTo>
                  <a:cubicBezTo>
                    <a:pt x="43961" y="35264"/>
                    <a:pt x="43986" y="35589"/>
                    <a:pt x="44036" y="35940"/>
                  </a:cubicBezTo>
                  <a:cubicBezTo>
                    <a:pt x="43309" y="35915"/>
                    <a:pt x="42632" y="35890"/>
                    <a:pt x="41906" y="35890"/>
                  </a:cubicBezTo>
                  <a:lnTo>
                    <a:pt x="39650" y="35915"/>
                  </a:lnTo>
                  <a:lnTo>
                    <a:pt x="35164" y="35965"/>
                  </a:lnTo>
                  <a:cubicBezTo>
                    <a:pt x="33514" y="35993"/>
                    <a:pt x="31871" y="36013"/>
                    <a:pt x="30228" y="36013"/>
                  </a:cubicBezTo>
                  <a:cubicBezTo>
                    <a:pt x="28876" y="36013"/>
                    <a:pt x="27524" y="35999"/>
                    <a:pt x="26166" y="35965"/>
                  </a:cubicBezTo>
                  <a:cubicBezTo>
                    <a:pt x="23159" y="35915"/>
                    <a:pt x="20176" y="35790"/>
                    <a:pt x="17194" y="35514"/>
                  </a:cubicBezTo>
                  <a:lnTo>
                    <a:pt x="14963" y="35264"/>
                  </a:lnTo>
                  <a:lnTo>
                    <a:pt x="12732" y="34963"/>
                  </a:lnTo>
                  <a:lnTo>
                    <a:pt x="10527" y="34587"/>
                  </a:lnTo>
                  <a:lnTo>
                    <a:pt x="9424" y="34361"/>
                  </a:lnTo>
                  <a:lnTo>
                    <a:pt x="8873" y="34261"/>
                  </a:lnTo>
                  <a:lnTo>
                    <a:pt x="8597" y="34211"/>
                  </a:lnTo>
                  <a:lnTo>
                    <a:pt x="8472" y="34186"/>
                  </a:lnTo>
                  <a:cubicBezTo>
                    <a:pt x="8434" y="34173"/>
                    <a:pt x="8390" y="34167"/>
                    <a:pt x="8350" y="34167"/>
                  </a:cubicBezTo>
                  <a:cubicBezTo>
                    <a:pt x="8335" y="34167"/>
                    <a:pt x="8321" y="34168"/>
                    <a:pt x="8307" y="34169"/>
                  </a:cubicBezTo>
                  <a:lnTo>
                    <a:pt x="8307" y="34169"/>
                  </a:lnTo>
                  <a:cubicBezTo>
                    <a:pt x="8259" y="34145"/>
                    <a:pt x="8207" y="34136"/>
                    <a:pt x="8146" y="34136"/>
                  </a:cubicBezTo>
                  <a:cubicBezTo>
                    <a:pt x="8046" y="34136"/>
                    <a:pt x="7920" y="34186"/>
                    <a:pt x="7870" y="34261"/>
                  </a:cubicBezTo>
                  <a:cubicBezTo>
                    <a:pt x="7845" y="34311"/>
                    <a:pt x="7820" y="34361"/>
                    <a:pt x="7795" y="34386"/>
                  </a:cubicBezTo>
                  <a:lnTo>
                    <a:pt x="7795" y="34487"/>
                  </a:lnTo>
                  <a:lnTo>
                    <a:pt x="7745" y="34637"/>
                  </a:lnTo>
                  <a:lnTo>
                    <a:pt x="7570" y="35264"/>
                  </a:lnTo>
                  <a:cubicBezTo>
                    <a:pt x="7444" y="35690"/>
                    <a:pt x="7319" y="36116"/>
                    <a:pt x="7118" y="36492"/>
                  </a:cubicBezTo>
                  <a:cubicBezTo>
                    <a:pt x="6767" y="37269"/>
                    <a:pt x="6141" y="37945"/>
                    <a:pt x="5339" y="38246"/>
                  </a:cubicBezTo>
                  <a:cubicBezTo>
                    <a:pt x="5051" y="38363"/>
                    <a:pt x="4744" y="38419"/>
                    <a:pt x="4437" y="38419"/>
                  </a:cubicBezTo>
                  <a:cubicBezTo>
                    <a:pt x="3889" y="38419"/>
                    <a:pt x="3342" y="38241"/>
                    <a:pt x="2908" y="37920"/>
                  </a:cubicBezTo>
                  <a:cubicBezTo>
                    <a:pt x="2206" y="37419"/>
                    <a:pt x="1805" y="36592"/>
                    <a:pt x="1630" y="35740"/>
                  </a:cubicBezTo>
                  <a:cubicBezTo>
                    <a:pt x="1454" y="34888"/>
                    <a:pt x="1454" y="34010"/>
                    <a:pt x="1479" y="33108"/>
                  </a:cubicBezTo>
                  <a:cubicBezTo>
                    <a:pt x="1504" y="32231"/>
                    <a:pt x="1529" y="31329"/>
                    <a:pt x="1554" y="30451"/>
                  </a:cubicBezTo>
                  <a:cubicBezTo>
                    <a:pt x="1579" y="28672"/>
                    <a:pt x="1605" y="26893"/>
                    <a:pt x="1605" y="25113"/>
                  </a:cubicBezTo>
                  <a:cubicBezTo>
                    <a:pt x="1579" y="23359"/>
                    <a:pt x="1554" y="21579"/>
                    <a:pt x="1429" y="19800"/>
                  </a:cubicBezTo>
                  <a:cubicBezTo>
                    <a:pt x="1304" y="18020"/>
                    <a:pt x="1153" y="16241"/>
                    <a:pt x="978" y="14487"/>
                  </a:cubicBezTo>
                  <a:cubicBezTo>
                    <a:pt x="657" y="11001"/>
                    <a:pt x="360" y="7515"/>
                    <a:pt x="424" y="4029"/>
                  </a:cubicBezTo>
                  <a:lnTo>
                    <a:pt x="424" y="4029"/>
                  </a:lnTo>
                  <a:cubicBezTo>
                    <a:pt x="7166" y="3724"/>
                    <a:pt x="13859" y="3004"/>
                    <a:pt x="20577" y="2456"/>
                  </a:cubicBezTo>
                  <a:lnTo>
                    <a:pt x="30728" y="1654"/>
                  </a:lnTo>
                  <a:cubicBezTo>
                    <a:pt x="32407" y="1529"/>
                    <a:pt x="34111" y="1379"/>
                    <a:pt x="35790" y="1203"/>
                  </a:cubicBezTo>
                  <a:lnTo>
                    <a:pt x="38347" y="953"/>
                  </a:lnTo>
                  <a:lnTo>
                    <a:pt x="39600" y="802"/>
                  </a:lnTo>
                  <a:lnTo>
                    <a:pt x="40226" y="727"/>
                  </a:lnTo>
                  <a:lnTo>
                    <a:pt x="40552" y="702"/>
                  </a:lnTo>
                  <a:cubicBezTo>
                    <a:pt x="40586" y="693"/>
                    <a:pt x="40617" y="688"/>
                    <a:pt x="40651" y="682"/>
                  </a:cubicBezTo>
                  <a:close/>
                  <a:moveTo>
                    <a:pt x="41003" y="0"/>
                  </a:moveTo>
                  <a:lnTo>
                    <a:pt x="40753" y="226"/>
                  </a:lnTo>
                  <a:cubicBezTo>
                    <a:pt x="40728" y="251"/>
                    <a:pt x="40602" y="276"/>
                    <a:pt x="40502" y="276"/>
                  </a:cubicBezTo>
                  <a:lnTo>
                    <a:pt x="40176" y="326"/>
                  </a:lnTo>
                  <a:lnTo>
                    <a:pt x="39550" y="401"/>
                  </a:lnTo>
                  <a:lnTo>
                    <a:pt x="38296" y="552"/>
                  </a:lnTo>
                  <a:lnTo>
                    <a:pt x="35765" y="802"/>
                  </a:lnTo>
                  <a:cubicBezTo>
                    <a:pt x="34086" y="978"/>
                    <a:pt x="32382" y="1128"/>
                    <a:pt x="30702" y="1253"/>
                  </a:cubicBezTo>
                  <a:lnTo>
                    <a:pt x="20552" y="2080"/>
                  </a:lnTo>
                  <a:cubicBezTo>
                    <a:pt x="13785" y="2657"/>
                    <a:pt x="7018" y="3359"/>
                    <a:pt x="251" y="3684"/>
                  </a:cubicBezTo>
                  <a:lnTo>
                    <a:pt x="101" y="3710"/>
                  </a:lnTo>
                  <a:lnTo>
                    <a:pt x="101" y="3860"/>
                  </a:lnTo>
                  <a:cubicBezTo>
                    <a:pt x="1" y="7419"/>
                    <a:pt x="326" y="10978"/>
                    <a:pt x="652" y="14512"/>
                  </a:cubicBezTo>
                  <a:cubicBezTo>
                    <a:pt x="978" y="18045"/>
                    <a:pt x="1279" y="21579"/>
                    <a:pt x="1304" y="25138"/>
                  </a:cubicBezTo>
                  <a:cubicBezTo>
                    <a:pt x="1329" y="26893"/>
                    <a:pt x="1304" y="28672"/>
                    <a:pt x="1279" y="30451"/>
                  </a:cubicBezTo>
                  <a:cubicBezTo>
                    <a:pt x="1279" y="31329"/>
                    <a:pt x="1279" y="32231"/>
                    <a:pt x="1229" y="33108"/>
                  </a:cubicBezTo>
                  <a:cubicBezTo>
                    <a:pt x="1204" y="34010"/>
                    <a:pt x="1204" y="34913"/>
                    <a:pt x="1404" y="35790"/>
                  </a:cubicBezTo>
                  <a:cubicBezTo>
                    <a:pt x="1579" y="36667"/>
                    <a:pt x="2031" y="37544"/>
                    <a:pt x="2783" y="38096"/>
                  </a:cubicBezTo>
                  <a:cubicBezTo>
                    <a:pt x="3253" y="38452"/>
                    <a:pt x="3849" y="38631"/>
                    <a:pt x="4449" y="38631"/>
                  </a:cubicBezTo>
                  <a:cubicBezTo>
                    <a:pt x="4776" y="38631"/>
                    <a:pt x="5105" y="38578"/>
                    <a:pt x="5414" y="38472"/>
                  </a:cubicBezTo>
                  <a:cubicBezTo>
                    <a:pt x="6291" y="38146"/>
                    <a:pt x="6968" y="37419"/>
                    <a:pt x="7369" y="36617"/>
                  </a:cubicBezTo>
                  <a:cubicBezTo>
                    <a:pt x="7570" y="36216"/>
                    <a:pt x="7720" y="35790"/>
                    <a:pt x="7870" y="35364"/>
                  </a:cubicBezTo>
                  <a:lnTo>
                    <a:pt x="8046" y="34712"/>
                  </a:lnTo>
                  <a:lnTo>
                    <a:pt x="8096" y="34562"/>
                  </a:lnTo>
                  <a:lnTo>
                    <a:pt x="8121" y="34487"/>
                  </a:lnTo>
                  <a:cubicBezTo>
                    <a:pt x="8121" y="34462"/>
                    <a:pt x="8121" y="34462"/>
                    <a:pt x="8121" y="34462"/>
                  </a:cubicBezTo>
                  <a:cubicBezTo>
                    <a:pt x="8121" y="34462"/>
                    <a:pt x="8132" y="34450"/>
                    <a:pt x="8154" y="34450"/>
                  </a:cubicBezTo>
                  <a:cubicBezTo>
                    <a:pt x="8165" y="34450"/>
                    <a:pt x="8179" y="34453"/>
                    <a:pt x="8196" y="34462"/>
                  </a:cubicBezTo>
                  <a:lnTo>
                    <a:pt x="8246" y="34537"/>
                  </a:lnTo>
                  <a:lnTo>
                    <a:pt x="8346" y="34512"/>
                  </a:lnTo>
                  <a:cubicBezTo>
                    <a:pt x="8372" y="34487"/>
                    <a:pt x="8372" y="34487"/>
                    <a:pt x="8397" y="34487"/>
                  </a:cubicBezTo>
                  <a:lnTo>
                    <a:pt x="8547" y="34512"/>
                  </a:lnTo>
                  <a:lnTo>
                    <a:pt x="8798" y="34587"/>
                  </a:lnTo>
                  <a:lnTo>
                    <a:pt x="9349" y="34687"/>
                  </a:lnTo>
                  <a:lnTo>
                    <a:pt x="10477" y="34913"/>
                  </a:lnTo>
                  <a:lnTo>
                    <a:pt x="12682" y="35289"/>
                  </a:lnTo>
                  <a:lnTo>
                    <a:pt x="14913" y="35589"/>
                  </a:lnTo>
                  <a:lnTo>
                    <a:pt x="17169" y="35840"/>
                  </a:lnTo>
                  <a:cubicBezTo>
                    <a:pt x="20151" y="36116"/>
                    <a:pt x="23159" y="36266"/>
                    <a:pt x="26166" y="36316"/>
                  </a:cubicBezTo>
                  <a:cubicBezTo>
                    <a:pt x="27315" y="36335"/>
                    <a:pt x="28460" y="36344"/>
                    <a:pt x="29604" y="36344"/>
                  </a:cubicBezTo>
                  <a:cubicBezTo>
                    <a:pt x="31456" y="36344"/>
                    <a:pt x="33305" y="36322"/>
                    <a:pt x="35164" y="36291"/>
                  </a:cubicBezTo>
                  <a:lnTo>
                    <a:pt x="39650" y="36241"/>
                  </a:lnTo>
                  <a:lnTo>
                    <a:pt x="41906" y="36216"/>
                  </a:lnTo>
                  <a:cubicBezTo>
                    <a:pt x="42682" y="36216"/>
                    <a:pt x="43510" y="36191"/>
                    <a:pt x="44261" y="36166"/>
                  </a:cubicBezTo>
                  <a:cubicBezTo>
                    <a:pt x="44286" y="35765"/>
                    <a:pt x="44286" y="35339"/>
                    <a:pt x="44286" y="34938"/>
                  </a:cubicBezTo>
                  <a:lnTo>
                    <a:pt x="44236" y="33810"/>
                  </a:lnTo>
                  <a:lnTo>
                    <a:pt x="44161" y="31579"/>
                  </a:lnTo>
                  <a:cubicBezTo>
                    <a:pt x="44086" y="30076"/>
                    <a:pt x="44011" y="28597"/>
                    <a:pt x="43936" y="27093"/>
                  </a:cubicBezTo>
                  <a:cubicBezTo>
                    <a:pt x="43785" y="24111"/>
                    <a:pt x="43560" y="21128"/>
                    <a:pt x="43284" y="18171"/>
                  </a:cubicBezTo>
                  <a:cubicBezTo>
                    <a:pt x="42733" y="12206"/>
                    <a:pt x="41630" y="6341"/>
                    <a:pt x="41053" y="401"/>
                  </a:cubicBezTo>
                  <a:lnTo>
                    <a:pt x="41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79"/>
            <p:cNvSpPr/>
            <p:nvPr/>
          </p:nvSpPr>
          <p:spPr>
            <a:xfrm>
              <a:off x="2402775" y="3617550"/>
              <a:ext cx="865425" cy="115450"/>
            </a:xfrm>
            <a:custGeom>
              <a:avLst/>
              <a:gdLst/>
              <a:ahLst/>
              <a:cxnLst/>
              <a:rect l="l" t="t" r="r" b="b"/>
              <a:pathLst>
                <a:path w="34617" h="4618" extrusionOk="0">
                  <a:moveTo>
                    <a:pt x="34249" y="0"/>
                  </a:moveTo>
                  <a:cubicBezTo>
                    <a:pt x="34235" y="0"/>
                    <a:pt x="34220" y="2"/>
                    <a:pt x="34205" y="4"/>
                  </a:cubicBezTo>
                  <a:cubicBezTo>
                    <a:pt x="28240" y="806"/>
                    <a:pt x="22275" y="1633"/>
                    <a:pt x="16285" y="2385"/>
                  </a:cubicBezTo>
                  <a:cubicBezTo>
                    <a:pt x="10897" y="3062"/>
                    <a:pt x="5458" y="3513"/>
                    <a:pt x="95" y="4415"/>
                  </a:cubicBezTo>
                  <a:cubicBezTo>
                    <a:pt x="0" y="4439"/>
                    <a:pt x="17" y="4618"/>
                    <a:pt x="103" y="4618"/>
                  </a:cubicBezTo>
                  <a:cubicBezTo>
                    <a:pt x="108" y="4618"/>
                    <a:pt x="114" y="4617"/>
                    <a:pt x="120" y="4616"/>
                  </a:cubicBezTo>
                  <a:cubicBezTo>
                    <a:pt x="11523" y="4089"/>
                    <a:pt x="23052" y="2159"/>
                    <a:pt x="34330" y="480"/>
                  </a:cubicBezTo>
                  <a:cubicBezTo>
                    <a:pt x="34616" y="433"/>
                    <a:pt x="34517" y="0"/>
                    <a:pt x="34249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79"/>
            <p:cNvSpPr/>
            <p:nvPr/>
          </p:nvSpPr>
          <p:spPr>
            <a:xfrm>
              <a:off x="2447100" y="4330675"/>
              <a:ext cx="1019450" cy="130975"/>
            </a:xfrm>
            <a:custGeom>
              <a:avLst/>
              <a:gdLst/>
              <a:ahLst/>
              <a:cxnLst/>
              <a:rect l="l" t="t" r="r" b="b"/>
              <a:pathLst>
                <a:path w="40778" h="5239" extrusionOk="0">
                  <a:moveTo>
                    <a:pt x="3434" y="0"/>
                  </a:moveTo>
                  <a:cubicBezTo>
                    <a:pt x="3134" y="1529"/>
                    <a:pt x="2632" y="3509"/>
                    <a:pt x="1" y="4086"/>
                  </a:cubicBezTo>
                  <a:cubicBezTo>
                    <a:pt x="5916" y="4412"/>
                    <a:pt x="13209" y="5239"/>
                    <a:pt x="19149" y="5239"/>
                  </a:cubicBezTo>
                  <a:cubicBezTo>
                    <a:pt x="22432" y="5239"/>
                    <a:pt x="25690" y="5138"/>
                    <a:pt x="28973" y="4963"/>
                  </a:cubicBezTo>
                  <a:cubicBezTo>
                    <a:pt x="31931" y="4787"/>
                    <a:pt x="39374" y="4136"/>
                    <a:pt x="40728" y="1053"/>
                  </a:cubicBezTo>
                  <a:cubicBezTo>
                    <a:pt x="40728" y="1028"/>
                    <a:pt x="40753" y="1003"/>
                    <a:pt x="40778" y="978"/>
                  </a:cubicBezTo>
                  <a:cubicBezTo>
                    <a:pt x="35097" y="978"/>
                    <a:pt x="29179" y="1216"/>
                    <a:pt x="23445" y="1216"/>
                  </a:cubicBezTo>
                  <a:cubicBezTo>
                    <a:pt x="22728" y="1216"/>
                    <a:pt x="22014" y="1212"/>
                    <a:pt x="21304" y="1203"/>
                  </a:cubicBezTo>
                  <a:cubicBezTo>
                    <a:pt x="20561" y="1197"/>
                    <a:pt x="19846" y="1196"/>
                    <a:pt x="19147" y="1196"/>
                  </a:cubicBezTo>
                  <a:cubicBezTo>
                    <a:pt x="18790" y="1196"/>
                    <a:pt x="18438" y="1196"/>
                    <a:pt x="18088" y="1196"/>
                  </a:cubicBezTo>
                  <a:cubicBezTo>
                    <a:pt x="13767" y="1196"/>
                    <a:pt x="9865" y="1153"/>
                    <a:pt x="34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79"/>
            <p:cNvSpPr/>
            <p:nvPr/>
          </p:nvSpPr>
          <p:spPr>
            <a:xfrm>
              <a:off x="2442725" y="4326300"/>
              <a:ext cx="1028100" cy="138600"/>
            </a:xfrm>
            <a:custGeom>
              <a:avLst/>
              <a:gdLst/>
              <a:ahLst/>
              <a:cxnLst/>
              <a:rect l="l" t="t" r="r" b="b"/>
              <a:pathLst>
                <a:path w="41124" h="5544" extrusionOk="0">
                  <a:moveTo>
                    <a:pt x="3755" y="381"/>
                  </a:moveTo>
                  <a:cubicBezTo>
                    <a:pt x="6782" y="917"/>
                    <a:pt x="9832" y="1306"/>
                    <a:pt x="12883" y="1454"/>
                  </a:cubicBezTo>
                  <a:cubicBezTo>
                    <a:pt x="16016" y="1629"/>
                    <a:pt x="19123" y="1554"/>
                    <a:pt x="22256" y="1604"/>
                  </a:cubicBezTo>
                  <a:cubicBezTo>
                    <a:pt x="25364" y="1604"/>
                    <a:pt x="28497" y="1529"/>
                    <a:pt x="31605" y="1454"/>
                  </a:cubicBezTo>
                  <a:lnTo>
                    <a:pt x="36266" y="1353"/>
                  </a:lnTo>
                  <a:lnTo>
                    <a:pt x="38622" y="1328"/>
                  </a:lnTo>
                  <a:lnTo>
                    <a:pt x="39775" y="1303"/>
                  </a:lnTo>
                  <a:cubicBezTo>
                    <a:pt x="39824" y="1307"/>
                    <a:pt x="39872" y="1308"/>
                    <a:pt x="39919" y="1308"/>
                  </a:cubicBezTo>
                  <a:cubicBezTo>
                    <a:pt x="40187" y="1308"/>
                    <a:pt x="40435" y="1259"/>
                    <a:pt x="40724" y="1234"/>
                  </a:cubicBezTo>
                  <a:lnTo>
                    <a:pt x="40724" y="1234"/>
                  </a:lnTo>
                  <a:lnTo>
                    <a:pt x="40652" y="1353"/>
                  </a:lnTo>
                  <a:cubicBezTo>
                    <a:pt x="40602" y="1454"/>
                    <a:pt x="40527" y="1529"/>
                    <a:pt x="40477" y="1629"/>
                  </a:cubicBezTo>
                  <a:cubicBezTo>
                    <a:pt x="40352" y="1780"/>
                    <a:pt x="40226" y="1930"/>
                    <a:pt x="40076" y="2080"/>
                  </a:cubicBezTo>
                  <a:cubicBezTo>
                    <a:pt x="39775" y="2381"/>
                    <a:pt x="39424" y="2632"/>
                    <a:pt x="39048" y="2832"/>
                  </a:cubicBezTo>
                  <a:cubicBezTo>
                    <a:pt x="38321" y="3258"/>
                    <a:pt x="37494" y="3559"/>
                    <a:pt x="36667" y="3810"/>
                  </a:cubicBezTo>
                  <a:cubicBezTo>
                    <a:pt x="35013" y="4311"/>
                    <a:pt x="33284" y="4587"/>
                    <a:pt x="31554" y="4762"/>
                  </a:cubicBezTo>
                  <a:cubicBezTo>
                    <a:pt x="28096" y="5113"/>
                    <a:pt x="24587" y="5138"/>
                    <a:pt x="21103" y="5263"/>
                  </a:cubicBezTo>
                  <a:cubicBezTo>
                    <a:pt x="20464" y="5286"/>
                    <a:pt x="19824" y="5297"/>
                    <a:pt x="19183" y="5297"/>
                  </a:cubicBezTo>
                  <a:cubicBezTo>
                    <a:pt x="16333" y="5297"/>
                    <a:pt x="13476" y="5092"/>
                    <a:pt x="10652" y="4887"/>
                  </a:cubicBezTo>
                  <a:cubicBezTo>
                    <a:pt x="7482" y="4636"/>
                    <a:pt x="4311" y="4344"/>
                    <a:pt x="1122" y="4142"/>
                  </a:cubicBezTo>
                  <a:lnTo>
                    <a:pt x="1122" y="4142"/>
                  </a:lnTo>
                  <a:cubicBezTo>
                    <a:pt x="1284" y="4075"/>
                    <a:pt x="1444" y="3999"/>
                    <a:pt x="1604" y="3910"/>
                  </a:cubicBezTo>
                  <a:cubicBezTo>
                    <a:pt x="2030" y="3659"/>
                    <a:pt x="2431" y="3333"/>
                    <a:pt x="2732" y="2932"/>
                  </a:cubicBezTo>
                  <a:cubicBezTo>
                    <a:pt x="3324" y="2175"/>
                    <a:pt x="3580" y="1261"/>
                    <a:pt x="3755" y="381"/>
                  </a:cubicBezTo>
                  <a:close/>
                  <a:moveTo>
                    <a:pt x="3660" y="0"/>
                  </a:moveTo>
                  <a:cubicBezTo>
                    <a:pt x="3559" y="0"/>
                    <a:pt x="3459" y="50"/>
                    <a:pt x="3434" y="150"/>
                  </a:cubicBezTo>
                  <a:cubicBezTo>
                    <a:pt x="3259" y="1078"/>
                    <a:pt x="3008" y="2005"/>
                    <a:pt x="2457" y="2732"/>
                  </a:cubicBezTo>
                  <a:cubicBezTo>
                    <a:pt x="2181" y="3083"/>
                    <a:pt x="1830" y="3384"/>
                    <a:pt x="1429" y="3609"/>
                  </a:cubicBezTo>
                  <a:cubicBezTo>
                    <a:pt x="1028" y="3835"/>
                    <a:pt x="577" y="3985"/>
                    <a:pt x="126" y="4085"/>
                  </a:cubicBezTo>
                  <a:cubicBezTo>
                    <a:pt x="51" y="4110"/>
                    <a:pt x="0" y="4160"/>
                    <a:pt x="0" y="4261"/>
                  </a:cubicBezTo>
                  <a:cubicBezTo>
                    <a:pt x="0" y="4336"/>
                    <a:pt x="76" y="4436"/>
                    <a:pt x="176" y="4436"/>
                  </a:cubicBezTo>
                  <a:cubicBezTo>
                    <a:pt x="3660" y="4612"/>
                    <a:pt x="7118" y="4937"/>
                    <a:pt x="10627" y="5163"/>
                  </a:cubicBezTo>
                  <a:cubicBezTo>
                    <a:pt x="12356" y="5288"/>
                    <a:pt x="14111" y="5389"/>
                    <a:pt x="15865" y="5464"/>
                  </a:cubicBezTo>
                  <a:cubicBezTo>
                    <a:pt x="17594" y="5539"/>
                    <a:pt x="19349" y="5514"/>
                    <a:pt x="21103" y="5539"/>
                  </a:cubicBezTo>
                  <a:cubicBezTo>
                    <a:pt x="21343" y="5542"/>
                    <a:pt x="21583" y="5544"/>
                    <a:pt x="21823" y="5544"/>
                  </a:cubicBezTo>
                  <a:cubicBezTo>
                    <a:pt x="23337" y="5544"/>
                    <a:pt x="24848" y="5482"/>
                    <a:pt x="26341" y="5439"/>
                  </a:cubicBezTo>
                  <a:cubicBezTo>
                    <a:pt x="28096" y="5363"/>
                    <a:pt x="29850" y="5313"/>
                    <a:pt x="31605" y="5113"/>
                  </a:cubicBezTo>
                  <a:cubicBezTo>
                    <a:pt x="33334" y="4937"/>
                    <a:pt x="35088" y="4662"/>
                    <a:pt x="36768" y="4160"/>
                  </a:cubicBezTo>
                  <a:cubicBezTo>
                    <a:pt x="37620" y="3885"/>
                    <a:pt x="38447" y="3584"/>
                    <a:pt x="39224" y="3133"/>
                  </a:cubicBezTo>
                  <a:cubicBezTo>
                    <a:pt x="39600" y="2907"/>
                    <a:pt x="39976" y="2632"/>
                    <a:pt x="40301" y="2331"/>
                  </a:cubicBezTo>
                  <a:cubicBezTo>
                    <a:pt x="40477" y="2155"/>
                    <a:pt x="40627" y="2005"/>
                    <a:pt x="40753" y="1805"/>
                  </a:cubicBezTo>
                  <a:cubicBezTo>
                    <a:pt x="40803" y="1704"/>
                    <a:pt x="40878" y="1629"/>
                    <a:pt x="40928" y="1504"/>
                  </a:cubicBezTo>
                  <a:lnTo>
                    <a:pt x="41003" y="1353"/>
                  </a:lnTo>
                  <a:lnTo>
                    <a:pt x="41053" y="1278"/>
                  </a:lnTo>
                  <a:lnTo>
                    <a:pt x="41078" y="1254"/>
                  </a:lnTo>
                  <a:lnTo>
                    <a:pt x="41078" y="1254"/>
                  </a:lnTo>
                  <a:cubicBezTo>
                    <a:pt x="41069" y="1262"/>
                    <a:pt x="41065" y="1266"/>
                    <a:pt x="41064" y="1266"/>
                  </a:cubicBezTo>
                  <a:cubicBezTo>
                    <a:pt x="41060" y="1266"/>
                    <a:pt x="41124" y="1180"/>
                    <a:pt x="41103" y="1078"/>
                  </a:cubicBezTo>
                  <a:cubicBezTo>
                    <a:pt x="41016" y="1067"/>
                    <a:pt x="40925" y="1056"/>
                    <a:pt x="40831" y="1045"/>
                  </a:cubicBezTo>
                  <a:lnTo>
                    <a:pt x="40831" y="1045"/>
                  </a:lnTo>
                  <a:cubicBezTo>
                    <a:pt x="40830" y="1047"/>
                    <a:pt x="40829" y="1050"/>
                    <a:pt x="40828" y="1053"/>
                  </a:cubicBezTo>
                  <a:lnTo>
                    <a:pt x="40818" y="1053"/>
                  </a:lnTo>
                  <a:cubicBezTo>
                    <a:pt x="40820" y="1049"/>
                    <a:pt x="40822" y="1047"/>
                    <a:pt x="40824" y="1045"/>
                  </a:cubicBezTo>
                  <a:lnTo>
                    <a:pt x="40824" y="1045"/>
                  </a:lnTo>
                  <a:cubicBezTo>
                    <a:pt x="40826" y="1045"/>
                    <a:pt x="40829" y="1045"/>
                    <a:pt x="40831" y="1045"/>
                  </a:cubicBezTo>
                  <a:lnTo>
                    <a:pt x="40831" y="1045"/>
                  </a:lnTo>
                  <a:cubicBezTo>
                    <a:pt x="40832" y="1041"/>
                    <a:pt x="40832" y="1039"/>
                    <a:pt x="40831" y="1039"/>
                  </a:cubicBezTo>
                  <a:lnTo>
                    <a:pt x="40831" y="1039"/>
                  </a:lnTo>
                  <a:cubicBezTo>
                    <a:pt x="40829" y="1039"/>
                    <a:pt x="40827" y="1041"/>
                    <a:pt x="40824" y="1045"/>
                  </a:cubicBezTo>
                  <a:lnTo>
                    <a:pt x="40824" y="1045"/>
                  </a:lnTo>
                  <a:cubicBezTo>
                    <a:pt x="40490" y="1008"/>
                    <a:pt x="40125" y="977"/>
                    <a:pt x="39775" y="977"/>
                  </a:cubicBezTo>
                  <a:lnTo>
                    <a:pt x="38597" y="1003"/>
                  </a:lnTo>
                  <a:lnTo>
                    <a:pt x="36266" y="1028"/>
                  </a:lnTo>
                  <a:lnTo>
                    <a:pt x="31605" y="1103"/>
                  </a:lnTo>
                  <a:cubicBezTo>
                    <a:pt x="29047" y="1144"/>
                    <a:pt x="26505" y="1185"/>
                    <a:pt x="23967" y="1185"/>
                  </a:cubicBezTo>
                  <a:cubicBezTo>
                    <a:pt x="23397" y="1185"/>
                    <a:pt x="22826" y="1183"/>
                    <a:pt x="22256" y="1178"/>
                  </a:cubicBezTo>
                  <a:cubicBezTo>
                    <a:pt x="21710" y="1174"/>
                    <a:pt x="21164" y="1172"/>
                    <a:pt x="20619" y="1172"/>
                  </a:cubicBezTo>
                  <a:cubicBezTo>
                    <a:pt x="19786" y="1172"/>
                    <a:pt x="18955" y="1175"/>
                    <a:pt x="18125" y="1175"/>
                  </a:cubicBezTo>
                  <a:cubicBezTo>
                    <a:pt x="16383" y="1175"/>
                    <a:pt x="14645" y="1162"/>
                    <a:pt x="12908" y="1078"/>
                  </a:cubicBezTo>
                  <a:cubicBezTo>
                    <a:pt x="9800" y="927"/>
                    <a:pt x="6717" y="551"/>
                    <a:pt x="3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748" name="Google Shape;2748;p79"/>
          <p:cNvGrpSpPr/>
          <p:nvPr/>
        </p:nvGrpSpPr>
        <p:grpSpPr>
          <a:xfrm rot="697126">
            <a:off x="9896760" y="74287"/>
            <a:ext cx="1305393" cy="1346461"/>
            <a:chOff x="1492000" y="427450"/>
            <a:chExt cx="1188000" cy="1225375"/>
          </a:xfrm>
        </p:grpSpPr>
        <p:sp>
          <p:nvSpPr>
            <p:cNvPr id="2749" name="Google Shape;2749;p79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79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79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79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79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79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79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79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79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79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79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E7FFCED7-A812-CDB6-0B00-EA5967B1AB24}"/>
              </a:ext>
            </a:extLst>
          </p:cNvPr>
          <p:cNvSpPr/>
          <p:nvPr/>
        </p:nvSpPr>
        <p:spPr>
          <a:xfrm>
            <a:off x="826489" y="1297594"/>
            <a:ext cx="833120" cy="858644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64E69C-DE33-9C8B-4F66-C05AF9AC595D}"/>
              </a:ext>
            </a:extLst>
          </p:cNvPr>
          <p:cNvSpPr/>
          <p:nvPr/>
        </p:nvSpPr>
        <p:spPr>
          <a:xfrm>
            <a:off x="826489" y="2172625"/>
            <a:ext cx="833120" cy="858644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949E658-5516-4743-9CBC-95DD479E84DB}"/>
              </a:ext>
            </a:extLst>
          </p:cNvPr>
          <p:cNvSpPr/>
          <p:nvPr/>
        </p:nvSpPr>
        <p:spPr>
          <a:xfrm>
            <a:off x="826489" y="3045307"/>
            <a:ext cx="833120" cy="858644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4A7ADD-55B7-A9CD-B1BE-F16698324CE3}"/>
              </a:ext>
            </a:extLst>
          </p:cNvPr>
          <p:cNvSpPr/>
          <p:nvPr/>
        </p:nvSpPr>
        <p:spPr>
          <a:xfrm>
            <a:off x="826489" y="3928149"/>
            <a:ext cx="833120" cy="85864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0E57D6C-6AB1-67D0-BAD4-D0A9558D0497}"/>
              </a:ext>
            </a:extLst>
          </p:cNvPr>
          <p:cNvSpPr/>
          <p:nvPr/>
        </p:nvSpPr>
        <p:spPr>
          <a:xfrm>
            <a:off x="5023432" y="1678747"/>
            <a:ext cx="833120" cy="858644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D24C70-6BFC-6E27-C1FE-2C2F963CCFF7}"/>
              </a:ext>
            </a:extLst>
          </p:cNvPr>
          <p:cNvSpPr/>
          <p:nvPr/>
        </p:nvSpPr>
        <p:spPr>
          <a:xfrm>
            <a:off x="5023432" y="2553777"/>
            <a:ext cx="833120" cy="858644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FFAC41C-694A-2E1C-0908-E373E6E63C0C}"/>
              </a:ext>
            </a:extLst>
          </p:cNvPr>
          <p:cNvSpPr/>
          <p:nvPr/>
        </p:nvSpPr>
        <p:spPr>
          <a:xfrm>
            <a:off x="5023432" y="3426459"/>
            <a:ext cx="833120" cy="8586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" name="Google Shape;1012;p44">
            <a:extLst>
              <a:ext uri="{FF2B5EF4-FFF2-40B4-BE49-F238E27FC236}">
                <a16:creationId xmlns:a16="http://schemas.microsoft.com/office/drawing/2014/main" id="{D462C92B-30FD-25A6-439E-1366044BC1AF}"/>
              </a:ext>
            </a:extLst>
          </p:cNvPr>
          <p:cNvSpPr txBox="1"/>
          <p:nvPr/>
        </p:nvSpPr>
        <p:spPr>
          <a:xfrm>
            <a:off x="798989" y="1375465"/>
            <a:ext cx="901257" cy="69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defTabSz="914378">
              <a:buSzPts val="1100"/>
              <a:defRPr/>
            </a:pPr>
            <a:r>
              <a:rPr lang="en-US" sz="1200" b="1" dirty="0">
                <a:solidFill>
                  <a:srgbClr val="FFFFFF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Lifestyle</a:t>
            </a:r>
            <a:endParaRPr lang="th-TH" sz="1200" b="1" dirty="0">
              <a:solidFill>
                <a:srgbClr val="FFFFFF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15" name="Google Shape;1012;p44">
            <a:extLst>
              <a:ext uri="{FF2B5EF4-FFF2-40B4-BE49-F238E27FC236}">
                <a16:creationId xmlns:a16="http://schemas.microsoft.com/office/drawing/2014/main" id="{21E1236B-A47E-AB01-F682-2BFBA04AF2D6}"/>
              </a:ext>
            </a:extLst>
          </p:cNvPr>
          <p:cNvSpPr txBox="1"/>
          <p:nvPr/>
        </p:nvSpPr>
        <p:spPr>
          <a:xfrm>
            <a:off x="805470" y="2299172"/>
            <a:ext cx="866393" cy="627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defTabSz="914378">
              <a:buSzPts val="1100"/>
              <a:defRPr/>
            </a:pPr>
            <a:r>
              <a:rPr lang="en-US" sz="1200" b="1" dirty="0">
                <a:solidFill>
                  <a:srgbClr val="FFFFFF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Food</a:t>
            </a:r>
          </a:p>
        </p:txBody>
      </p:sp>
      <p:sp>
        <p:nvSpPr>
          <p:cNvPr id="16" name="Google Shape;1012;p44">
            <a:extLst>
              <a:ext uri="{FF2B5EF4-FFF2-40B4-BE49-F238E27FC236}">
                <a16:creationId xmlns:a16="http://schemas.microsoft.com/office/drawing/2014/main" id="{E7684ACE-A279-81B3-A49C-68BF48356B30}"/>
              </a:ext>
            </a:extLst>
          </p:cNvPr>
          <p:cNvSpPr txBox="1"/>
          <p:nvPr/>
        </p:nvSpPr>
        <p:spPr>
          <a:xfrm>
            <a:off x="816287" y="3153875"/>
            <a:ext cx="851379" cy="69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defTabSz="914378">
              <a:buSzPts val="1100"/>
              <a:defRPr/>
            </a:pPr>
            <a:r>
              <a:rPr lang="en-US" sz="1200" b="1" dirty="0">
                <a:solidFill>
                  <a:srgbClr val="FFFFFF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News</a:t>
            </a:r>
          </a:p>
        </p:txBody>
      </p:sp>
      <p:sp>
        <p:nvSpPr>
          <p:cNvPr id="17" name="Google Shape;1012;p44">
            <a:extLst>
              <a:ext uri="{FF2B5EF4-FFF2-40B4-BE49-F238E27FC236}">
                <a16:creationId xmlns:a16="http://schemas.microsoft.com/office/drawing/2014/main" id="{5C15C4C9-6970-2BC1-3ECA-DDB67A4E0218}"/>
              </a:ext>
            </a:extLst>
          </p:cNvPr>
          <p:cNvSpPr txBox="1"/>
          <p:nvPr/>
        </p:nvSpPr>
        <p:spPr>
          <a:xfrm>
            <a:off x="818711" y="4007795"/>
            <a:ext cx="851379" cy="69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defTabSz="914378">
              <a:buSzPts val="1100"/>
              <a:defRPr/>
            </a:pPr>
            <a:r>
              <a:rPr lang="en-US" sz="1200" b="1" dirty="0">
                <a:solidFill>
                  <a:srgbClr val="FFFFFF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General</a:t>
            </a:r>
          </a:p>
        </p:txBody>
      </p:sp>
      <p:sp>
        <p:nvSpPr>
          <p:cNvPr id="18" name="Google Shape;1012;p44">
            <a:extLst>
              <a:ext uri="{FF2B5EF4-FFF2-40B4-BE49-F238E27FC236}">
                <a16:creationId xmlns:a16="http://schemas.microsoft.com/office/drawing/2014/main" id="{5A0384E6-5C42-55F2-A000-85D3DF365D0D}"/>
              </a:ext>
            </a:extLst>
          </p:cNvPr>
          <p:cNvSpPr txBox="1"/>
          <p:nvPr/>
        </p:nvSpPr>
        <p:spPr>
          <a:xfrm>
            <a:off x="5003112" y="1778218"/>
            <a:ext cx="887101" cy="69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defTabSz="914378">
              <a:buSzPts val="1100"/>
              <a:defRPr/>
            </a:pPr>
            <a:r>
              <a:rPr lang="en-US" sz="1200" b="1" dirty="0">
                <a:solidFill>
                  <a:srgbClr val="FFFFFF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Reaction</a:t>
            </a:r>
            <a:endParaRPr lang="th-TH" sz="1200" b="1" dirty="0">
              <a:solidFill>
                <a:srgbClr val="FFFFFF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19" name="Google Shape;1012;p44">
            <a:extLst>
              <a:ext uri="{FF2B5EF4-FFF2-40B4-BE49-F238E27FC236}">
                <a16:creationId xmlns:a16="http://schemas.microsoft.com/office/drawing/2014/main" id="{D41E60DB-1F1A-160D-51AD-C0780E36048C}"/>
              </a:ext>
            </a:extLst>
          </p:cNvPr>
          <p:cNvSpPr txBox="1"/>
          <p:nvPr/>
        </p:nvSpPr>
        <p:spPr>
          <a:xfrm>
            <a:off x="5013272" y="2651978"/>
            <a:ext cx="833121" cy="69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defTabSz="914378">
              <a:buSzPts val="1100"/>
              <a:defRPr/>
            </a:pPr>
            <a:r>
              <a:rPr lang="en-US" sz="1200" b="1" dirty="0">
                <a:solidFill>
                  <a:srgbClr val="FFFFFF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Share</a:t>
            </a:r>
            <a:endParaRPr lang="th-TH" sz="1200" b="1" dirty="0">
              <a:solidFill>
                <a:srgbClr val="FFFFFF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0" name="Google Shape;1012;p44">
            <a:extLst>
              <a:ext uri="{FF2B5EF4-FFF2-40B4-BE49-F238E27FC236}">
                <a16:creationId xmlns:a16="http://schemas.microsoft.com/office/drawing/2014/main" id="{228AF874-380A-F672-BF91-3B0273A462D8}"/>
              </a:ext>
            </a:extLst>
          </p:cNvPr>
          <p:cNvSpPr txBox="1"/>
          <p:nvPr/>
        </p:nvSpPr>
        <p:spPr>
          <a:xfrm>
            <a:off x="4992952" y="3535898"/>
            <a:ext cx="907421" cy="69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defTabSz="914378">
              <a:buSzPts val="1100"/>
              <a:defRPr/>
            </a:pPr>
            <a:r>
              <a:rPr lang="en-US" sz="1200" b="1" dirty="0">
                <a:solidFill>
                  <a:srgbClr val="FFFFFF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Comment</a:t>
            </a:r>
            <a:endParaRPr lang="th-TH" sz="1200" b="1" dirty="0">
              <a:solidFill>
                <a:srgbClr val="FFFFFF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1" name="Google Shape;1012;p44">
            <a:extLst>
              <a:ext uri="{FF2B5EF4-FFF2-40B4-BE49-F238E27FC236}">
                <a16:creationId xmlns:a16="http://schemas.microsoft.com/office/drawing/2014/main" id="{800BAC36-2488-DA42-184E-D0079A052FE4}"/>
              </a:ext>
            </a:extLst>
          </p:cNvPr>
          <p:cNvSpPr txBox="1"/>
          <p:nvPr/>
        </p:nvSpPr>
        <p:spPr>
          <a:xfrm>
            <a:off x="2078765" y="922154"/>
            <a:ext cx="1366042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defTabSz="914378">
              <a:buSzPts val="1100"/>
              <a:defRPr/>
            </a:pPr>
            <a:r>
              <a:rPr lang="en-US" sz="2000" b="1" dirty="0">
                <a:solidFill>
                  <a:srgbClr val="FF66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Creator</a:t>
            </a:r>
            <a:endParaRPr sz="2000" b="1" dirty="0">
              <a:solidFill>
                <a:srgbClr val="FF66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" name="Google Shape;1012;p44">
            <a:extLst>
              <a:ext uri="{FF2B5EF4-FFF2-40B4-BE49-F238E27FC236}">
                <a16:creationId xmlns:a16="http://schemas.microsoft.com/office/drawing/2014/main" id="{EBD891BD-CDB9-007D-A4E7-6117CBB20A74}"/>
              </a:ext>
            </a:extLst>
          </p:cNvPr>
          <p:cNvSpPr txBox="1"/>
          <p:nvPr/>
        </p:nvSpPr>
        <p:spPr>
          <a:xfrm>
            <a:off x="6184635" y="1282347"/>
            <a:ext cx="1366042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defTabSz="914378">
              <a:buSzPts val="1100"/>
              <a:defRPr/>
            </a:pPr>
            <a:r>
              <a:rPr lang="en-US" sz="2000" b="1" dirty="0">
                <a:solidFill>
                  <a:srgbClr val="FF66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9E315BB-12CC-5F15-F9B7-EF2FD146349C}"/>
              </a:ext>
            </a:extLst>
          </p:cNvPr>
          <p:cNvSpPr/>
          <p:nvPr/>
        </p:nvSpPr>
        <p:spPr>
          <a:xfrm>
            <a:off x="1664540" y="1295283"/>
            <a:ext cx="3013679" cy="853144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" name="Google Shape;1012;p44">
            <a:extLst>
              <a:ext uri="{FF2B5EF4-FFF2-40B4-BE49-F238E27FC236}">
                <a16:creationId xmlns:a16="http://schemas.microsoft.com/office/drawing/2014/main" id="{17701424-1D62-9D79-5193-38D9DD30C6F1}"/>
              </a:ext>
            </a:extLst>
          </p:cNvPr>
          <p:cNvSpPr txBox="1"/>
          <p:nvPr/>
        </p:nvSpPr>
        <p:spPr>
          <a:xfrm>
            <a:off x="1745716" y="1420436"/>
            <a:ext cx="2734844" cy="69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914378">
              <a:buSzPts val="1100"/>
              <a:defRPr/>
            </a:pPr>
            <a:r>
              <a:rPr lang="th-TH" sz="1100" dirty="0">
                <a:latin typeface="Prompt" panose="00000500000000000000" pitchFamily="2" charset="-34"/>
                <a:cs typeface="Prompt" panose="00000500000000000000" pitchFamily="2" charset="-34"/>
              </a:rPr>
              <a:t>- นำเสนอและรีวิวงานเทศกาลเกี่ยวกับวันสำคัญในแต่ละเดือน</a:t>
            </a:r>
            <a:r>
              <a:rPr lang="en-US" sz="1100" dirty="0">
                <a:latin typeface="Prompt" panose="00000500000000000000" pitchFamily="2" charset="-34"/>
                <a:cs typeface="Prompt" panose="00000500000000000000" pitchFamily="2" charset="-34"/>
              </a:rPr>
              <a:t> </a:t>
            </a:r>
            <a:r>
              <a:rPr lang="th-TH" sz="1100" dirty="0">
                <a:latin typeface="Prompt" panose="00000500000000000000" pitchFamily="2" charset="-34"/>
                <a:cs typeface="Prompt" panose="00000500000000000000" pitchFamily="2" charset="-34"/>
              </a:rPr>
              <a:t>เช่น งานวันปีใหม่ งานย่าโม งานสงกรานต์ ส่วนเดือนที่ไม่มีเทศกาล จะเป็นการโปรโมทนิทรรศการตามห้าง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5DBBDA5-980E-D461-1155-1154C0B10628}"/>
              </a:ext>
            </a:extLst>
          </p:cNvPr>
          <p:cNvSpPr/>
          <p:nvPr/>
        </p:nvSpPr>
        <p:spPr>
          <a:xfrm>
            <a:off x="1664539" y="2172758"/>
            <a:ext cx="3013679" cy="853144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>
              <a:defRPr/>
            </a:pPr>
            <a:endParaRPr lang="en-US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61BFF0D-3477-54D7-2E72-E5AD7010DE97}"/>
              </a:ext>
            </a:extLst>
          </p:cNvPr>
          <p:cNvSpPr/>
          <p:nvPr/>
        </p:nvSpPr>
        <p:spPr>
          <a:xfrm>
            <a:off x="1672747" y="3052760"/>
            <a:ext cx="3013679" cy="853144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D8DF650-BF1F-F658-E11C-47CDAD4087B8}"/>
              </a:ext>
            </a:extLst>
          </p:cNvPr>
          <p:cNvSpPr/>
          <p:nvPr/>
        </p:nvSpPr>
        <p:spPr>
          <a:xfrm>
            <a:off x="1659610" y="3933360"/>
            <a:ext cx="3013679" cy="853144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" name="Google Shape;1012;p44">
            <a:extLst>
              <a:ext uri="{FF2B5EF4-FFF2-40B4-BE49-F238E27FC236}">
                <a16:creationId xmlns:a16="http://schemas.microsoft.com/office/drawing/2014/main" id="{AE894BF4-A4A4-FF85-D755-A25DA804B8A8}"/>
              </a:ext>
            </a:extLst>
          </p:cNvPr>
          <p:cNvSpPr txBox="1"/>
          <p:nvPr/>
        </p:nvSpPr>
        <p:spPr>
          <a:xfrm>
            <a:off x="1783182" y="2301017"/>
            <a:ext cx="3013679" cy="69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914378">
              <a:buSzPts val="1100"/>
              <a:defRPr/>
            </a:pPr>
            <a:r>
              <a:rPr lang="th-TH" sz="1100" dirty="0">
                <a:latin typeface="Prompt" panose="00000500000000000000" pitchFamily="2" charset="-34"/>
                <a:cs typeface="Prompt" panose="00000500000000000000" pitchFamily="2" charset="-34"/>
              </a:rPr>
              <a:t>อาหารประเภทบุฟเฟ่ต์ชาบูหมูกระทะและบุฟเฟ่ต์อาหารทะเล รวมถึงรีวิวร้านอาหารตามสถานที่จัดงานเทศกาลต่างๆ ในแต่ละเดือน</a:t>
            </a:r>
          </a:p>
        </p:txBody>
      </p:sp>
      <p:sp>
        <p:nvSpPr>
          <p:cNvPr id="29" name="Google Shape;1012;p44">
            <a:extLst>
              <a:ext uri="{FF2B5EF4-FFF2-40B4-BE49-F238E27FC236}">
                <a16:creationId xmlns:a16="http://schemas.microsoft.com/office/drawing/2014/main" id="{2BB14E97-964C-0C11-988D-9756433750FB}"/>
              </a:ext>
            </a:extLst>
          </p:cNvPr>
          <p:cNvSpPr txBox="1"/>
          <p:nvPr/>
        </p:nvSpPr>
        <p:spPr>
          <a:xfrm>
            <a:off x="1836663" y="3160924"/>
            <a:ext cx="2859924" cy="69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914378">
              <a:buSzPts val="1100"/>
              <a:defRPr/>
            </a:pPr>
            <a:r>
              <a:rPr lang="th-TH" sz="1100" dirty="0">
                <a:latin typeface="Prompt" panose="00000500000000000000" pitchFamily="2" charset="-34"/>
                <a:cs typeface="Prompt" panose="00000500000000000000" pitchFamily="2" charset="-34"/>
              </a:rPr>
              <a:t>ข่าวเหตุการณที่สำคัญในแต่ละเดือน ที่ได้ทำการนำเสนอมากที่สุก เป็นข่าวเกี่ยวกับ ข่าวการเลิอกตั้งในพื้นที่ต่างๆ ติดตามผลคะแนนเลือกตั้ง และข่าวการปราศรัยของพรรคการเมือง</a:t>
            </a:r>
            <a:endParaRPr lang="en-US" sz="1100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30" name="Google Shape;1012;p44">
            <a:extLst>
              <a:ext uri="{FF2B5EF4-FFF2-40B4-BE49-F238E27FC236}">
                <a16:creationId xmlns:a16="http://schemas.microsoft.com/office/drawing/2014/main" id="{A5D35BD1-CA43-48B0-C442-B66000AE2702}"/>
              </a:ext>
            </a:extLst>
          </p:cNvPr>
          <p:cNvSpPr txBox="1"/>
          <p:nvPr/>
        </p:nvSpPr>
        <p:spPr>
          <a:xfrm>
            <a:off x="1816343" y="3992555"/>
            <a:ext cx="2733787" cy="69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914378">
              <a:buSzPts val="1100"/>
              <a:defRPr/>
            </a:pPr>
            <a:r>
              <a:rPr lang="th-TH" sz="1100" dirty="0">
                <a:latin typeface="Prompt" panose="00000500000000000000" pitchFamily="2" charset="-34"/>
                <a:cs typeface="Prompt" panose="00000500000000000000" pitchFamily="2" charset="-34"/>
              </a:rPr>
              <a:t>รายงานสภาพอากาศในแต่ละเดือน เช่น อากาศหนาวในเดือนมกราคม อากาศร้อนในเดือนเมษายน ฝนตกในเดือนมิถุนายน </a:t>
            </a:r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2DFBE793-8871-9E0E-CD9F-985C735720C9}"/>
              </a:ext>
            </a:extLst>
          </p:cNvPr>
          <p:cNvSpPr/>
          <p:nvPr/>
        </p:nvSpPr>
        <p:spPr>
          <a:xfrm rot="5400000">
            <a:off x="1635687" y="3443105"/>
            <a:ext cx="182154" cy="138516"/>
          </a:xfrm>
          <a:prstGeom prst="triangl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89818533-54A2-EB45-5AE6-0169B8BB27CF}"/>
              </a:ext>
            </a:extLst>
          </p:cNvPr>
          <p:cNvSpPr/>
          <p:nvPr/>
        </p:nvSpPr>
        <p:spPr>
          <a:xfrm rot="5400000">
            <a:off x="1635687" y="4296545"/>
            <a:ext cx="182154" cy="138516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166A60E0-CD98-9DCD-CBE7-DEF84EEA6A5B}"/>
              </a:ext>
            </a:extLst>
          </p:cNvPr>
          <p:cNvSpPr/>
          <p:nvPr/>
        </p:nvSpPr>
        <p:spPr>
          <a:xfrm rot="5400000">
            <a:off x="1635687" y="2538865"/>
            <a:ext cx="182154" cy="138516"/>
          </a:xfrm>
          <a:prstGeom prst="triangl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32527C8D-A6B0-D02E-05B0-555E4AEF17A7}"/>
              </a:ext>
            </a:extLst>
          </p:cNvPr>
          <p:cNvSpPr/>
          <p:nvPr/>
        </p:nvSpPr>
        <p:spPr>
          <a:xfrm rot="5400000">
            <a:off x="1635687" y="1654945"/>
            <a:ext cx="182154" cy="138516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5898FCD-ED98-27A5-685E-C7BF382585CA}"/>
              </a:ext>
            </a:extLst>
          </p:cNvPr>
          <p:cNvSpPr/>
          <p:nvPr/>
        </p:nvSpPr>
        <p:spPr>
          <a:xfrm>
            <a:off x="5849370" y="2559665"/>
            <a:ext cx="3013679" cy="853144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5CDAEB8-8DCB-71BA-A2CF-BD8C4C9BDC81}"/>
              </a:ext>
            </a:extLst>
          </p:cNvPr>
          <p:cNvSpPr/>
          <p:nvPr/>
        </p:nvSpPr>
        <p:spPr>
          <a:xfrm>
            <a:off x="5854013" y="3439578"/>
            <a:ext cx="3013679" cy="853144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37" name="Google Shape;1012;p44">
            <a:extLst>
              <a:ext uri="{FF2B5EF4-FFF2-40B4-BE49-F238E27FC236}">
                <a16:creationId xmlns:a16="http://schemas.microsoft.com/office/drawing/2014/main" id="{C26A3DBB-3EE2-DE48-2A82-FBFBB593B179}"/>
              </a:ext>
            </a:extLst>
          </p:cNvPr>
          <p:cNvSpPr txBox="1"/>
          <p:nvPr/>
        </p:nvSpPr>
        <p:spPr>
          <a:xfrm>
            <a:off x="6035168" y="3495020"/>
            <a:ext cx="2765931" cy="69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914378">
              <a:buSzPts val="1100"/>
              <a:defRPr/>
            </a:pPr>
            <a:r>
              <a:rPr lang="th-TH" sz="1100" dirty="0">
                <a:latin typeface="Prompt" panose="00000500000000000000" pitchFamily="2" charset="-34"/>
                <a:cs typeface="Prompt" panose="00000500000000000000" pitchFamily="2" charset="-34"/>
              </a:rPr>
              <a:t>ให้ความสนใจกับคอนเทนต์ประเภททั่วไป การร่วมแสดงความคิดเห็นเกี่ยวกับการร่วมอวยพรตามงานเทศกาล รวมไปถึงสภาพอากาศในแต่ละเดือน</a:t>
            </a:r>
          </a:p>
        </p:txBody>
      </p:sp>
      <p:sp>
        <p:nvSpPr>
          <p:cNvPr id="38" name="Google Shape;1012;p44">
            <a:extLst>
              <a:ext uri="{FF2B5EF4-FFF2-40B4-BE49-F238E27FC236}">
                <a16:creationId xmlns:a16="http://schemas.microsoft.com/office/drawing/2014/main" id="{2477BA6C-1CA2-52E0-9650-1B18E1D767F2}"/>
              </a:ext>
            </a:extLst>
          </p:cNvPr>
          <p:cNvSpPr txBox="1"/>
          <p:nvPr/>
        </p:nvSpPr>
        <p:spPr>
          <a:xfrm>
            <a:off x="6021512" y="2693798"/>
            <a:ext cx="2688067" cy="605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914378">
              <a:buSzPts val="1100"/>
              <a:defRPr/>
            </a:pPr>
            <a:r>
              <a:rPr lang="th-TH" sz="1100" dirty="0">
                <a:latin typeface="Prompt" panose="00000500000000000000" pitchFamily="2" charset="-34"/>
                <a:cs typeface="Prompt" panose="00000500000000000000" pitchFamily="2" charset="-34"/>
              </a:rPr>
              <a:t>ส่วนมากสนใจประเภทไลฟ์สไตล์ เกี่ยวกับการรีวิวกิจกรรม บรรยากาศงาน และการอวยพรตามงานเทศกาลในวันสำคัญประจำเดือนต่างๆ</a:t>
            </a:r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84CD09DF-5F05-D5D4-9999-B5A49D48E092}"/>
              </a:ext>
            </a:extLst>
          </p:cNvPr>
          <p:cNvSpPr/>
          <p:nvPr/>
        </p:nvSpPr>
        <p:spPr>
          <a:xfrm rot="5400000">
            <a:off x="5832630" y="3824257"/>
            <a:ext cx="182154" cy="13851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C2FE4A0B-B4F5-5EB3-E298-6C80B3317319}"/>
              </a:ext>
            </a:extLst>
          </p:cNvPr>
          <p:cNvSpPr/>
          <p:nvPr/>
        </p:nvSpPr>
        <p:spPr>
          <a:xfrm rot="5400000">
            <a:off x="5825010" y="2920017"/>
            <a:ext cx="182154" cy="138516"/>
          </a:xfrm>
          <a:prstGeom prst="triangle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83D9BD2-DF4B-C319-07BD-D32372D96FF9}"/>
              </a:ext>
            </a:extLst>
          </p:cNvPr>
          <p:cNvSpPr/>
          <p:nvPr/>
        </p:nvSpPr>
        <p:spPr>
          <a:xfrm>
            <a:off x="5864863" y="1682298"/>
            <a:ext cx="3013679" cy="853144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42" name="Google Shape;1012;p44">
            <a:extLst>
              <a:ext uri="{FF2B5EF4-FFF2-40B4-BE49-F238E27FC236}">
                <a16:creationId xmlns:a16="http://schemas.microsoft.com/office/drawing/2014/main" id="{6F9BE51B-92F0-6E6A-DF6A-3E8ECC811111}"/>
              </a:ext>
            </a:extLst>
          </p:cNvPr>
          <p:cNvSpPr txBox="1"/>
          <p:nvPr/>
        </p:nvSpPr>
        <p:spPr>
          <a:xfrm>
            <a:off x="5978498" y="1767617"/>
            <a:ext cx="2884551" cy="69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914378">
              <a:buSzPts val="1100"/>
              <a:defRPr/>
            </a:pPr>
            <a:r>
              <a:rPr lang="th-TH" sz="1100" dirty="0">
                <a:latin typeface="Prompt" panose="00000500000000000000" pitchFamily="2" charset="-34"/>
                <a:cs typeface="Prompt" panose="00000500000000000000" pitchFamily="2" charset="-34"/>
              </a:rPr>
              <a:t>ส่วนมากสนใจประเภทไลฟ์สไตล์ เกี่ยวกับการรีวิวกิจกรรม บรรยากาศงาน และการอวยพรตามงานเทศกาลในวันสำคัญประจำเดือนต่างๆ</a:t>
            </a:r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6103F782-7F2C-2C94-63CF-BF1AD3A5C4D0}"/>
              </a:ext>
            </a:extLst>
          </p:cNvPr>
          <p:cNvSpPr/>
          <p:nvPr/>
        </p:nvSpPr>
        <p:spPr>
          <a:xfrm rot="5400000">
            <a:off x="5832630" y="2025937"/>
            <a:ext cx="182154" cy="138516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44" name="Google Shape;1566;p59">
            <a:extLst>
              <a:ext uri="{FF2B5EF4-FFF2-40B4-BE49-F238E27FC236}">
                <a16:creationId xmlns:a16="http://schemas.microsoft.com/office/drawing/2014/main" id="{61E7D14B-EF8C-60EA-B6B2-4E053C90C966}"/>
              </a:ext>
            </a:extLst>
          </p:cNvPr>
          <p:cNvSpPr txBox="1">
            <a:spLocks/>
          </p:cNvSpPr>
          <p:nvPr/>
        </p:nvSpPr>
        <p:spPr>
          <a:xfrm>
            <a:off x="468036" y="562711"/>
            <a:ext cx="842128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6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th-TH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mpt" panose="00000500000000000000" pitchFamily="2" charset="-34"/>
                <a:cs typeface="Prompt" panose="00000500000000000000" pitchFamily="2" charset="-34"/>
                <a:sym typeface="Itim"/>
              </a:rPr>
              <a:t>ผลการวิเคราะห์สื่อสังคมออนไลน์ในธุรกิจประเภทไลฟ์สไตล์จังหวัดนครราชสีมา ในช่วงครึ่งปี 2566</a:t>
            </a:r>
          </a:p>
        </p:txBody>
      </p:sp>
    </p:spTree>
    <p:extLst>
      <p:ext uri="{BB962C8B-B14F-4D97-AF65-F5344CB8AC3E}">
        <p14:creationId xmlns:p14="http://schemas.microsoft.com/office/powerpoint/2010/main" val="4757642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6" name="Google Shape;1746;p63"/>
          <p:cNvGrpSpPr/>
          <p:nvPr/>
        </p:nvGrpSpPr>
        <p:grpSpPr>
          <a:xfrm rot="372491" flipH="1">
            <a:off x="1097518" y="3478413"/>
            <a:ext cx="595061" cy="675849"/>
            <a:chOff x="5464100" y="4208075"/>
            <a:chExt cx="494625" cy="579650"/>
          </a:xfrm>
        </p:grpSpPr>
        <p:sp>
          <p:nvSpPr>
            <p:cNvPr id="1747" name="Google Shape;1747;p63"/>
            <p:cNvSpPr/>
            <p:nvPr/>
          </p:nvSpPr>
          <p:spPr>
            <a:xfrm>
              <a:off x="5594650" y="4504850"/>
              <a:ext cx="341250" cy="255800"/>
            </a:xfrm>
            <a:custGeom>
              <a:avLst/>
              <a:gdLst/>
              <a:ahLst/>
              <a:cxnLst/>
              <a:rect l="l" t="t" r="r" b="b"/>
              <a:pathLst>
                <a:path w="13650" h="10232" extrusionOk="0">
                  <a:moveTo>
                    <a:pt x="11619" y="0"/>
                  </a:moveTo>
                  <a:cubicBezTo>
                    <a:pt x="11538" y="0"/>
                    <a:pt x="11454" y="19"/>
                    <a:pt x="11367" y="60"/>
                  </a:cubicBezTo>
                  <a:cubicBezTo>
                    <a:pt x="10774" y="356"/>
                    <a:pt x="10157" y="653"/>
                    <a:pt x="9587" y="973"/>
                  </a:cubicBezTo>
                  <a:cubicBezTo>
                    <a:pt x="8423" y="1657"/>
                    <a:pt x="7327" y="2388"/>
                    <a:pt x="6254" y="3209"/>
                  </a:cubicBezTo>
                  <a:cubicBezTo>
                    <a:pt x="4177" y="4784"/>
                    <a:pt x="2100" y="6359"/>
                    <a:pt x="0" y="7934"/>
                  </a:cubicBezTo>
                  <a:cubicBezTo>
                    <a:pt x="584" y="8864"/>
                    <a:pt x="1080" y="10231"/>
                    <a:pt x="2001" y="10231"/>
                  </a:cubicBezTo>
                  <a:cubicBezTo>
                    <a:pt x="2232" y="10231"/>
                    <a:pt x="2491" y="10145"/>
                    <a:pt x="2785" y="9943"/>
                  </a:cubicBezTo>
                  <a:cubicBezTo>
                    <a:pt x="3972" y="9121"/>
                    <a:pt x="5159" y="8300"/>
                    <a:pt x="6323" y="7478"/>
                  </a:cubicBezTo>
                  <a:cubicBezTo>
                    <a:pt x="7281" y="6816"/>
                    <a:pt x="13650" y="2867"/>
                    <a:pt x="13011" y="1726"/>
                  </a:cubicBezTo>
                  <a:cubicBezTo>
                    <a:pt x="12806" y="1338"/>
                    <a:pt x="12310" y="0"/>
                    <a:pt x="11619" y="0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63"/>
            <p:cNvSpPr/>
            <p:nvPr/>
          </p:nvSpPr>
          <p:spPr>
            <a:xfrm>
              <a:off x="5518750" y="4363750"/>
              <a:ext cx="340700" cy="255675"/>
            </a:xfrm>
            <a:custGeom>
              <a:avLst/>
              <a:gdLst/>
              <a:ahLst/>
              <a:cxnLst/>
              <a:rect l="l" t="t" r="r" b="b"/>
              <a:pathLst>
                <a:path w="13628" h="10227" extrusionOk="0">
                  <a:moveTo>
                    <a:pt x="11606" y="0"/>
                  </a:moveTo>
                  <a:cubicBezTo>
                    <a:pt x="11522" y="0"/>
                    <a:pt x="11435" y="21"/>
                    <a:pt x="11345" y="66"/>
                  </a:cubicBezTo>
                  <a:cubicBezTo>
                    <a:pt x="10751" y="362"/>
                    <a:pt x="10158" y="659"/>
                    <a:pt x="9587" y="979"/>
                  </a:cubicBezTo>
                  <a:cubicBezTo>
                    <a:pt x="8423" y="1664"/>
                    <a:pt x="7304" y="2394"/>
                    <a:pt x="6232" y="3216"/>
                  </a:cubicBezTo>
                  <a:cubicBezTo>
                    <a:pt x="4155" y="4791"/>
                    <a:pt x="2077" y="6343"/>
                    <a:pt x="0" y="7940"/>
                  </a:cubicBezTo>
                  <a:cubicBezTo>
                    <a:pt x="563" y="8867"/>
                    <a:pt x="1054" y="10226"/>
                    <a:pt x="1967" y="10226"/>
                  </a:cubicBezTo>
                  <a:cubicBezTo>
                    <a:pt x="2201" y="10226"/>
                    <a:pt x="2464" y="10136"/>
                    <a:pt x="2762" y="9926"/>
                  </a:cubicBezTo>
                  <a:cubicBezTo>
                    <a:pt x="3949" y="9127"/>
                    <a:pt x="5136" y="8306"/>
                    <a:pt x="6323" y="7484"/>
                  </a:cubicBezTo>
                  <a:cubicBezTo>
                    <a:pt x="7282" y="6822"/>
                    <a:pt x="13627" y="2873"/>
                    <a:pt x="13011" y="1732"/>
                  </a:cubicBezTo>
                  <a:cubicBezTo>
                    <a:pt x="12787" y="1346"/>
                    <a:pt x="12292" y="0"/>
                    <a:pt x="11606" y="0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63"/>
            <p:cNvSpPr/>
            <p:nvPr/>
          </p:nvSpPr>
          <p:spPr>
            <a:xfrm>
              <a:off x="5475950" y="4235275"/>
              <a:ext cx="281925" cy="269375"/>
            </a:xfrm>
            <a:custGeom>
              <a:avLst/>
              <a:gdLst/>
              <a:ahLst/>
              <a:cxnLst/>
              <a:rect l="l" t="t" r="r" b="b"/>
              <a:pathLst>
                <a:path w="11277" h="10775" extrusionOk="0">
                  <a:moveTo>
                    <a:pt x="1210" y="1"/>
                  </a:moveTo>
                  <a:cubicBezTo>
                    <a:pt x="1233" y="23"/>
                    <a:pt x="1233" y="46"/>
                    <a:pt x="1233" y="92"/>
                  </a:cubicBezTo>
                  <a:cubicBezTo>
                    <a:pt x="1005" y="3653"/>
                    <a:pt x="503" y="7213"/>
                    <a:pt x="0" y="10774"/>
                  </a:cubicBezTo>
                  <a:cubicBezTo>
                    <a:pt x="3607" y="7989"/>
                    <a:pt x="7396" y="5456"/>
                    <a:pt x="11276" y="3082"/>
                  </a:cubicBezTo>
                  <a:cubicBezTo>
                    <a:pt x="7967" y="1918"/>
                    <a:pt x="4634" y="868"/>
                    <a:pt x="1210" y="1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63"/>
            <p:cNvSpPr/>
            <p:nvPr/>
          </p:nvSpPr>
          <p:spPr>
            <a:xfrm>
              <a:off x="5717000" y="4421125"/>
              <a:ext cx="42000" cy="94525"/>
            </a:xfrm>
            <a:custGeom>
              <a:avLst/>
              <a:gdLst/>
              <a:ahLst/>
              <a:cxnLst/>
              <a:rect l="l" t="t" r="r" b="b"/>
              <a:pathLst>
                <a:path w="1680" h="3781" extrusionOk="0">
                  <a:moveTo>
                    <a:pt x="1497" y="0"/>
                  </a:moveTo>
                  <a:cubicBezTo>
                    <a:pt x="1449" y="0"/>
                    <a:pt x="1398" y="23"/>
                    <a:pt x="1360" y="76"/>
                  </a:cubicBezTo>
                  <a:cubicBezTo>
                    <a:pt x="676" y="1103"/>
                    <a:pt x="265" y="2404"/>
                    <a:pt x="14" y="3614"/>
                  </a:cubicBezTo>
                  <a:cubicBezTo>
                    <a:pt x="0" y="3720"/>
                    <a:pt x="80" y="3780"/>
                    <a:pt x="162" y="3780"/>
                  </a:cubicBezTo>
                  <a:cubicBezTo>
                    <a:pt x="221" y="3780"/>
                    <a:pt x="282" y="3749"/>
                    <a:pt x="310" y="3683"/>
                  </a:cubicBezTo>
                  <a:cubicBezTo>
                    <a:pt x="698" y="2496"/>
                    <a:pt x="1201" y="1377"/>
                    <a:pt x="1634" y="213"/>
                  </a:cubicBezTo>
                  <a:cubicBezTo>
                    <a:pt x="1680" y="91"/>
                    <a:pt x="1594" y="0"/>
                    <a:pt x="1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63"/>
            <p:cNvSpPr/>
            <p:nvPr/>
          </p:nvSpPr>
          <p:spPr>
            <a:xfrm>
              <a:off x="5750000" y="4392700"/>
              <a:ext cx="46925" cy="98950"/>
            </a:xfrm>
            <a:custGeom>
              <a:avLst/>
              <a:gdLst/>
              <a:ahLst/>
              <a:cxnLst/>
              <a:rect l="l" t="t" r="r" b="b"/>
              <a:pathLst>
                <a:path w="1877" h="3958" extrusionOk="0">
                  <a:moveTo>
                    <a:pt x="1669" y="1"/>
                  </a:moveTo>
                  <a:cubicBezTo>
                    <a:pt x="1627" y="1"/>
                    <a:pt x="1584" y="22"/>
                    <a:pt x="1547" y="72"/>
                  </a:cubicBezTo>
                  <a:cubicBezTo>
                    <a:pt x="771" y="1122"/>
                    <a:pt x="360" y="2446"/>
                    <a:pt x="40" y="3701"/>
                  </a:cubicBezTo>
                  <a:cubicBezTo>
                    <a:pt x="0" y="3860"/>
                    <a:pt x="130" y="3958"/>
                    <a:pt x="259" y="3958"/>
                  </a:cubicBezTo>
                  <a:cubicBezTo>
                    <a:pt x="353" y="3958"/>
                    <a:pt x="445" y="3907"/>
                    <a:pt x="474" y="3792"/>
                  </a:cubicBezTo>
                  <a:cubicBezTo>
                    <a:pt x="816" y="2560"/>
                    <a:pt x="1410" y="1464"/>
                    <a:pt x="1843" y="277"/>
                  </a:cubicBezTo>
                  <a:cubicBezTo>
                    <a:pt x="1877" y="145"/>
                    <a:pt x="1778" y="1"/>
                    <a:pt x="16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63"/>
            <p:cNvSpPr/>
            <p:nvPr/>
          </p:nvSpPr>
          <p:spPr>
            <a:xfrm>
              <a:off x="5795175" y="4403700"/>
              <a:ext cx="30450" cy="52625"/>
            </a:xfrm>
            <a:custGeom>
              <a:avLst/>
              <a:gdLst/>
              <a:ahLst/>
              <a:cxnLst/>
              <a:rect l="l" t="t" r="r" b="b"/>
              <a:pathLst>
                <a:path w="1218" h="2105" extrusionOk="0">
                  <a:moveTo>
                    <a:pt x="977" y="1"/>
                  </a:moveTo>
                  <a:cubicBezTo>
                    <a:pt x="935" y="1"/>
                    <a:pt x="893" y="14"/>
                    <a:pt x="858" y="43"/>
                  </a:cubicBezTo>
                  <a:cubicBezTo>
                    <a:pt x="356" y="522"/>
                    <a:pt x="105" y="1138"/>
                    <a:pt x="14" y="1800"/>
                  </a:cubicBezTo>
                  <a:cubicBezTo>
                    <a:pt x="0" y="1988"/>
                    <a:pt x="160" y="2104"/>
                    <a:pt x="303" y="2104"/>
                  </a:cubicBezTo>
                  <a:cubicBezTo>
                    <a:pt x="404" y="2104"/>
                    <a:pt x="497" y="2046"/>
                    <a:pt x="516" y="1914"/>
                  </a:cubicBezTo>
                  <a:cubicBezTo>
                    <a:pt x="607" y="1321"/>
                    <a:pt x="835" y="773"/>
                    <a:pt x="1132" y="248"/>
                  </a:cubicBezTo>
                  <a:cubicBezTo>
                    <a:pt x="1217" y="112"/>
                    <a:pt x="1099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63"/>
            <p:cNvSpPr/>
            <p:nvPr/>
          </p:nvSpPr>
          <p:spPr>
            <a:xfrm>
              <a:off x="5783525" y="4580275"/>
              <a:ext cx="38225" cy="81675"/>
            </a:xfrm>
            <a:custGeom>
              <a:avLst/>
              <a:gdLst/>
              <a:ahLst/>
              <a:cxnLst/>
              <a:rect l="l" t="t" r="r" b="b"/>
              <a:pathLst>
                <a:path w="1529" h="3267" extrusionOk="0">
                  <a:moveTo>
                    <a:pt x="1258" y="1"/>
                  </a:moveTo>
                  <a:cubicBezTo>
                    <a:pt x="1191" y="1"/>
                    <a:pt x="1127" y="31"/>
                    <a:pt x="1096" y="101"/>
                  </a:cubicBezTo>
                  <a:cubicBezTo>
                    <a:pt x="845" y="649"/>
                    <a:pt x="617" y="1197"/>
                    <a:pt x="411" y="1745"/>
                  </a:cubicBezTo>
                  <a:cubicBezTo>
                    <a:pt x="251" y="2201"/>
                    <a:pt x="0" y="2680"/>
                    <a:pt x="23" y="3160"/>
                  </a:cubicBezTo>
                  <a:cubicBezTo>
                    <a:pt x="23" y="3231"/>
                    <a:pt x="77" y="3267"/>
                    <a:pt x="133" y="3267"/>
                  </a:cubicBezTo>
                  <a:cubicBezTo>
                    <a:pt x="168" y="3267"/>
                    <a:pt x="203" y="3254"/>
                    <a:pt x="229" y="3228"/>
                  </a:cubicBezTo>
                  <a:cubicBezTo>
                    <a:pt x="594" y="2863"/>
                    <a:pt x="754" y="2270"/>
                    <a:pt x="936" y="1790"/>
                  </a:cubicBezTo>
                  <a:cubicBezTo>
                    <a:pt x="1142" y="1288"/>
                    <a:pt x="1324" y="763"/>
                    <a:pt x="1484" y="261"/>
                  </a:cubicBezTo>
                  <a:cubicBezTo>
                    <a:pt x="1529" y="111"/>
                    <a:pt x="1387" y="1"/>
                    <a:pt x="12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63"/>
            <p:cNvSpPr/>
            <p:nvPr/>
          </p:nvSpPr>
          <p:spPr>
            <a:xfrm>
              <a:off x="5824600" y="4544075"/>
              <a:ext cx="49675" cy="96575"/>
            </a:xfrm>
            <a:custGeom>
              <a:avLst/>
              <a:gdLst/>
              <a:ahLst/>
              <a:cxnLst/>
              <a:rect l="l" t="t" r="r" b="b"/>
              <a:pathLst>
                <a:path w="1987" h="3863" extrusionOk="0">
                  <a:moveTo>
                    <a:pt x="1601" y="1"/>
                  </a:moveTo>
                  <a:cubicBezTo>
                    <a:pt x="1166" y="1"/>
                    <a:pt x="939" y="623"/>
                    <a:pt x="800" y="1001"/>
                  </a:cubicBezTo>
                  <a:cubicBezTo>
                    <a:pt x="457" y="1846"/>
                    <a:pt x="115" y="2759"/>
                    <a:pt x="1" y="3672"/>
                  </a:cubicBezTo>
                  <a:cubicBezTo>
                    <a:pt x="1" y="3777"/>
                    <a:pt x="100" y="3863"/>
                    <a:pt x="188" y="3863"/>
                  </a:cubicBezTo>
                  <a:cubicBezTo>
                    <a:pt x="233" y="3863"/>
                    <a:pt x="274" y="3840"/>
                    <a:pt x="297" y="3786"/>
                  </a:cubicBezTo>
                  <a:cubicBezTo>
                    <a:pt x="526" y="3215"/>
                    <a:pt x="708" y="2645"/>
                    <a:pt x="914" y="2074"/>
                  </a:cubicBezTo>
                  <a:cubicBezTo>
                    <a:pt x="1028" y="1823"/>
                    <a:pt x="1439" y="385"/>
                    <a:pt x="1735" y="362"/>
                  </a:cubicBezTo>
                  <a:cubicBezTo>
                    <a:pt x="1918" y="362"/>
                    <a:pt x="1987" y="111"/>
                    <a:pt x="1804" y="43"/>
                  </a:cubicBezTo>
                  <a:cubicBezTo>
                    <a:pt x="1731" y="14"/>
                    <a:pt x="1664" y="1"/>
                    <a:pt x="16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63"/>
            <p:cNvSpPr/>
            <p:nvPr/>
          </p:nvSpPr>
          <p:spPr>
            <a:xfrm>
              <a:off x="5876375" y="4540750"/>
              <a:ext cx="23725" cy="54675"/>
            </a:xfrm>
            <a:custGeom>
              <a:avLst/>
              <a:gdLst/>
              <a:ahLst/>
              <a:cxnLst/>
              <a:rect l="l" t="t" r="r" b="b"/>
              <a:pathLst>
                <a:path w="949" h="2187" extrusionOk="0">
                  <a:moveTo>
                    <a:pt x="772" y="1"/>
                  </a:moveTo>
                  <a:cubicBezTo>
                    <a:pt x="721" y="1"/>
                    <a:pt x="671" y="26"/>
                    <a:pt x="646" y="84"/>
                  </a:cubicBezTo>
                  <a:cubicBezTo>
                    <a:pt x="372" y="701"/>
                    <a:pt x="167" y="1317"/>
                    <a:pt x="30" y="2002"/>
                  </a:cubicBezTo>
                  <a:cubicBezTo>
                    <a:pt x="1" y="2103"/>
                    <a:pt x="101" y="2187"/>
                    <a:pt x="195" y="2187"/>
                  </a:cubicBezTo>
                  <a:cubicBezTo>
                    <a:pt x="249" y="2187"/>
                    <a:pt x="302" y="2159"/>
                    <a:pt x="326" y="2093"/>
                  </a:cubicBezTo>
                  <a:cubicBezTo>
                    <a:pt x="577" y="1477"/>
                    <a:pt x="783" y="838"/>
                    <a:pt x="920" y="176"/>
                  </a:cubicBezTo>
                  <a:cubicBezTo>
                    <a:pt x="949" y="75"/>
                    <a:pt x="859" y="1"/>
                    <a:pt x="7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63"/>
            <p:cNvSpPr/>
            <p:nvPr/>
          </p:nvSpPr>
          <p:spPr>
            <a:xfrm>
              <a:off x="5464100" y="4208075"/>
              <a:ext cx="334850" cy="317675"/>
            </a:xfrm>
            <a:custGeom>
              <a:avLst/>
              <a:gdLst/>
              <a:ahLst/>
              <a:cxnLst/>
              <a:rect l="l" t="t" r="r" b="b"/>
              <a:pathLst>
                <a:path w="13394" h="12707" extrusionOk="0">
                  <a:moveTo>
                    <a:pt x="2027" y="792"/>
                  </a:moveTo>
                  <a:cubicBezTo>
                    <a:pt x="5450" y="1682"/>
                    <a:pt x="8783" y="2732"/>
                    <a:pt x="12115" y="3896"/>
                  </a:cubicBezTo>
                  <a:cubicBezTo>
                    <a:pt x="8212" y="6270"/>
                    <a:pt x="4423" y="8804"/>
                    <a:pt x="817" y="11588"/>
                  </a:cubicBezTo>
                  <a:cubicBezTo>
                    <a:pt x="1319" y="8027"/>
                    <a:pt x="1821" y="4467"/>
                    <a:pt x="2049" y="906"/>
                  </a:cubicBezTo>
                  <a:cubicBezTo>
                    <a:pt x="2049" y="860"/>
                    <a:pt x="2049" y="838"/>
                    <a:pt x="2027" y="792"/>
                  </a:cubicBezTo>
                  <a:close/>
                  <a:moveTo>
                    <a:pt x="1919" y="0"/>
                  </a:moveTo>
                  <a:cubicBezTo>
                    <a:pt x="1586" y="0"/>
                    <a:pt x="1459" y="471"/>
                    <a:pt x="1707" y="678"/>
                  </a:cubicBezTo>
                  <a:cubicBezTo>
                    <a:pt x="1616" y="701"/>
                    <a:pt x="1547" y="769"/>
                    <a:pt x="1547" y="860"/>
                  </a:cubicBezTo>
                  <a:cubicBezTo>
                    <a:pt x="954" y="4649"/>
                    <a:pt x="566" y="8484"/>
                    <a:pt x="18" y="12273"/>
                  </a:cubicBezTo>
                  <a:cubicBezTo>
                    <a:pt x="0" y="12483"/>
                    <a:pt x="158" y="12707"/>
                    <a:pt x="355" y="12707"/>
                  </a:cubicBezTo>
                  <a:cubicBezTo>
                    <a:pt x="415" y="12707"/>
                    <a:pt x="479" y="12686"/>
                    <a:pt x="543" y="12638"/>
                  </a:cubicBezTo>
                  <a:cubicBezTo>
                    <a:pt x="4560" y="9534"/>
                    <a:pt x="8760" y="6658"/>
                    <a:pt x="13165" y="4124"/>
                  </a:cubicBezTo>
                  <a:cubicBezTo>
                    <a:pt x="13371" y="3987"/>
                    <a:pt x="13394" y="3577"/>
                    <a:pt x="13120" y="3485"/>
                  </a:cubicBezTo>
                  <a:cubicBezTo>
                    <a:pt x="9490" y="2139"/>
                    <a:pt x="5770" y="997"/>
                    <a:pt x="2027" y="16"/>
                  </a:cubicBezTo>
                  <a:cubicBezTo>
                    <a:pt x="1989" y="5"/>
                    <a:pt x="1953" y="0"/>
                    <a:pt x="19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63"/>
            <p:cNvSpPr/>
            <p:nvPr/>
          </p:nvSpPr>
          <p:spPr>
            <a:xfrm>
              <a:off x="5495775" y="4342975"/>
              <a:ext cx="376800" cy="309500"/>
            </a:xfrm>
            <a:custGeom>
              <a:avLst/>
              <a:gdLst/>
              <a:ahLst/>
              <a:cxnLst/>
              <a:rect l="l" t="t" r="r" b="b"/>
              <a:pathLst>
                <a:path w="15072" h="12380" extrusionOk="0">
                  <a:moveTo>
                    <a:pt x="12525" y="1060"/>
                  </a:moveTo>
                  <a:cubicBezTo>
                    <a:pt x="13211" y="1060"/>
                    <a:pt x="13706" y="2403"/>
                    <a:pt x="13930" y="2768"/>
                  </a:cubicBezTo>
                  <a:cubicBezTo>
                    <a:pt x="14546" y="3933"/>
                    <a:pt x="8201" y="7858"/>
                    <a:pt x="7242" y="8520"/>
                  </a:cubicBezTo>
                  <a:cubicBezTo>
                    <a:pt x="6055" y="9342"/>
                    <a:pt x="4868" y="10164"/>
                    <a:pt x="3681" y="10986"/>
                  </a:cubicBezTo>
                  <a:cubicBezTo>
                    <a:pt x="3388" y="11187"/>
                    <a:pt x="3129" y="11274"/>
                    <a:pt x="2897" y="11274"/>
                  </a:cubicBezTo>
                  <a:cubicBezTo>
                    <a:pt x="1977" y="11274"/>
                    <a:pt x="1485" y="9907"/>
                    <a:pt x="919" y="8977"/>
                  </a:cubicBezTo>
                  <a:cubicBezTo>
                    <a:pt x="2996" y="7402"/>
                    <a:pt x="5074" y="5827"/>
                    <a:pt x="7151" y="4252"/>
                  </a:cubicBezTo>
                  <a:cubicBezTo>
                    <a:pt x="8223" y="3453"/>
                    <a:pt x="9342" y="2700"/>
                    <a:pt x="10483" y="2038"/>
                  </a:cubicBezTo>
                  <a:cubicBezTo>
                    <a:pt x="11077" y="1696"/>
                    <a:pt x="11670" y="1399"/>
                    <a:pt x="12264" y="1125"/>
                  </a:cubicBezTo>
                  <a:cubicBezTo>
                    <a:pt x="12354" y="1080"/>
                    <a:pt x="12441" y="1060"/>
                    <a:pt x="12525" y="1060"/>
                  </a:cubicBezTo>
                  <a:close/>
                  <a:moveTo>
                    <a:pt x="12828" y="1"/>
                  </a:moveTo>
                  <a:cubicBezTo>
                    <a:pt x="11774" y="1"/>
                    <a:pt x="10261" y="1278"/>
                    <a:pt x="9525" y="1741"/>
                  </a:cubicBezTo>
                  <a:cubicBezTo>
                    <a:pt x="6215" y="3818"/>
                    <a:pt x="3248" y="6512"/>
                    <a:pt x="189" y="8908"/>
                  </a:cubicBezTo>
                  <a:cubicBezTo>
                    <a:pt x="1" y="9059"/>
                    <a:pt x="139" y="9365"/>
                    <a:pt x="334" y="9365"/>
                  </a:cubicBezTo>
                  <a:cubicBezTo>
                    <a:pt x="375" y="9365"/>
                    <a:pt x="419" y="9351"/>
                    <a:pt x="463" y="9319"/>
                  </a:cubicBezTo>
                  <a:cubicBezTo>
                    <a:pt x="486" y="9296"/>
                    <a:pt x="509" y="9274"/>
                    <a:pt x="531" y="9251"/>
                  </a:cubicBezTo>
                  <a:cubicBezTo>
                    <a:pt x="1125" y="10278"/>
                    <a:pt x="1741" y="11282"/>
                    <a:pt x="2426" y="12241"/>
                  </a:cubicBezTo>
                  <a:cubicBezTo>
                    <a:pt x="2485" y="12329"/>
                    <a:pt x="2582" y="12380"/>
                    <a:pt x="2680" y="12380"/>
                  </a:cubicBezTo>
                  <a:cubicBezTo>
                    <a:pt x="2734" y="12380"/>
                    <a:pt x="2788" y="12365"/>
                    <a:pt x="2837" y="12332"/>
                  </a:cubicBezTo>
                  <a:cubicBezTo>
                    <a:pt x="6991" y="9662"/>
                    <a:pt x="11396" y="6968"/>
                    <a:pt x="14934" y="3453"/>
                  </a:cubicBezTo>
                  <a:cubicBezTo>
                    <a:pt x="15071" y="3316"/>
                    <a:pt x="15048" y="3111"/>
                    <a:pt x="14957" y="2951"/>
                  </a:cubicBezTo>
                  <a:cubicBezTo>
                    <a:pt x="14592" y="2266"/>
                    <a:pt x="13930" y="212"/>
                    <a:pt x="13085" y="29"/>
                  </a:cubicBezTo>
                  <a:cubicBezTo>
                    <a:pt x="13003" y="10"/>
                    <a:pt x="12917" y="1"/>
                    <a:pt x="128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63"/>
            <p:cNvSpPr/>
            <p:nvPr/>
          </p:nvSpPr>
          <p:spPr>
            <a:xfrm>
              <a:off x="5582050" y="4477650"/>
              <a:ext cx="376675" cy="310075"/>
            </a:xfrm>
            <a:custGeom>
              <a:avLst/>
              <a:gdLst/>
              <a:ahLst/>
              <a:cxnLst/>
              <a:rect l="l" t="t" r="r" b="b"/>
              <a:pathLst>
                <a:path w="15067" h="12403" extrusionOk="0">
                  <a:moveTo>
                    <a:pt x="12512" y="1065"/>
                  </a:moveTo>
                  <a:cubicBezTo>
                    <a:pt x="13207" y="1065"/>
                    <a:pt x="13721" y="2403"/>
                    <a:pt x="13925" y="2791"/>
                  </a:cubicBezTo>
                  <a:cubicBezTo>
                    <a:pt x="14542" y="3932"/>
                    <a:pt x="8196" y="7881"/>
                    <a:pt x="7238" y="8543"/>
                  </a:cubicBezTo>
                  <a:cubicBezTo>
                    <a:pt x="6051" y="9365"/>
                    <a:pt x="4864" y="10186"/>
                    <a:pt x="3677" y="11008"/>
                  </a:cubicBezTo>
                  <a:cubicBezTo>
                    <a:pt x="3383" y="11210"/>
                    <a:pt x="3124" y="11297"/>
                    <a:pt x="2893" y="11297"/>
                  </a:cubicBezTo>
                  <a:cubicBezTo>
                    <a:pt x="1973" y="11297"/>
                    <a:pt x="1480" y="9930"/>
                    <a:pt x="915" y="8999"/>
                  </a:cubicBezTo>
                  <a:cubicBezTo>
                    <a:pt x="2992" y="7425"/>
                    <a:pt x="5069" y="5850"/>
                    <a:pt x="7169" y="4275"/>
                  </a:cubicBezTo>
                  <a:cubicBezTo>
                    <a:pt x="8219" y="3453"/>
                    <a:pt x="9338" y="2723"/>
                    <a:pt x="10502" y="2038"/>
                  </a:cubicBezTo>
                  <a:cubicBezTo>
                    <a:pt x="11072" y="1718"/>
                    <a:pt x="11666" y="1422"/>
                    <a:pt x="12259" y="1125"/>
                  </a:cubicBezTo>
                  <a:cubicBezTo>
                    <a:pt x="12346" y="1084"/>
                    <a:pt x="12430" y="1065"/>
                    <a:pt x="12512" y="1065"/>
                  </a:cubicBezTo>
                  <a:close/>
                  <a:moveTo>
                    <a:pt x="12827" y="1"/>
                  </a:moveTo>
                  <a:cubicBezTo>
                    <a:pt x="11773" y="1"/>
                    <a:pt x="10258" y="1300"/>
                    <a:pt x="9520" y="1764"/>
                  </a:cubicBezTo>
                  <a:cubicBezTo>
                    <a:pt x="6233" y="3841"/>
                    <a:pt x="3266" y="6512"/>
                    <a:pt x="207" y="8931"/>
                  </a:cubicBezTo>
                  <a:cubicBezTo>
                    <a:pt x="0" y="9082"/>
                    <a:pt x="135" y="9388"/>
                    <a:pt x="329" y="9388"/>
                  </a:cubicBezTo>
                  <a:cubicBezTo>
                    <a:pt x="371" y="9388"/>
                    <a:pt x="415" y="9374"/>
                    <a:pt x="459" y="9342"/>
                  </a:cubicBezTo>
                  <a:cubicBezTo>
                    <a:pt x="481" y="9319"/>
                    <a:pt x="504" y="9296"/>
                    <a:pt x="550" y="9273"/>
                  </a:cubicBezTo>
                  <a:cubicBezTo>
                    <a:pt x="1120" y="10301"/>
                    <a:pt x="1737" y="11282"/>
                    <a:pt x="2421" y="12263"/>
                  </a:cubicBezTo>
                  <a:cubicBezTo>
                    <a:pt x="2480" y="12352"/>
                    <a:pt x="2577" y="12402"/>
                    <a:pt x="2676" y="12402"/>
                  </a:cubicBezTo>
                  <a:cubicBezTo>
                    <a:pt x="2730" y="12402"/>
                    <a:pt x="2784" y="12387"/>
                    <a:pt x="2832" y="12355"/>
                  </a:cubicBezTo>
                  <a:cubicBezTo>
                    <a:pt x="7009" y="9661"/>
                    <a:pt x="11392" y="6968"/>
                    <a:pt x="14930" y="3476"/>
                  </a:cubicBezTo>
                  <a:cubicBezTo>
                    <a:pt x="15067" y="3339"/>
                    <a:pt x="15067" y="3111"/>
                    <a:pt x="14975" y="2951"/>
                  </a:cubicBezTo>
                  <a:cubicBezTo>
                    <a:pt x="14587" y="2289"/>
                    <a:pt x="13925" y="235"/>
                    <a:pt x="13081" y="29"/>
                  </a:cubicBezTo>
                  <a:cubicBezTo>
                    <a:pt x="13000" y="10"/>
                    <a:pt x="12915" y="1"/>
                    <a:pt x="128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759" name="Google Shape;1759;p63"/>
          <p:cNvGrpSpPr/>
          <p:nvPr/>
        </p:nvGrpSpPr>
        <p:grpSpPr>
          <a:xfrm rot="9456294">
            <a:off x="7337940" y="293983"/>
            <a:ext cx="2306042" cy="512923"/>
            <a:chOff x="7051300" y="3461525"/>
            <a:chExt cx="2305989" cy="512912"/>
          </a:xfrm>
        </p:grpSpPr>
        <p:sp>
          <p:nvSpPr>
            <p:cNvPr id="1760" name="Google Shape;1760;p63"/>
            <p:cNvSpPr/>
            <p:nvPr/>
          </p:nvSpPr>
          <p:spPr>
            <a:xfrm>
              <a:off x="7075817" y="3564700"/>
              <a:ext cx="2271819" cy="396457"/>
            </a:xfrm>
            <a:custGeom>
              <a:avLst/>
              <a:gdLst/>
              <a:ahLst/>
              <a:cxnLst/>
              <a:rect l="l" t="t" r="r" b="b"/>
              <a:pathLst>
                <a:path w="46702" h="8150" extrusionOk="0">
                  <a:moveTo>
                    <a:pt x="46666" y="1"/>
                  </a:moveTo>
                  <a:lnTo>
                    <a:pt x="41068" y="704"/>
                  </a:lnTo>
                  <a:lnTo>
                    <a:pt x="39932" y="848"/>
                  </a:lnTo>
                  <a:lnTo>
                    <a:pt x="40221" y="3156"/>
                  </a:lnTo>
                  <a:lnTo>
                    <a:pt x="41357" y="3011"/>
                  </a:lnTo>
                  <a:lnTo>
                    <a:pt x="41303" y="2606"/>
                  </a:lnTo>
                  <a:lnTo>
                    <a:pt x="46702" y="271"/>
                  </a:lnTo>
                  <a:lnTo>
                    <a:pt x="46666" y="1"/>
                  </a:lnTo>
                  <a:close/>
                  <a:moveTo>
                    <a:pt x="1560" y="5644"/>
                  </a:moveTo>
                  <a:lnTo>
                    <a:pt x="1" y="5842"/>
                  </a:lnTo>
                  <a:lnTo>
                    <a:pt x="298" y="8149"/>
                  </a:lnTo>
                  <a:lnTo>
                    <a:pt x="1858" y="7960"/>
                  </a:lnTo>
                  <a:lnTo>
                    <a:pt x="1560" y="56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63"/>
            <p:cNvSpPr/>
            <p:nvPr/>
          </p:nvSpPr>
          <p:spPr>
            <a:xfrm>
              <a:off x="7056554" y="3473929"/>
              <a:ext cx="2293709" cy="379334"/>
            </a:xfrm>
            <a:custGeom>
              <a:avLst/>
              <a:gdLst/>
              <a:ahLst/>
              <a:cxnLst/>
              <a:rect l="l" t="t" r="r" b="b"/>
              <a:pathLst>
                <a:path w="47152" h="7798" extrusionOk="0">
                  <a:moveTo>
                    <a:pt x="43312" y="1515"/>
                  </a:moveTo>
                  <a:cubicBezTo>
                    <a:pt x="43664" y="1533"/>
                    <a:pt x="43682" y="1687"/>
                    <a:pt x="43691" y="1741"/>
                  </a:cubicBezTo>
                  <a:cubicBezTo>
                    <a:pt x="43700" y="1858"/>
                    <a:pt x="43682" y="1993"/>
                    <a:pt x="43393" y="2029"/>
                  </a:cubicBezTo>
                  <a:cubicBezTo>
                    <a:pt x="43361" y="2033"/>
                    <a:pt x="43331" y="2035"/>
                    <a:pt x="43305" y="2035"/>
                  </a:cubicBezTo>
                  <a:cubicBezTo>
                    <a:pt x="43091" y="2035"/>
                    <a:pt x="43041" y="1916"/>
                    <a:pt x="43033" y="1804"/>
                  </a:cubicBezTo>
                  <a:cubicBezTo>
                    <a:pt x="43006" y="1623"/>
                    <a:pt x="43069" y="1542"/>
                    <a:pt x="43231" y="1515"/>
                  </a:cubicBezTo>
                  <a:close/>
                  <a:moveTo>
                    <a:pt x="42113" y="1308"/>
                  </a:moveTo>
                  <a:cubicBezTo>
                    <a:pt x="42366" y="1335"/>
                    <a:pt x="42501" y="1479"/>
                    <a:pt x="42537" y="1750"/>
                  </a:cubicBezTo>
                  <a:cubicBezTo>
                    <a:pt x="42546" y="1858"/>
                    <a:pt x="42528" y="1966"/>
                    <a:pt x="42474" y="2065"/>
                  </a:cubicBezTo>
                  <a:cubicBezTo>
                    <a:pt x="42420" y="2164"/>
                    <a:pt x="42348" y="2218"/>
                    <a:pt x="42239" y="2236"/>
                  </a:cubicBezTo>
                  <a:cubicBezTo>
                    <a:pt x="42209" y="2239"/>
                    <a:pt x="42181" y="2241"/>
                    <a:pt x="42154" y="2241"/>
                  </a:cubicBezTo>
                  <a:cubicBezTo>
                    <a:pt x="42019" y="2241"/>
                    <a:pt x="41924" y="2203"/>
                    <a:pt x="41879" y="2128"/>
                  </a:cubicBezTo>
                  <a:cubicBezTo>
                    <a:pt x="41861" y="2092"/>
                    <a:pt x="41843" y="2029"/>
                    <a:pt x="41825" y="1858"/>
                  </a:cubicBezTo>
                  <a:cubicBezTo>
                    <a:pt x="41762" y="1353"/>
                    <a:pt x="41969" y="1326"/>
                    <a:pt x="42041" y="1317"/>
                  </a:cubicBezTo>
                  <a:cubicBezTo>
                    <a:pt x="42059" y="1308"/>
                    <a:pt x="42086" y="1308"/>
                    <a:pt x="42113" y="1308"/>
                  </a:cubicBezTo>
                  <a:close/>
                  <a:moveTo>
                    <a:pt x="41221" y="1"/>
                  </a:moveTo>
                  <a:lnTo>
                    <a:pt x="39932" y="163"/>
                  </a:lnTo>
                  <a:lnTo>
                    <a:pt x="40256" y="2795"/>
                  </a:lnTo>
                  <a:lnTo>
                    <a:pt x="47152" y="1930"/>
                  </a:lnTo>
                  <a:lnTo>
                    <a:pt x="47080" y="1335"/>
                  </a:lnTo>
                  <a:lnTo>
                    <a:pt x="41275" y="425"/>
                  </a:lnTo>
                  <a:lnTo>
                    <a:pt x="41221" y="1"/>
                  </a:lnTo>
                  <a:close/>
                  <a:moveTo>
                    <a:pt x="1713" y="4941"/>
                  </a:moveTo>
                  <a:lnTo>
                    <a:pt x="0" y="5157"/>
                  </a:lnTo>
                  <a:lnTo>
                    <a:pt x="334" y="7798"/>
                  </a:lnTo>
                  <a:lnTo>
                    <a:pt x="2046" y="7582"/>
                  </a:lnTo>
                  <a:lnTo>
                    <a:pt x="1713" y="494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63"/>
            <p:cNvSpPr/>
            <p:nvPr/>
          </p:nvSpPr>
          <p:spPr>
            <a:xfrm>
              <a:off x="9084585" y="3533956"/>
              <a:ext cx="102106" cy="52683"/>
            </a:xfrm>
            <a:custGeom>
              <a:avLst/>
              <a:gdLst/>
              <a:ahLst/>
              <a:cxnLst/>
              <a:rect l="l" t="t" r="r" b="b"/>
              <a:pathLst>
                <a:path w="2099" h="1083" extrusionOk="0">
                  <a:moveTo>
                    <a:pt x="1621" y="200"/>
                  </a:moveTo>
                  <a:cubicBezTo>
                    <a:pt x="1351" y="200"/>
                    <a:pt x="1233" y="326"/>
                    <a:pt x="1261" y="579"/>
                  </a:cubicBezTo>
                  <a:cubicBezTo>
                    <a:pt x="1284" y="782"/>
                    <a:pt x="1402" y="883"/>
                    <a:pt x="1609" y="883"/>
                  </a:cubicBezTo>
                  <a:cubicBezTo>
                    <a:pt x="1641" y="883"/>
                    <a:pt x="1675" y="881"/>
                    <a:pt x="1711" y="876"/>
                  </a:cubicBezTo>
                  <a:cubicBezTo>
                    <a:pt x="1982" y="840"/>
                    <a:pt x="2099" y="714"/>
                    <a:pt x="2072" y="498"/>
                  </a:cubicBezTo>
                  <a:cubicBezTo>
                    <a:pt x="2054" y="317"/>
                    <a:pt x="1900" y="218"/>
                    <a:pt x="1621" y="200"/>
                  </a:cubicBezTo>
                  <a:close/>
                  <a:moveTo>
                    <a:pt x="397" y="1"/>
                  </a:moveTo>
                  <a:cubicBezTo>
                    <a:pt x="115" y="1"/>
                    <a:pt x="1" y="217"/>
                    <a:pt x="53" y="633"/>
                  </a:cubicBezTo>
                  <a:cubicBezTo>
                    <a:pt x="71" y="777"/>
                    <a:pt x="89" y="867"/>
                    <a:pt x="116" y="921"/>
                  </a:cubicBezTo>
                  <a:cubicBezTo>
                    <a:pt x="182" y="1032"/>
                    <a:pt x="290" y="1082"/>
                    <a:pt x="446" y="1082"/>
                  </a:cubicBezTo>
                  <a:cubicBezTo>
                    <a:pt x="481" y="1082"/>
                    <a:pt x="518" y="1079"/>
                    <a:pt x="557" y="1075"/>
                  </a:cubicBezTo>
                  <a:cubicBezTo>
                    <a:pt x="693" y="1066"/>
                    <a:pt x="783" y="993"/>
                    <a:pt x="846" y="867"/>
                  </a:cubicBezTo>
                  <a:cubicBezTo>
                    <a:pt x="909" y="750"/>
                    <a:pt x="936" y="633"/>
                    <a:pt x="918" y="507"/>
                  </a:cubicBezTo>
                  <a:cubicBezTo>
                    <a:pt x="882" y="200"/>
                    <a:pt x="720" y="29"/>
                    <a:pt x="431" y="2"/>
                  </a:cubicBezTo>
                  <a:cubicBezTo>
                    <a:pt x="419" y="1"/>
                    <a:pt x="408" y="1"/>
                    <a:pt x="3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63"/>
            <p:cNvSpPr/>
            <p:nvPr/>
          </p:nvSpPr>
          <p:spPr>
            <a:xfrm>
              <a:off x="7151702" y="3605512"/>
              <a:ext cx="1882416" cy="359584"/>
            </a:xfrm>
            <a:custGeom>
              <a:avLst/>
              <a:gdLst/>
              <a:ahLst/>
              <a:cxnLst/>
              <a:rect l="l" t="t" r="r" b="b"/>
              <a:pathLst>
                <a:path w="38697" h="7392" extrusionOk="0">
                  <a:moveTo>
                    <a:pt x="38372" y="0"/>
                  </a:moveTo>
                  <a:lnTo>
                    <a:pt x="25555" y="1614"/>
                  </a:lnTo>
                  <a:cubicBezTo>
                    <a:pt x="25645" y="2506"/>
                    <a:pt x="25104" y="3353"/>
                    <a:pt x="23932" y="4156"/>
                  </a:cubicBezTo>
                  <a:cubicBezTo>
                    <a:pt x="23752" y="4282"/>
                    <a:pt x="23563" y="4399"/>
                    <a:pt x="23373" y="4507"/>
                  </a:cubicBezTo>
                  <a:lnTo>
                    <a:pt x="38697" y="2587"/>
                  </a:lnTo>
                  <a:lnTo>
                    <a:pt x="38661" y="2317"/>
                  </a:lnTo>
                  <a:lnTo>
                    <a:pt x="38372" y="0"/>
                  </a:lnTo>
                  <a:close/>
                  <a:moveTo>
                    <a:pt x="12593" y="3236"/>
                  </a:moveTo>
                  <a:lnTo>
                    <a:pt x="0" y="4805"/>
                  </a:lnTo>
                  <a:lnTo>
                    <a:pt x="298" y="7121"/>
                  </a:lnTo>
                  <a:lnTo>
                    <a:pt x="325" y="7392"/>
                  </a:lnTo>
                  <a:lnTo>
                    <a:pt x="15423" y="5499"/>
                  </a:lnTo>
                  <a:cubicBezTo>
                    <a:pt x="15207" y="5445"/>
                    <a:pt x="14999" y="5381"/>
                    <a:pt x="14792" y="5300"/>
                  </a:cubicBezTo>
                  <a:cubicBezTo>
                    <a:pt x="13458" y="4814"/>
                    <a:pt x="12728" y="4129"/>
                    <a:pt x="12593" y="32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63"/>
            <p:cNvSpPr/>
            <p:nvPr/>
          </p:nvSpPr>
          <p:spPr>
            <a:xfrm>
              <a:off x="7764232" y="3683976"/>
              <a:ext cx="634963" cy="189034"/>
            </a:xfrm>
            <a:custGeom>
              <a:avLst/>
              <a:gdLst/>
              <a:ahLst/>
              <a:cxnLst/>
              <a:rect l="l" t="t" r="r" b="b"/>
              <a:pathLst>
                <a:path w="13053" h="3886" extrusionOk="0">
                  <a:moveTo>
                    <a:pt x="12963" y="1"/>
                  </a:moveTo>
                  <a:lnTo>
                    <a:pt x="1" y="1623"/>
                  </a:lnTo>
                  <a:cubicBezTo>
                    <a:pt x="136" y="2516"/>
                    <a:pt x="866" y="3201"/>
                    <a:pt x="2200" y="3687"/>
                  </a:cubicBezTo>
                  <a:cubicBezTo>
                    <a:pt x="2407" y="3768"/>
                    <a:pt x="2615" y="3832"/>
                    <a:pt x="2831" y="3886"/>
                  </a:cubicBezTo>
                  <a:lnTo>
                    <a:pt x="10781" y="2894"/>
                  </a:lnTo>
                  <a:cubicBezTo>
                    <a:pt x="10971" y="2786"/>
                    <a:pt x="11160" y="2669"/>
                    <a:pt x="11340" y="2543"/>
                  </a:cubicBezTo>
                  <a:cubicBezTo>
                    <a:pt x="12512" y="1740"/>
                    <a:pt x="13053" y="893"/>
                    <a:pt x="129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63"/>
            <p:cNvSpPr/>
            <p:nvPr/>
          </p:nvSpPr>
          <p:spPr>
            <a:xfrm>
              <a:off x="7758540" y="3565575"/>
              <a:ext cx="636277" cy="197401"/>
            </a:xfrm>
            <a:custGeom>
              <a:avLst/>
              <a:gdLst/>
              <a:ahLst/>
              <a:cxnLst/>
              <a:rect l="l" t="t" r="r" b="b"/>
              <a:pathLst>
                <a:path w="13080" h="4058" extrusionOk="0">
                  <a:moveTo>
                    <a:pt x="9997" y="1"/>
                  </a:moveTo>
                  <a:lnTo>
                    <a:pt x="2506" y="938"/>
                  </a:lnTo>
                  <a:cubicBezTo>
                    <a:pt x="2227" y="1092"/>
                    <a:pt x="1966" y="1245"/>
                    <a:pt x="1722" y="1407"/>
                  </a:cubicBezTo>
                  <a:cubicBezTo>
                    <a:pt x="532" y="2218"/>
                    <a:pt x="0" y="3093"/>
                    <a:pt x="118" y="4012"/>
                  </a:cubicBezTo>
                  <a:cubicBezTo>
                    <a:pt x="118" y="4030"/>
                    <a:pt x="118" y="4039"/>
                    <a:pt x="118" y="4057"/>
                  </a:cubicBezTo>
                  <a:lnTo>
                    <a:pt x="13080" y="2435"/>
                  </a:lnTo>
                  <a:cubicBezTo>
                    <a:pt x="13071" y="2417"/>
                    <a:pt x="13071" y="2408"/>
                    <a:pt x="13071" y="2390"/>
                  </a:cubicBezTo>
                  <a:cubicBezTo>
                    <a:pt x="12953" y="1470"/>
                    <a:pt x="12223" y="758"/>
                    <a:pt x="10871" y="262"/>
                  </a:cubicBezTo>
                  <a:cubicBezTo>
                    <a:pt x="10583" y="172"/>
                    <a:pt x="10294" y="82"/>
                    <a:pt x="99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63"/>
            <p:cNvSpPr/>
            <p:nvPr/>
          </p:nvSpPr>
          <p:spPr>
            <a:xfrm>
              <a:off x="7130639" y="3466487"/>
              <a:ext cx="1892096" cy="377145"/>
            </a:xfrm>
            <a:custGeom>
              <a:avLst/>
              <a:gdLst/>
              <a:ahLst/>
              <a:cxnLst/>
              <a:rect l="l" t="t" r="r" b="b"/>
              <a:pathLst>
                <a:path w="38896" h="7753" extrusionOk="0">
                  <a:moveTo>
                    <a:pt x="38526" y="1"/>
                  </a:moveTo>
                  <a:lnTo>
                    <a:pt x="22896" y="1957"/>
                  </a:lnTo>
                  <a:lnTo>
                    <a:pt x="22878" y="2110"/>
                  </a:lnTo>
                  <a:cubicBezTo>
                    <a:pt x="23175" y="2191"/>
                    <a:pt x="23464" y="2281"/>
                    <a:pt x="23752" y="2371"/>
                  </a:cubicBezTo>
                  <a:cubicBezTo>
                    <a:pt x="25068" y="2858"/>
                    <a:pt x="25789" y="3552"/>
                    <a:pt x="25907" y="4481"/>
                  </a:cubicBezTo>
                  <a:lnTo>
                    <a:pt x="25916" y="4553"/>
                  </a:lnTo>
                  <a:lnTo>
                    <a:pt x="38896" y="2930"/>
                  </a:lnTo>
                  <a:lnTo>
                    <a:pt x="38526" y="1"/>
                  </a:lnTo>
                  <a:close/>
                  <a:moveTo>
                    <a:pt x="15405" y="2903"/>
                  </a:moveTo>
                  <a:lnTo>
                    <a:pt x="1" y="4823"/>
                  </a:lnTo>
                  <a:lnTo>
                    <a:pt x="370" y="7753"/>
                  </a:lnTo>
                  <a:lnTo>
                    <a:pt x="13035" y="6166"/>
                  </a:lnTo>
                  <a:lnTo>
                    <a:pt x="13107" y="6121"/>
                  </a:lnTo>
                  <a:lnTo>
                    <a:pt x="13098" y="6040"/>
                  </a:lnTo>
                  <a:cubicBezTo>
                    <a:pt x="12990" y="5157"/>
                    <a:pt x="13521" y="4300"/>
                    <a:pt x="14675" y="3507"/>
                  </a:cubicBezTo>
                  <a:cubicBezTo>
                    <a:pt x="14910" y="3354"/>
                    <a:pt x="15171" y="3192"/>
                    <a:pt x="15450" y="3047"/>
                  </a:cubicBezTo>
                  <a:lnTo>
                    <a:pt x="15405" y="290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63"/>
            <p:cNvSpPr/>
            <p:nvPr/>
          </p:nvSpPr>
          <p:spPr>
            <a:xfrm>
              <a:off x="8992842" y="3474999"/>
              <a:ext cx="35997" cy="141362"/>
            </a:xfrm>
            <a:custGeom>
              <a:avLst/>
              <a:gdLst/>
              <a:ahLst/>
              <a:cxnLst/>
              <a:rect l="l" t="t" r="r" b="b"/>
              <a:pathLst>
                <a:path w="740" h="2906" extrusionOk="0">
                  <a:moveTo>
                    <a:pt x="218" y="0"/>
                  </a:moveTo>
                  <a:cubicBezTo>
                    <a:pt x="203" y="0"/>
                    <a:pt x="187" y="2"/>
                    <a:pt x="172" y="6"/>
                  </a:cubicBezTo>
                  <a:cubicBezTo>
                    <a:pt x="73" y="24"/>
                    <a:pt x="1" y="123"/>
                    <a:pt x="19" y="231"/>
                  </a:cubicBezTo>
                  <a:cubicBezTo>
                    <a:pt x="91" y="637"/>
                    <a:pt x="163" y="1052"/>
                    <a:pt x="217" y="1466"/>
                  </a:cubicBezTo>
                  <a:cubicBezTo>
                    <a:pt x="271" y="1881"/>
                    <a:pt x="334" y="2296"/>
                    <a:pt x="334" y="2710"/>
                  </a:cubicBezTo>
                  <a:cubicBezTo>
                    <a:pt x="334" y="2728"/>
                    <a:pt x="334" y="2746"/>
                    <a:pt x="334" y="2764"/>
                  </a:cubicBezTo>
                  <a:cubicBezTo>
                    <a:pt x="357" y="2848"/>
                    <a:pt x="437" y="2906"/>
                    <a:pt x="527" y="2906"/>
                  </a:cubicBezTo>
                  <a:cubicBezTo>
                    <a:pt x="543" y="2906"/>
                    <a:pt x="561" y="2904"/>
                    <a:pt x="578" y="2899"/>
                  </a:cubicBezTo>
                  <a:cubicBezTo>
                    <a:pt x="677" y="2872"/>
                    <a:pt x="740" y="2764"/>
                    <a:pt x="713" y="2665"/>
                  </a:cubicBezTo>
                  <a:cubicBezTo>
                    <a:pt x="614" y="2259"/>
                    <a:pt x="569" y="1845"/>
                    <a:pt x="523" y="1430"/>
                  </a:cubicBezTo>
                  <a:cubicBezTo>
                    <a:pt x="469" y="1016"/>
                    <a:pt x="433" y="601"/>
                    <a:pt x="406" y="177"/>
                  </a:cubicBezTo>
                  <a:cubicBezTo>
                    <a:pt x="406" y="168"/>
                    <a:pt x="406" y="168"/>
                    <a:pt x="397" y="159"/>
                  </a:cubicBezTo>
                  <a:cubicBezTo>
                    <a:pt x="382" y="67"/>
                    <a:pt x="307" y="0"/>
                    <a:pt x="2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63"/>
            <p:cNvSpPr/>
            <p:nvPr/>
          </p:nvSpPr>
          <p:spPr>
            <a:xfrm>
              <a:off x="8234282" y="3461525"/>
              <a:ext cx="850704" cy="234469"/>
            </a:xfrm>
            <a:custGeom>
              <a:avLst/>
              <a:gdLst/>
              <a:ahLst/>
              <a:cxnLst/>
              <a:rect l="l" t="t" r="r" b="b"/>
              <a:pathLst>
                <a:path w="17488" h="4820" extrusionOk="0">
                  <a:moveTo>
                    <a:pt x="15781" y="1"/>
                  </a:moveTo>
                  <a:cubicBezTo>
                    <a:pt x="15770" y="1"/>
                    <a:pt x="15759" y="2"/>
                    <a:pt x="15748" y="4"/>
                  </a:cubicBezTo>
                  <a:lnTo>
                    <a:pt x="190" y="1951"/>
                  </a:lnTo>
                  <a:cubicBezTo>
                    <a:pt x="118" y="1960"/>
                    <a:pt x="55" y="2005"/>
                    <a:pt x="28" y="2086"/>
                  </a:cubicBezTo>
                  <a:cubicBezTo>
                    <a:pt x="1" y="2185"/>
                    <a:pt x="55" y="2293"/>
                    <a:pt x="163" y="2329"/>
                  </a:cubicBezTo>
                  <a:cubicBezTo>
                    <a:pt x="334" y="2356"/>
                    <a:pt x="505" y="2401"/>
                    <a:pt x="668" y="2437"/>
                  </a:cubicBezTo>
                  <a:cubicBezTo>
                    <a:pt x="839" y="2473"/>
                    <a:pt x="1010" y="2509"/>
                    <a:pt x="1172" y="2564"/>
                  </a:cubicBezTo>
                  <a:cubicBezTo>
                    <a:pt x="1488" y="2672"/>
                    <a:pt x="1812" y="2807"/>
                    <a:pt x="2101" y="2987"/>
                  </a:cubicBezTo>
                  <a:cubicBezTo>
                    <a:pt x="2245" y="3077"/>
                    <a:pt x="2380" y="3176"/>
                    <a:pt x="2506" y="3294"/>
                  </a:cubicBezTo>
                  <a:cubicBezTo>
                    <a:pt x="2642" y="3393"/>
                    <a:pt x="2750" y="3528"/>
                    <a:pt x="2849" y="3663"/>
                  </a:cubicBezTo>
                  <a:cubicBezTo>
                    <a:pt x="3038" y="3934"/>
                    <a:pt x="3137" y="4267"/>
                    <a:pt x="3101" y="4592"/>
                  </a:cubicBezTo>
                  <a:cubicBezTo>
                    <a:pt x="3101" y="4628"/>
                    <a:pt x="3101" y="4655"/>
                    <a:pt x="3110" y="4682"/>
                  </a:cubicBezTo>
                  <a:cubicBezTo>
                    <a:pt x="3139" y="4767"/>
                    <a:pt x="3218" y="4819"/>
                    <a:pt x="3304" y="4819"/>
                  </a:cubicBezTo>
                  <a:cubicBezTo>
                    <a:pt x="3326" y="4819"/>
                    <a:pt x="3349" y="4816"/>
                    <a:pt x="3372" y="4808"/>
                  </a:cubicBezTo>
                  <a:cubicBezTo>
                    <a:pt x="3471" y="4772"/>
                    <a:pt x="3525" y="4655"/>
                    <a:pt x="3489" y="4547"/>
                  </a:cubicBezTo>
                  <a:cubicBezTo>
                    <a:pt x="3426" y="4366"/>
                    <a:pt x="3372" y="4186"/>
                    <a:pt x="3282" y="4024"/>
                  </a:cubicBezTo>
                  <a:cubicBezTo>
                    <a:pt x="3201" y="3853"/>
                    <a:pt x="3101" y="3699"/>
                    <a:pt x="2984" y="3555"/>
                  </a:cubicBezTo>
                  <a:cubicBezTo>
                    <a:pt x="2768" y="3276"/>
                    <a:pt x="2497" y="3032"/>
                    <a:pt x="2200" y="2834"/>
                  </a:cubicBezTo>
                  <a:cubicBezTo>
                    <a:pt x="1903" y="2645"/>
                    <a:pt x="1578" y="2482"/>
                    <a:pt x="1254" y="2338"/>
                  </a:cubicBezTo>
                  <a:cubicBezTo>
                    <a:pt x="1170" y="2301"/>
                    <a:pt x="1086" y="2267"/>
                    <a:pt x="1002" y="2233"/>
                  </a:cubicBezTo>
                  <a:lnTo>
                    <a:pt x="1002" y="2233"/>
                  </a:lnTo>
                  <a:lnTo>
                    <a:pt x="15600" y="406"/>
                  </a:lnTo>
                  <a:lnTo>
                    <a:pt x="15600" y="406"/>
                  </a:lnTo>
                  <a:lnTo>
                    <a:pt x="15613" y="508"/>
                  </a:lnTo>
                  <a:lnTo>
                    <a:pt x="15667" y="617"/>
                  </a:lnTo>
                  <a:cubicBezTo>
                    <a:pt x="15686" y="660"/>
                    <a:pt x="15726" y="687"/>
                    <a:pt x="15770" y="687"/>
                  </a:cubicBezTo>
                  <a:cubicBezTo>
                    <a:pt x="15790" y="687"/>
                    <a:pt x="15810" y="682"/>
                    <a:pt x="15829" y="671"/>
                  </a:cubicBezTo>
                  <a:cubicBezTo>
                    <a:pt x="16009" y="589"/>
                    <a:pt x="16199" y="553"/>
                    <a:pt x="16388" y="526"/>
                  </a:cubicBezTo>
                  <a:cubicBezTo>
                    <a:pt x="16483" y="517"/>
                    <a:pt x="16577" y="511"/>
                    <a:pt x="16673" y="511"/>
                  </a:cubicBezTo>
                  <a:cubicBezTo>
                    <a:pt x="16710" y="511"/>
                    <a:pt x="16747" y="512"/>
                    <a:pt x="16784" y="514"/>
                  </a:cubicBezTo>
                  <a:lnTo>
                    <a:pt x="16784" y="514"/>
                  </a:lnTo>
                  <a:cubicBezTo>
                    <a:pt x="16865" y="872"/>
                    <a:pt x="16927" y="1235"/>
                    <a:pt x="16983" y="1599"/>
                  </a:cubicBezTo>
                  <a:cubicBezTo>
                    <a:pt x="17037" y="2005"/>
                    <a:pt x="17109" y="2419"/>
                    <a:pt x="17064" y="2843"/>
                  </a:cubicBezTo>
                  <a:cubicBezTo>
                    <a:pt x="17055" y="2879"/>
                    <a:pt x="17064" y="2906"/>
                    <a:pt x="17073" y="2933"/>
                  </a:cubicBezTo>
                  <a:cubicBezTo>
                    <a:pt x="17100" y="3015"/>
                    <a:pt x="17175" y="3066"/>
                    <a:pt x="17252" y="3066"/>
                  </a:cubicBezTo>
                  <a:cubicBezTo>
                    <a:pt x="17277" y="3066"/>
                    <a:pt x="17301" y="3061"/>
                    <a:pt x="17325" y="3050"/>
                  </a:cubicBezTo>
                  <a:cubicBezTo>
                    <a:pt x="17433" y="3014"/>
                    <a:pt x="17488" y="2897"/>
                    <a:pt x="17442" y="2798"/>
                  </a:cubicBezTo>
                  <a:cubicBezTo>
                    <a:pt x="17298" y="2392"/>
                    <a:pt x="17262" y="1978"/>
                    <a:pt x="17217" y="1563"/>
                  </a:cubicBezTo>
                  <a:cubicBezTo>
                    <a:pt x="17172" y="1148"/>
                    <a:pt x="17145" y="734"/>
                    <a:pt x="17136" y="319"/>
                  </a:cubicBezTo>
                  <a:cubicBezTo>
                    <a:pt x="17136" y="220"/>
                    <a:pt x="17055" y="148"/>
                    <a:pt x="16965" y="148"/>
                  </a:cubicBezTo>
                  <a:lnTo>
                    <a:pt x="16920" y="148"/>
                  </a:lnTo>
                  <a:cubicBezTo>
                    <a:pt x="16739" y="229"/>
                    <a:pt x="16550" y="265"/>
                    <a:pt x="16361" y="292"/>
                  </a:cubicBezTo>
                  <a:cubicBezTo>
                    <a:pt x="16260" y="307"/>
                    <a:pt x="16158" y="316"/>
                    <a:pt x="16056" y="316"/>
                  </a:cubicBezTo>
                  <a:cubicBezTo>
                    <a:pt x="16031" y="316"/>
                    <a:pt x="16007" y="315"/>
                    <a:pt x="15983" y="314"/>
                  </a:cubicBezTo>
                  <a:lnTo>
                    <a:pt x="15983" y="314"/>
                  </a:lnTo>
                  <a:lnTo>
                    <a:pt x="15964" y="166"/>
                  </a:lnTo>
                  <a:cubicBezTo>
                    <a:pt x="15948" y="69"/>
                    <a:pt x="15874" y="1"/>
                    <a:pt x="15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63"/>
            <p:cNvSpPr/>
            <p:nvPr/>
          </p:nvSpPr>
          <p:spPr>
            <a:xfrm>
              <a:off x="9007776" y="3586979"/>
              <a:ext cx="90772" cy="141168"/>
            </a:xfrm>
            <a:custGeom>
              <a:avLst/>
              <a:gdLst/>
              <a:ahLst/>
              <a:cxnLst/>
              <a:rect l="l" t="t" r="r" b="b"/>
              <a:pathLst>
                <a:path w="1866" h="2902" extrusionOk="0">
                  <a:moveTo>
                    <a:pt x="1344" y="0"/>
                  </a:moveTo>
                  <a:cubicBezTo>
                    <a:pt x="1323" y="0"/>
                    <a:pt x="1301" y="4"/>
                    <a:pt x="1280" y="12"/>
                  </a:cubicBezTo>
                  <a:cubicBezTo>
                    <a:pt x="1172" y="48"/>
                    <a:pt x="1118" y="165"/>
                    <a:pt x="1163" y="264"/>
                  </a:cubicBezTo>
                  <a:cubicBezTo>
                    <a:pt x="1298" y="643"/>
                    <a:pt x="1334" y="1030"/>
                    <a:pt x="1379" y="1409"/>
                  </a:cubicBezTo>
                  <a:cubicBezTo>
                    <a:pt x="1397" y="1607"/>
                    <a:pt x="1415" y="1796"/>
                    <a:pt x="1424" y="1995"/>
                  </a:cubicBezTo>
                  <a:cubicBezTo>
                    <a:pt x="1438" y="2136"/>
                    <a:pt x="1446" y="2283"/>
                    <a:pt x="1450" y="2430"/>
                  </a:cubicBezTo>
                  <a:lnTo>
                    <a:pt x="1450" y="2430"/>
                  </a:lnTo>
                  <a:cubicBezTo>
                    <a:pt x="1414" y="2442"/>
                    <a:pt x="1379" y="2453"/>
                    <a:pt x="1343" y="2463"/>
                  </a:cubicBezTo>
                  <a:cubicBezTo>
                    <a:pt x="1244" y="2481"/>
                    <a:pt x="1154" y="2499"/>
                    <a:pt x="1055" y="2508"/>
                  </a:cubicBezTo>
                  <a:cubicBezTo>
                    <a:pt x="960" y="2517"/>
                    <a:pt x="865" y="2524"/>
                    <a:pt x="770" y="2524"/>
                  </a:cubicBezTo>
                  <a:cubicBezTo>
                    <a:pt x="738" y="2524"/>
                    <a:pt x="705" y="2523"/>
                    <a:pt x="673" y="2522"/>
                  </a:cubicBezTo>
                  <a:lnTo>
                    <a:pt x="673" y="2522"/>
                  </a:lnTo>
                  <a:cubicBezTo>
                    <a:pt x="626" y="2191"/>
                    <a:pt x="579" y="1854"/>
                    <a:pt x="532" y="1517"/>
                  </a:cubicBezTo>
                  <a:cubicBezTo>
                    <a:pt x="478" y="1138"/>
                    <a:pt x="433" y="751"/>
                    <a:pt x="406" y="363"/>
                  </a:cubicBezTo>
                  <a:cubicBezTo>
                    <a:pt x="406" y="354"/>
                    <a:pt x="406" y="345"/>
                    <a:pt x="406" y="345"/>
                  </a:cubicBezTo>
                  <a:cubicBezTo>
                    <a:pt x="390" y="248"/>
                    <a:pt x="308" y="180"/>
                    <a:pt x="214" y="180"/>
                  </a:cubicBezTo>
                  <a:cubicBezTo>
                    <a:pt x="203" y="180"/>
                    <a:pt x="192" y="181"/>
                    <a:pt x="180" y="183"/>
                  </a:cubicBezTo>
                  <a:cubicBezTo>
                    <a:pt x="72" y="201"/>
                    <a:pt x="0" y="300"/>
                    <a:pt x="27" y="408"/>
                  </a:cubicBezTo>
                  <a:cubicBezTo>
                    <a:pt x="90" y="796"/>
                    <a:pt x="144" y="1174"/>
                    <a:pt x="189" y="1562"/>
                  </a:cubicBezTo>
                  <a:cubicBezTo>
                    <a:pt x="234" y="1950"/>
                    <a:pt x="280" y="2337"/>
                    <a:pt x="316" y="2716"/>
                  </a:cubicBezTo>
                  <a:lnTo>
                    <a:pt x="316" y="2770"/>
                  </a:lnTo>
                  <a:cubicBezTo>
                    <a:pt x="316" y="2779"/>
                    <a:pt x="325" y="2797"/>
                    <a:pt x="334" y="2815"/>
                  </a:cubicBezTo>
                  <a:cubicBezTo>
                    <a:pt x="353" y="2868"/>
                    <a:pt x="407" y="2901"/>
                    <a:pt x="466" y="2901"/>
                  </a:cubicBezTo>
                  <a:cubicBezTo>
                    <a:pt x="488" y="2901"/>
                    <a:pt x="510" y="2897"/>
                    <a:pt x="532" y="2887"/>
                  </a:cubicBezTo>
                  <a:cubicBezTo>
                    <a:pt x="712" y="2806"/>
                    <a:pt x="902" y="2770"/>
                    <a:pt x="1091" y="2734"/>
                  </a:cubicBezTo>
                  <a:cubicBezTo>
                    <a:pt x="1181" y="2725"/>
                    <a:pt x="1280" y="2716"/>
                    <a:pt x="1370" y="2716"/>
                  </a:cubicBezTo>
                  <a:cubicBezTo>
                    <a:pt x="1469" y="2716"/>
                    <a:pt x="1569" y="2725"/>
                    <a:pt x="1668" y="2743"/>
                  </a:cubicBezTo>
                  <a:cubicBezTo>
                    <a:pt x="1677" y="2747"/>
                    <a:pt x="1688" y="2750"/>
                    <a:pt x="1700" y="2750"/>
                  </a:cubicBezTo>
                  <a:cubicBezTo>
                    <a:pt x="1713" y="2750"/>
                    <a:pt x="1726" y="2747"/>
                    <a:pt x="1740" y="2743"/>
                  </a:cubicBezTo>
                  <a:cubicBezTo>
                    <a:pt x="1812" y="2725"/>
                    <a:pt x="1866" y="2644"/>
                    <a:pt x="1839" y="2563"/>
                  </a:cubicBezTo>
                  <a:lnTo>
                    <a:pt x="1830" y="2526"/>
                  </a:lnTo>
                  <a:cubicBezTo>
                    <a:pt x="1785" y="2337"/>
                    <a:pt x="1749" y="2148"/>
                    <a:pt x="1713" y="1959"/>
                  </a:cubicBezTo>
                  <a:cubicBezTo>
                    <a:pt x="1677" y="1769"/>
                    <a:pt x="1641" y="1580"/>
                    <a:pt x="1614" y="1382"/>
                  </a:cubicBezTo>
                  <a:cubicBezTo>
                    <a:pt x="1560" y="1003"/>
                    <a:pt x="1505" y="616"/>
                    <a:pt x="1541" y="219"/>
                  </a:cubicBezTo>
                  <a:cubicBezTo>
                    <a:pt x="1551" y="192"/>
                    <a:pt x="1541" y="156"/>
                    <a:pt x="1532" y="129"/>
                  </a:cubicBezTo>
                  <a:cubicBezTo>
                    <a:pt x="1504" y="51"/>
                    <a:pt x="1425" y="0"/>
                    <a:pt x="13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63"/>
            <p:cNvSpPr/>
            <p:nvPr/>
          </p:nvSpPr>
          <p:spPr>
            <a:xfrm>
              <a:off x="9050291" y="3487988"/>
              <a:ext cx="305685" cy="86102"/>
            </a:xfrm>
            <a:custGeom>
              <a:avLst/>
              <a:gdLst/>
              <a:ahLst/>
              <a:cxnLst/>
              <a:rect l="l" t="t" r="r" b="b"/>
              <a:pathLst>
                <a:path w="6284" h="1770" extrusionOk="0">
                  <a:moveTo>
                    <a:pt x="208" y="0"/>
                  </a:moveTo>
                  <a:cubicBezTo>
                    <a:pt x="100" y="0"/>
                    <a:pt x="9" y="82"/>
                    <a:pt x="0" y="190"/>
                  </a:cubicBezTo>
                  <a:cubicBezTo>
                    <a:pt x="0" y="298"/>
                    <a:pt x="82" y="388"/>
                    <a:pt x="190" y="388"/>
                  </a:cubicBezTo>
                  <a:cubicBezTo>
                    <a:pt x="1172" y="442"/>
                    <a:pt x="2137" y="613"/>
                    <a:pt x="3101" y="767"/>
                  </a:cubicBezTo>
                  <a:cubicBezTo>
                    <a:pt x="3588" y="848"/>
                    <a:pt x="4066" y="938"/>
                    <a:pt x="4552" y="1019"/>
                  </a:cubicBezTo>
                  <a:cubicBezTo>
                    <a:pt x="4982" y="1100"/>
                    <a:pt x="5412" y="1189"/>
                    <a:pt x="5849" y="1278"/>
                  </a:cubicBezTo>
                  <a:lnTo>
                    <a:pt x="5849" y="1278"/>
                  </a:lnTo>
                  <a:lnTo>
                    <a:pt x="5887" y="1605"/>
                  </a:lnTo>
                  <a:cubicBezTo>
                    <a:pt x="5903" y="1695"/>
                    <a:pt x="5978" y="1770"/>
                    <a:pt x="6073" y="1770"/>
                  </a:cubicBezTo>
                  <a:cubicBezTo>
                    <a:pt x="6083" y="1770"/>
                    <a:pt x="6093" y="1769"/>
                    <a:pt x="6103" y="1767"/>
                  </a:cubicBezTo>
                  <a:cubicBezTo>
                    <a:pt x="6211" y="1758"/>
                    <a:pt x="6283" y="1659"/>
                    <a:pt x="6274" y="1551"/>
                  </a:cubicBezTo>
                  <a:lnTo>
                    <a:pt x="6211" y="1091"/>
                  </a:lnTo>
                  <a:lnTo>
                    <a:pt x="6211" y="1082"/>
                  </a:lnTo>
                  <a:cubicBezTo>
                    <a:pt x="6202" y="1001"/>
                    <a:pt x="6139" y="929"/>
                    <a:pt x="6049" y="920"/>
                  </a:cubicBezTo>
                  <a:cubicBezTo>
                    <a:pt x="5562" y="875"/>
                    <a:pt x="5075" y="812"/>
                    <a:pt x="4589" y="749"/>
                  </a:cubicBezTo>
                  <a:cubicBezTo>
                    <a:pt x="4111" y="685"/>
                    <a:pt x="3624" y="622"/>
                    <a:pt x="3137" y="550"/>
                  </a:cubicBezTo>
                  <a:cubicBezTo>
                    <a:pt x="2173" y="397"/>
                    <a:pt x="1199" y="262"/>
                    <a:pt x="244" y="9"/>
                  </a:cubicBezTo>
                  <a:cubicBezTo>
                    <a:pt x="235" y="0"/>
                    <a:pt x="217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63"/>
            <p:cNvSpPr/>
            <p:nvPr/>
          </p:nvSpPr>
          <p:spPr>
            <a:xfrm>
              <a:off x="9073980" y="3552587"/>
              <a:ext cx="283308" cy="148610"/>
            </a:xfrm>
            <a:custGeom>
              <a:avLst/>
              <a:gdLst/>
              <a:ahLst/>
              <a:cxnLst/>
              <a:rect l="l" t="t" r="r" b="b"/>
              <a:pathLst>
                <a:path w="5824" h="3055" extrusionOk="0">
                  <a:moveTo>
                    <a:pt x="5588" y="1"/>
                  </a:moveTo>
                  <a:cubicBezTo>
                    <a:pt x="5570" y="1"/>
                    <a:pt x="5553" y="3"/>
                    <a:pt x="5535" y="6"/>
                  </a:cubicBezTo>
                  <a:cubicBezTo>
                    <a:pt x="5418" y="34"/>
                    <a:pt x="5336" y="160"/>
                    <a:pt x="5373" y="277"/>
                  </a:cubicBezTo>
                  <a:lnTo>
                    <a:pt x="5406" y="415"/>
                  </a:lnTo>
                  <a:lnTo>
                    <a:pt x="5406" y="415"/>
                  </a:lnTo>
                  <a:cubicBezTo>
                    <a:pt x="5013" y="613"/>
                    <a:pt x="4620" y="805"/>
                    <a:pt x="4228" y="989"/>
                  </a:cubicBezTo>
                  <a:cubicBezTo>
                    <a:pt x="3786" y="1196"/>
                    <a:pt x="3335" y="1395"/>
                    <a:pt x="2885" y="1584"/>
                  </a:cubicBezTo>
                  <a:cubicBezTo>
                    <a:pt x="2434" y="1773"/>
                    <a:pt x="1983" y="1972"/>
                    <a:pt x="1524" y="2152"/>
                  </a:cubicBezTo>
                  <a:cubicBezTo>
                    <a:pt x="1073" y="2332"/>
                    <a:pt x="613" y="2512"/>
                    <a:pt x="153" y="2675"/>
                  </a:cubicBezTo>
                  <a:cubicBezTo>
                    <a:pt x="144" y="2684"/>
                    <a:pt x="135" y="2684"/>
                    <a:pt x="126" y="2684"/>
                  </a:cubicBezTo>
                  <a:cubicBezTo>
                    <a:pt x="36" y="2738"/>
                    <a:pt x="0" y="2855"/>
                    <a:pt x="45" y="2945"/>
                  </a:cubicBezTo>
                  <a:cubicBezTo>
                    <a:pt x="77" y="3016"/>
                    <a:pt x="146" y="3054"/>
                    <a:pt x="219" y="3054"/>
                  </a:cubicBezTo>
                  <a:cubicBezTo>
                    <a:pt x="248" y="3054"/>
                    <a:pt x="278" y="3048"/>
                    <a:pt x="307" y="3035"/>
                  </a:cubicBezTo>
                  <a:cubicBezTo>
                    <a:pt x="748" y="2810"/>
                    <a:pt x="1190" y="2602"/>
                    <a:pt x="1632" y="2395"/>
                  </a:cubicBezTo>
                  <a:cubicBezTo>
                    <a:pt x="2073" y="2188"/>
                    <a:pt x="2524" y="1990"/>
                    <a:pt x="2975" y="1791"/>
                  </a:cubicBezTo>
                  <a:cubicBezTo>
                    <a:pt x="3416" y="1593"/>
                    <a:pt x="3876" y="1404"/>
                    <a:pt x="4327" y="1214"/>
                  </a:cubicBezTo>
                  <a:cubicBezTo>
                    <a:pt x="4778" y="1034"/>
                    <a:pt x="5237" y="854"/>
                    <a:pt x="5706" y="701"/>
                  </a:cubicBezTo>
                  <a:cubicBezTo>
                    <a:pt x="5769" y="674"/>
                    <a:pt x="5823" y="610"/>
                    <a:pt x="5823" y="529"/>
                  </a:cubicBezTo>
                  <a:lnTo>
                    <a:pt x="5823" y="493"/>
                  </a:lnTo>
                  <a:lnTo>
                    <a:pt x="5814" y="223"/>
                  </a:lnTo>
                  <a:cubicBezTo>
                    <a:pt x="5814" y="205"/>
                    <a:pt x="5814" y="187"/>
                    <a:pt x="5805" y="169"/>
                  </a:cubicBezTo>
                  <a:cubicBezTo>
                    <a:pt x="5782" y="68"/>
                    <a:pt x="5692" y="1"/>
                    <a:pt x="55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63"/>
            <p:cNvSpPr/>
            <p:nvPr/>
          </p:nvSpPr>
          <p:spPr>
            <a:xfrm>
              <a:off x="7051300" y="3556236"/>
              <a:ext cx="1992937" cy="418201"/>
            </a:xfrm>
            <a:custGeom>
              <a:avLst/>
              <a:gdLst/>
              <a:ahLst/>
              <a:cxnLst/>
              <a:rect l="l" t="t" r="r" b="b"/>
              <a:pathLst>
                <a:path w="40969" h="8597" extrusionOk="0">
                  <a:moveTo>
                    <a:pt x="24542" y="1"/>
                  </a:moveTo>
                  <a:cubicBezTo>
                    <a:pt x="24531" y="1"/>
                    <a:pt x="24520" y="2"/>
                    <a:pt x="24509" y="4"/>
                  </a:cubicBezTo>
                  <a:lnTo>
                    <a:pt x="18812" y="761"/>
                  </a:lnTo>
                  <a:lnTo>
                    <a:pt x="15964" y="1130"/>
                  </a:lnTo>
                  <a:lnTo>
                    <a:pt x="13115" y="1491"/>
                  </a:lnTo>
                  <a:cubicBezTo>
                    <a:pt x="11213" y="1734"/>
                    <a:pt x="9311" y="1978"/>
                    <a:pt x="7409" y="2203"/>
                  </a:cubicBezTo>
                  <a:cubicBezTo>
                    <a:pt x="5508" y="2437"/>
                    <a:pt x="3606" y="2654"/>
                    <a:pt x="1695" y="2861"/>
                  </a:cubicBezTo>
                  <a:cubicBezTo>
                    <a:pt x="1586" y="2870"/>
                    <a:pt x="1514" y="2969"/>
                    <a:pt x="1532" y="3068"/>
                  </a:cubicBezTo>
                  <a:lnTo>
                    <a:pt x="1532" y="3077"/>
                  </a:lnTo>
                  <a:lnTo>
                    <a:pt x="1544" y="3172"/>
                  </a:lnTo>
                  <a:lnTo>
                    <a:pt x="1544" y="3172"/>
                  </a:lnTo>
                  <a:lnTo>
                    <a:pt x="171" y="3339"/>
                  </a:lnTo>
                  <a:cubicBezTo>
                    <a:pt x="72" y="3357"/>
                    <a:pt x="0" y="3438"/>
                    <a:pt x="9" y="3537"/>
                  </a:cubicBezTo>
                  <a:lnTo>
                    <a:pt x="9" y="3555"/>
                  </a:lnTo>
                  <a:cubicBezTo>
                    <a:pt x="36" y="4366"/>
                    <a:pt x="117" y="5169"/>
                    <a:pt x="216" y="5962"/>
                  </a:cubicBezTo>
                  <a:cubicBezTo>
                    <a:pt x="316" y="6764"/>
                    <a:pt x="433" y="7557"/>
                    <a:pt x="604" y="8350"/>
                  </a:cubicBezTo>
                  <a:lnTo>
                    <a:pt x="613" y="8368"/>
                  </a:lnTo>
                  <a:cubicBezTo>
                    <a:pt x="630" y="8461"/>
                    <a:pt x="710" y="8523"/>
                    <a:pt x="802" y="8523"/>
                  </a:cubicBezTo>
                  <a:cubicBezTo>
                    <a:pt x="808" y="8523"/>
                    <a:pt x="814" y="8522"/>
                    <a:pt x="820" y="8522"/>
                  </a:cubicBezTo>
                  <a:lnTo>
                    <a:pt x="2189" y="8348"/>
                  </a:lnTo>
                  <a:lnTo>
                    <a:pt x="2189" y="8348"/>
                  </a:lnTo>
                  <a:lnTo>
                    <a:pt x="2199" y="8423"/>
                  </a:lnTo>
                  <a:lnTo>
                    <a:pt x="2199" y="8432"/>
                  </a:lnTo>
                  <a:lnTo>
                    <a:pt x="2199" y="8441"/>
                  </a:lnTo>
                  <a:cubicBezTo>
                    <a:pt x="2216" y="8529"/>
                    <a:pt x="2297" y="8597"/>
                    <a:pt x="2385" y="8597"/>
                  </a:cubicBezTo>
                  <a:cubicBezTo>
                    <a:pt x="2395" y="8597"/>
                    <a:pt x="2405" y="8596"/>
                    <a:pt x="2416" y="8594"/>
                  </a:cubicBezTo>
                  <a:cubicBezTo>
                    <a:pt x="5598" y="8089"/>
                    <a:pt x="8798" y="7701"/>
                    <a:pt x="11998" y="7305"/>
                  </a:cubicBezTo>
                  <a:lnTo>
                    <a:pt x="21588" y="6124"/>
                  </a:lnTo>
                  <a:lnTo>
                    <a:pt x="31188" y="4943"/>
                  </a:lnTo>
                  <a:lnTo>
                    <a:pt x="40779" y="3789"/>
                  </a:lnTo>
                  <a:lnTo>
                    <a:pt x="40788" y="3789"/>
                  </a:lnTo>
                  <a:cubicBezTo>
                    <a:pt x="40887" y="3780"/>
                    <a:pt x="40968" y="3681"/>
                    <a:pt x="40950" y="3573"/>
                  </a:cubicBezTo>
                  <a:lnTo>
                    <a:pt x="40914" y="3303"/>
                  </a:lnTo>
                  <a:cubicBezTo>
                    <a:pt x="40906" y="3201"/>
                    <a:pt x="40817" y="3131"/>
                    <a:pt x="40716" y="3131"/>
                  </a:cubicBezTo>
                  <a:cubicBezTo>
                    <a:pt x="40710" y="3131"/>
                    <a:pt x="40704" y="3131"/>
                    <a:pt x="40698" y="3131"/>
                  </a:cubicBezTo>
                  <a:cubicBezTo>
                    <a:pt x="40599" y="3149"/>
                    <a:pt x="40518" y="3249"/>
                    <a:pt x="40536" y="3348"/>
                  </a:cubicBezTo>
                  <a:lnTo>
                    <a:pt x="40544" y="3427"/>
                  </a:lnTo>
                  <a:lnTo>
                    <a:pt x="40544" y="3427"/>
                  </a:lnTo>
                  <a:lnTo>
                    <a:pt x="31152" y="4655"/>
                  </a:lnTo>
                  <a:lnTo>
                    <a:pt x="21561" y="5872"/>
                  </a:lnTo>
                  <a:lnTo>
                    <a:pt x="11971" y="7098"/>
                  </a:lnTo>
                  <a:cubicBezTo>
                    <a:pt x="8834" y="7495"/>
                    <a:pt x="5706" y="7893"/>
                    <a:pt x="2562" y="8188"/>
                  </a:cubicBezTo>
                  <a:lnTo>
                    <a:pt x="2562" y="8188"/>
                  </a:lnTo>
                  <a:lnTo>
                    <a:pt x="2551" y="8107"/>
                  </a:lnTo>
                  <a:cubicBezTo>
                    <a:pt x="2534" y="8005"/>
                    <a:pt x="2453" y="7935"/>
                    <a:pt x="2353" y="7935"/>
                  </a:cubicBezTo>
                  <a:cubicBezTo>
                    <a:pt x="2347" y="7935"/>
                    <a:pt x="2341" y="7935"/>
                    <a:pt x="2335" y="7936"/>
                  </a:cubicBezTo>
                  <a:lnTo>
                    <a:pt x="984" y="8108"/>
                  </a:lnTo>
                  <a:lnTo>
                    <a:pt x="984" y="8108"/>
                  </a:lnTo>
                  <a:cubicBezTo>
                    <a:pt x="950" y="7364"/>
                    <a:pt x="866" y="6627"/>
                    <a:pt x="775" y="5899"/>
                  </a:cubicBezTo>
                  <a:cubicBezTo>
                    <a:pt x="684" y="5161"/>
                    <a:pt x="578" y="4430"/>
                    <a:pt x="428" y="3701"/>
                  </a:cubicBezTo>
                  <a:lnTo>
                    <a:pt x="428" y="3701"/>
                  </a:lnTo>
                  <a:lnTo>
                    <a:pt x="1785" y="3528"/>
                  </a:lnTo>
                  <a:cubicBezTo>
                    <a:pt x="1884" y="3519"/>
                    <a:pt x="1965" y="3420"/>
                    <a:pt x="1947" y="3312"/>
                  </a:cubicBezTo>
                  <a:lnTo>
                    <a:pt x="1935" y="3213"/>
                  </a:lnTo>
                  <a:lnTo>
                    <a:pt x="1935" y="3213"/>
                  </a:lnTo>
                  <a:cubicBezTo>
                    <a:pt x="3766" y="2952"/>
                    <a:pt x="5606" y="2700"/>
                    <a:pt x="7437" y="2464"/>
                  </a:cubicBezTo>
                  <a:cubicBezTo>
                    <a:pt x="9338" y="2221"/>
                    <a:pt x="11240" y="1987"/>
                    <a:pt x="13142" y="1752"/>
                  </a:cubicBezTo>
                  <a:lnTo>
                    <a:pt x="16000" y="1401"/>
                  </a:lnTo>
                  <a:lnTo>
                    <a:pt x="18848" y="1058"/>
                  </a:lnTo>
                  <a:lnTo>
                    <a:pt x="24554" y="382"/>
                  </a:lnTo>
                  <a:lnTo>
                    <a:pt x="24563" y="382"/>
                  </a:lnTo>
                  <a:cubicBezTo>
                    <a:pt x="24671" y="373"/>
                    <a:pt x="24743" y="274"/>
                    <a:pt x="24725" y="166"/>
                  </a:cubicBezTo>
                  <a:cubicBezTo>
                    <a:pt x="24717" y="69"/>
                    <a:pt x="24637" y="1"/>
                    <a:pt x="245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63"/>
            <p:cNvSpPr/>
            <p:nvPr/>
          </p:nvSpPr>
          <p:spPr>
            <a:xfrm>
              <a:off x="7753724" y="3601377"/>
              <a:ext cx="138152" cy="171960"/>
            </a:xfrm>
            <a:custGeom>
              <a:avLst/>
              <a:gdLst/>
              <a:ahLst/>
              <a:cxnLst/>
              <a:rect l="l" t="t" r="r" b="b"/>
              <a:pathLst>
                <a:path w="2840" h="3535" extrusionOk="0">
                  <a:moveTo>
                    <a:pt x="2624" y="1"/>
                  </a:moveTo>
                  <a:cubicBezTo>
                    <a:pt x="2587" y="1"/>
                    <a:pt x="2549" y="11"/>
                    <a:pt x="2515" y="31"/>
                  </a:cubicBezTo>
                  <a:lnTo>
                    <a:pt x="2065" y="329"/>
                  </a:lnTo>
                  <a:cubicBezTo>
                    <a:pt x="1920" y="428"/>
                    <a:pt x="1767" y="509"/>
                    <a:pt x="1623" y="626"/>
                  </a:cubicBezTo>
                  <a:cubicBezTo>
                    <a:pt x="1343" y="842"/>
                    <a:pt x="1064" y="1068"/>
                    <a:pt x="821" y="1338"/>
                  </a:cubicBezTo>
                  <a:cubicBezTo>
                    <a:pt x="577" y="1599"/>
                    <a:pt x="370" y="1897"/>
                    <a:pt x="217" y="2239"/>
                  </a:cubicBezTo>
                  <a:cubicBezTo>
                    <a:pt x="63" y="2582"/>
                    <a:pt x="0" y="2961"/>
                    <a:pt x="27" y="3339"/>
                  </a:cubicBezTo>
                  <a:lnTo>
                    <a:pt x="27" y="3348"/>
                  </a:lnTo>
                  <a:cubicBezTo>
                    <a:pt x="27" y="3357"/>
                    <a:pt x="27" y="3375"/>
                    <a:pt x="27" y="3384"/>
                  </a:cubicBezTo>
                  <a:cubicBezTo>
                    <a:pt x="51" y="3469"/>
                    <a:pt x="133" y="3534"/>
                    <a:pt x="224" y="3534"/>
                  </a:cubicBezTo>
                  <a:cubicBezTo>
                    <a:pt x="240" y="3534"/>
                    <a:pt x="255" y="3532"/>
                    <a:pt x="271" y="3528"/>
                  </a:cubicBezTo>
                  <a:cubicBezTo>
                    <a:pt x="370" y="3501"/>
                    <a:pt x="433" y="3393"/>
                    <a:pt x="415" y="3294"/>
                  </a:cubicBezTo>
                  <a:cubicBezTo>
                    <a:pt x="334" y="2979"/>
                    <a:pt x="361" y="2654"/>
                    <a:pt x="478" y="2348"/>
                  </a:cubicBezTo>
                  <a:cubicBezTo>
                    <a:pt x="595" y="2041"/>
                    <a:pt x="794" y="1762"/>
                    <a:pt x="1019" y="1518"/>
                  </a:cubicBezTo>
                  <a:cubicBezTo>
                    <a:pt x="1253" y="1275"/>
                    <a:pt x="1524" y="1059"/>
                    <a:pt x="1803" y="878"/>
                  </a:cubicBezTo>
                  <a:lnTo>
                    <a:pt x="1911" y="806"/>
                  </a:lnTo>
                  <a:lnTo>
                    <a:pt x="2019" y="743"/>
                  </a:lnTo>
                  <a:cubicBezTo>
                    <a:pt x="2092" y="698"/>
                    <a:pt x="2173" y="653"/>
                    <a:pt x="2245" y="617"/>
                  </a:cubicBezTo>
                  <a:cubicBezTo>
                    <a:pt x="2398" y="536"/>
                    <a:pt x="2542" y="455"/>
                    <a:pt x="2695" y="374"/>
                  </a:cubicBezTo>
                  <a:lnTo>
                    <a:pt x="2714" y="365"/>
                  </a:lnTo>
                  <a:cubicBezTo>
                    <a:pt x="2714" y="365"/>
                    <a:pt x="2723" y="365"/>
                    <a:pt x="2732" y="356"/>
                  </a:cubicBezTo>
                  <a:cubicBezTo>
                    <a:pt x="2822" y="301"/>
                    <a:pt x="2840" y="175"/>
                    <a:pt x="2786" y="85"/>
                  </a:cubicBezTo>
                  <a:cubicBezTo>
                    <a:pt x="2746" y="29"/>
                    <a:pt x="2686" y="1"/>
                    <a:pt x="26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63"/>
            <p:cNvSpPr/>
            <p:nvPr/>
          </p:nvSpPr>
          <p:spPr>
            <a:xfrm>
              <a:off x="8276797" y="3673322"/>
              <a:ext cx="127207" cy="161161"/>
            </a:xfrm>
            <a:custGeom>
              <a:avLst/>
              <a:gdLst/>
              <a:ahLst/>
              <a:cxnLst/>
              <a:rect l="l" t="t" r="r" b="b"/>
              <a:pathLst>
                <a:path w="2615" h="3313" extrusionOk="0">
                  <a:moveTo>
                    <a:pt x="2417" y="0"/>
                  </a:moveTo>
                  <a:cubicBezTo>
                    <a:pt x="2405" y="0"/>
                    <a:pt x="2393" y="1"/>
                    <a:pt x="2381" y="3"/>
                  </a:cubicBezTo>
                  <a:cubicBezTo>
                    <a:pt x="2272" y="30"/>
                    <a:pt x="2209" y="129"/>
                    <a:pt x="2227" y="238"/>
                  </a:cubicBezTo>
                  <a:cubicBezTo>
                    <a:pt x="2254" y="382"/>
                    <a:pt x="2272" y="526"/>
                    <a:pt x="2254" y="670"/>
                  </a:cubicBezTo>
                  <a:cubicBezTo>
                    <a:pt x="2245" y="815"/>
                    <a:pt x="2218" y="968"/>
                    <a:pt x="2155" y="1103"/>
                  </a:cubicBezTo>
                  <a:cubicBezTo>
                    <a:pt x="2056" y="1382"/>
                    <a:pt x="1876" y="1644"/>
                    <a:pt x="1668" y="1869"/>
                  </a:cubicBezTo>
                  <a:cubicBezTo>
                    <a:pt x="1461" y="2104"/>
                    <a:pt x="1218" y="2302"/>
                    <a:pt x="965" y="2473"/>
                  </a:cubicBezTo>
                  <a:cubicBezTo>
                    <a:pt x="830" y="2563"/>
                    <a:pt x="704" y="2653"/>
                    <a:pt x="569" y="2735"/>
                  </a:cubicBezTo>
                  <a:cubicBezTo>
                    <a:pt x="434" y="2807"/>
                    <a:pt x="298" y="2879"/>
                    <a:pt x="154" y="2942"/>
                  </a:cubicBezTo>
                  <a:cubicBezTo>
                    <a:pt x="145" y="2942"/>
                    <a:pt x="136" y="2951"/>
                    <a:pt x="127" y="2951"/>
                  </a:cubicBezTo>
                  <a:cubicBezTo>
                    <a:pt x="28" y="3005"/>
                    <a:pt x="1" y="3131"/>
                    <a:pt x="64" y="3221"/>
                  </a:cubicBezTo>
                  <a:cubicBezTo>
                    <a:pt x="99" y="3280"/>
                    <a:pt x="162" y="3312"/>
                    <a:pt x="226" y="3312"/>
                  </a:cubicBezTo>
                  <a:cubicBezTo>
                    <a:pt x="260" y="3312"/>
                    <a:pt x="294" y="3303"/>
                    <a:pt x="325" y="3284"/>
                  </a:cubicBezTo>
                  <a:lnTo>
                    <a:pt x="334" y="3284"/>
                  </a:lnTo>
                  <a:cubicBezTo>
                    <a:pt x="614" y="3104"/>
                    <a:pt x="875" y="2906"/>
                    <a:pt x="1128" y="2707"/>
                  </a:cubicBezTo>
                  <a:cubicBezTo>
                    <a:pt x="1389" y="2500"/>
                    <a:pt x="1632" y="2284"/>
                    <a:pt x="1849" y="2031"/>
                  </a:cubicBezTo>
                  <a:cubicBezTo>
                    <a:pt x="2065" y="1788"/>
                    <a:pt x="2263" y="1518"/>
                    <a:pt x="2399" y="1202"/>
                  </a:cubicBezTo>
                  <a:cubicBezTo>
                    <a:pt x="2543" y="896"/>
                    <a:pt x="2615" y="553"/>
                    <a:pt x="2615" y="193"/>
                  </a:cubicBezTo>
                  <a:cubicBezTo>
                    <a:pt x="2615" y="184"/>
                    <a:pt x="2615" y="166"/>
                    <a:pt x="2615" y="157"/>
                  </a:cubicBezTo>
                  <a:cubicBezTo>
                    <a:pt x="2591" y="61"/>
                    <a:pt x="2510" y="0"/>
                    <a:pt x="2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63"/>
            <p:cNvSpPr/>
            <p:nvPr/>
          </p:nvSpPr>
          <p:spPr>
            <a:xfrm>
              <a:off x="7126261" y="3708687"/>
              <a:ext cx="37311" cy="143746"/>
            </a:xfrm>
            <a:custGeom>
              <a:avLst/>
              <a:gdLst/>
              <a:ahLst/>
              <a:cxnLst/>
              <a:rect l="l" t="t" r="r" b="b"/>
              <a:pathLst>
                <a:path w="767" h="2955" extrusionOk="0">
                  <a:moveTo>
                    <a:pt x="226" y="1"/>
                  </a:moveTo>
                  <a:cubicBezTo>
                    <a:pt x="211" y="1"/>
                    <a:pt x="196" y="3"/>
                    <a:pt x="181" y="6"/>
                  </a:cubicBezTo>
                  <a:cubicBezTo>
                    <a:pt x="73" y="24"/>
                    <a:pt x="0" y="124"/>
                    <a:pt x="27" y="232"/>
                  </a:cubicBezTo>
                  <a:cubicBezTo>
                    <a:pt x="100" y="637"/>
                    <a:pt x="163" y="1052"/>
                    <a:pt x="217" y="1467"/>
                  </a:cubicBezTo>
                  <a:lnTo>
                    <a:pt x="307" y="2089"/>
                  </a:lnTo>
                  <a:cubicBezTo>
                    <a:pt x="325" y="2296"/>
                    <a:pt x="379" y="2494"/>
                    <a:pt x="334" y="2711"/>
                  </a:cubicBezTo>
                  <a:cubicBezTo>
                    <a:pt x="325" y="2756"/>
                    <a:pt x="334" y="2801"/>
                    <a:pt x="352" y="2837"/>
                  </a:cubicBezTo>
                  <a:cubicBezTo>
                    <a:pt x="384" y="2914"/>
                    <a:pt x="458" y="2955"/>
                    <a:pt x="534" y="2955"/>
                  </a:cubicBezTo>
                  <a:cubicBezTo>
                    <a:pt x="564" y="2955"/>
                    <a:pt x="594" y="2949"/>
                    <a:pt x="622" y="2936"/>
                  </a:cubicBezTo>
                  <a:cubicBezTo>
                    <a:pt x="722" y="2891"/>
                    <a:pt x="767" y="2765"/>
                    <a:pt x="722" y="2666"/>
                  </a:cubicBezTo>
                  <a:cubicBezTo>
                    <a:pt x="622" y="2467"/>
                    <a:pt x="622" y="2251"/>
                    <a:pt x="595" y="2053"/>
                  </a:cubicBezTo>
                  <a:lnTo>
                    <a:pt x="523" y="1431"/>
                  </a:lnTo>
                  <a:cubicBezTo>
                    <a:pt x="478" y="1016"/>
                    <a:pt x="433" y="601"/>
                    <a:pt x="406" y="178"/>
                  </a:cubicBezTo>
                  <a:cubicBezTo>
                    <a:pt x="406" y="178"/>
                    <a:pt x="406" y="169"/>
                    <a:pt x="406" y="160"/>
                  </a:cubicBezTo>
                  <a:cubicBezTo>
                    <a:pt x="391" y="67"/>
                    <a:pt x="316" y="1"/>
                    <a:pt x="2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63"/>
            <p:cNvSpPr/>
            <p:nvPr/>
          </p:nvSpPr>
          <p:spPr>
            <a:xfrm>
              <a:off x="7753724" y="3752661"/>
              <a:ext cx="159215" cy="130125"/>
            </a:xfrm>
            <a:custGeom>
              <a:avLst/>
              <a:gdLst/>
              <a:ahLst/>
              <a:cxnLst/>
              <a:rect l="l" t="t" r="r" b="b"/>
              <a:pathLst>
                <a:path w="3273" h="2675" extrusionOk="0">
                  <a:moveTo>
                    <a:pt x="215" y="1"/>
                  </a:moveTo>
                  <a:cubicBezTo>
                    <a:pt x="203" y="1"/>
                    <a:pt x="192" y="2"/>
                    <a:pt x="181" y="4"/>
                  </a:cubicBezTo>
                  <a:cubicBezTo>
                    <a:pt x="72" y="31"/>
                    <a:pt x="0" y="130"/>
                    <a:pt x="27" y="238"/>
                  </a:cubicBezTo>
                  <a:cubicBezTo>
                    <a:pt x="99" y="581"/>
                    <a:pt x="253" y="905"/>
                    <a:pt x="460" y="1176"/>
                  </a:cubicBezTo>
                  <a:cubicBezTo>
                    <a:pt x="676" y="1446"/>
                    <a:pt x="938" y="1662"/>
                    <a:pt x="1208" y="1843"/>
                  </a:cubicBezTo>
                  <a:cubicBezTo>
                    <a:pt x="1488" y="2023"/>
                    <a:pt x="1776" y="2176"/>
                    <a:pt x="2083" y="2302"/>
                  </a:cubicBezTo>
                  <a:cubicBezTo>
                    <a:pt x="2371" y="2438"/>
                    <a:pt x="2677" y="2564"/>
                    <a:pt x="3002" y="2663"/>
                  </a:cubicBezTo>
                  <a:cubicBezTo>
                    <a:pt x="3011" y="2663"/>
                    <a:pt x="3020" y="2672"/>
                    <a:pt x="3029" y="2672"/>
                  </a:cubicBezTo>
                  <a:cubicBezTo>
                    <a:pt x="3039" y="2674"/>
                    <a:pt x="3049" y="2674"/>
                    <a:pt x="3059" y="2674"/>
                  </a:cubicBezTo>
                  <a:cubicBezTo>
                    <a:pt x="3155" y="2674"/>
                    <a:pt x="3238" y="2599"/>
                    <a:pt x="3254" y="2510"/>
                  </a:cubicBezTo>
                  <a:cubicBezTo>
                    <a:pt x="3272" y="2402"/>
                    <a:pt x="3191" y="2302"/>
                    <a:pt x="3092" y="2284"/>
                  </a:cubicBezTo>
                  <a:cubicBezTo>
                    <a:pt x="2939" y="2266"/>
                    <a:pt x="2786" y="2230"/>
                    <a:pt x="2641" y="2185"/>
                  </a:cubicBezTo>
                  <a:cubicBezTo>
                    <a:pt x="2488" y="2140"/>
                    <a:pt x="2335" y="2086"/>
                    <a:pt x="2191" y="2032"/>
                  </a:cubicBezTo>
                  <a:cubicBezTo>
                    <a:pt x="1902" y="1915"/>
                    <a:pt x="1623" y="1789"/>
                    <a:pt x="1361" y="1608"/>
                  </a:cubicBezTo>
                  <a:cubicBezTo>
                    <a:pt x="1118" y="1437"/>
                    <a:pt x="875" y="1239"/>
                    <a:pt x="712" y="986"/>
                  </a:cubicBezTo>
                  <a:cubicBezTo>
                    <a:pt x="622" y="869"/>
                    <a:pt x="559" y="734"/>
                    <a:pt x="505" y="599"/>
                  </a:cubicBezTo>
                  <a:cubicBezTo>
                    <a:pt x="451" y="464"/>
                    <a:pt x="424" y="319"/>
                    <a:pt x="415" y="175"/>
                  </a:cubicBezTo>
                  <a:lnTo>
                    <a:pt x="406" y="175"/>
                  </a:lnTo>
                  <a:cubicBezTo>
                    <a:pt x="406" y="166"/>
                    <a:pt x="406" y="166"/>
                    <a:pt x="406" y="157"/>
                  </a:cubicBezTo>
                  <a:cubicBezTo>
                    <a:pt x="390" y="61"/>
                    <a:pt x="303" y="1"/>
                    <a:pt x="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63"/>
            <p:cNvSpPr/>
            <p:nvPr/>
          </p:nvSpPr>
          <p:spPr>
            <a:xfrm>
              <a:off x="7140708" y="3828157"/>
              <a:ext cx="36046" cy="134163"/>
            </a:xfrm>
            <a:custGeom>
              <a:avLst/>
              <a:gdLst/>
              <a:ahLst/>
              <a:cxnLst/>
              <a:rect l="l" t="t" r="r" b="b"/>
              <a:pathLst>
                <a:path w="741" h="2758" extrusionOk="0">
                  <a:moveTo>
                    <a:pt x="230" y="0"/>
                  </a:moveTo>
                  <a:cubicBezTo>
                    <a:pt x="208" y="0"/>
                    <a:pt x="186" y="4"/>
                    <a:pt x="163" y="11"/>
                  </a:cubicBezTo>
                  <a:cubicBezTo>
                    <a:pt x="64" y="38"/>
                    <a:pt x="1" y="155"/>
                    <a:pt x="37" y="255"/>
                  </a:cubicBezTo>
                  <a:cubicBezTo>
                    <a:pt x="163" y="633"/>
                    <a:pt x="208" y="1021"/>
                    <a:pt x="253" y="1399"/>
                  </a:cubicBezTo>
                  <a:cubicBezTo>
                    <a:pt x="289" y="1787"/>
                    <a:pt x="325" y="2175"/>
                    <a:pt x="325" y="2562"/>
                  </a:cubicBezTo>
                  <a:cubicBezTo>
                    <a:pt x="325" y="2580"/>
                    <a:pt x="325" y="2598"/>
                    <a:pt x="334" y="2607"/>
                  </a:cubicBezTo>
                  <a:cubicBezTo>
                    <a:pt x="357" y="2698"/>
                    <a:pt x="431" y="2758"/>
                    <a:pt x="519" y="2758"/>
                  </a:cubicBezTo>
                  <a:cubicBezTo>
                    <a:pt x="535" y="2758"/>
                    <a:pt x="552" y="2756"/>
                    <a:pt x="569" y="2751"/>
                  </a:cubicBezTo>
                  <a:cubicBezTo>
                    <a:pt x="677" y="2724"/>
                    <a:pt x="740" y="2625"/>
                    <a:pt x="713" y="2517"/>
                  </a:cubicBezTo>
                  <a:cubicBezTo>
                    <a:pt x="623" y="2138"/>
                    <a:pt x="551" y="1760"/>
                    <a:pt x="497" y="1372"/>
                  </a:cubicBezTo>
                  <a:cubicBezTo>
                    <a:pt x="443" y="985"/>
                    <a:pt x="397" y="606"/>
                    <a:pt x="425" y="210"/>
                  </a:cubicBezTo>
                  <a:cubicBezTo>
                    <a:pt x="425" y="182"/>
                    <a:pt x="425" y="155"/>
                    <a:pt x="416" y="137"/>
                  </a:cubicBezTo>
                  <a:cubicBezTo>
                    <a:pt x="387" y="52"/>
                    <a:pt x="313" y="0"/>
                    <a:pt x="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778" name="Google Shape;1778;p63"/>
          <p:cNvGrpSpPr/>
          <p:nvPr/>
        </p:nvGrpSpPr>
        <p:grpSpPr>
          <a:xfrm rot="854098">
            <a:off x="7730804" y="3763264"/>
            <a:ext cx="639528" cy="438002"/>
            <a:chOff x="5501450" y="2545600"/>
            <a:chExt cx="639525" cy="438000"/>
          </a:xfrm>
        </p:grpSpPr>
        <p:sp>
          <p:nvSpPr>
            <p:cNvPr id="1779" name="Google Shape;1779;p63"/>
            <p:cNvSpPr/>
            <p:nvPr/>
          </p:nvSpPr>
          <p:spPr>
            <a:xfrm>
              <a:off x="5501450" y="2545600"/>
              <a:ext cx="639525" cy="438000"/>
            </a:xfrm>
            <a:custGeom>
              <a:avLst/>
              <a:gdLst/>
              <a:ahLst/>
              <a:cxnLst/>
              <a:rect l="l" t="t" r="r" b="b"/>
              <a:pathLst>
                <a:path w="25581" h="17520" extrusionOk="0">
                  <a:moveTo>
                    <a:pt x="2054" y="916"/>
                  </a:moveTo>
                  <a:cubicBezTo>
                    <a:pt x="4249" y="1273"/>
                    <a:pt x="6534" y="1376"/>
                    <a:pt x="8837" y="1376"/>
                  </a:cubicBezTo>
                  <a:cubicBezTo>
                    <a:pt x="11993" y="1376"/>
                    <a:pt x="15185" y="1183"/>
                    <a:pt x="18229" y="1183"/>
                  </a:cubicBezTo>
                  <a:cubicBezTo>
                    <a:pt x="18767" y="1183"/>
                    <a:pt x="19366" y="1142"/>
                    <a:pt x="19969" y="1142"/>
                  </a:cubicBezTo>
                  <a:cubicBezTo>
                    <a:pt x="21476" y="1142"/>
                    <a:pt x="23008" y="1398"/>
                    <a:pt x="23668" y="3189"/>
                  </a:cubicBezTo>
                  <a:cubicBezTo>
                    <a:pt x="24139" y="4443"/>
                    <a:pt x="23998" y="6292"/>
                    <a:pt x="24045" y="7625"/>
                  </a:cubicBezTo>
                  <a:cubicBezTo>
                    <a:pt x="24154" y="10242"/>
                    <a:pt x="24076" y="12876"/>
                    <a:pt x="23904" y="15493"/>
                  </a:cubicBezTo>
                  <a:cubicBezTo>
                    <a:pt x="19549" y="16044"/>
                    <a:pt x="15184" y="16308"/>
                    <a:pt x="10802" y="16308"/>
                  </a:cubicBezTo>
                  <a:cubicBezTo>
                    <a:pt x="9570" y="16308"/>
                    <a:pt x="8336" y="16287"/>
                    <a:pt x="7101" y="16246"/>
                  </a:cubicBezTo>
                  <a:cubicBezTo>
                    <a:pt x="5141" y="16167"/>
                    <a:pt x="2398" y="16543"/>
                    <a:pt x="1505" y="14036"/>
                  </a:cubicBezTo>
                  <a:cubicBezTo>
                    <a:pt x="1066" y="12782"/>
                    <a:pt x="1270" y="10916"/>
                    <a:pt x="1207" y="9600"/>
                  </a:cubicBezTo>
                  <a:cubicBezTo>
                    <a:pt x="1160" y="8659"/>
                    <a:pt x="235" y="1700"/>
                    <a:pt x="2054" y="916"/>
                  </a:cubicBezTo>
                  <a:close/>
                  <a:moveTo>
                    <a:pt x="1928" y="0"/>
                  </a:moveTo>
                  <a:cubicBezTo>
                    <a:pt x="478" y="0"/>
                    <a:pt x="29" y="2119"/>
                    <a:pt x="16" y="3518"/>
                  </a:cubicBezTo>
                  <a:cubicBezTo>
                    <a:pt x="0" y="5869"/>
                    <a:pt x="204" y="8252"/>
                    <a:pt x="282" y="10603"/>
                  </a:cubicBezTo>
                  <a:cubicBezTo>
                    <a:pt x="345" y="12139"/>
                    <a:pt x="157" y="14098"/>
                    <a:pt x="1003" y="15462"/>
                  </a:cubicBezTo>
                  <a:cubicBezTo>
                    <a:pt x="2119" y="17247"/>
                    <a:pt x="4806" y="17520"/>
                    <a:pt x="7212" y="17520"/>
                  </a:cubicBezTo>
                  <a:cubicBezTo>
                    <a:pt x="8268" y="17520"/>
                    <a:pt x="9269" y="17467"/>
                    <a:pt x="10061" y="17467"/>
                  </a:cubicBezTo>
                  <a:cubicBezTo>
                    <a:pt x="10126" y="17467"/>
                    <a:pt x="10189" y="17468"/>
                    <a:pt x="10251" y="17468"/>
                  </a:cubicBezTo>
                  <a:cubicBezTo>
                    <a:pt x="10550" y="17471"/>
                    <a:pt x="10848" y="17473"/>
                    <a:pt x="11146" y="17473"/>
                  </a:cubicBezTo>
                  <a:cubicBezTo>
                    <a:pt x="15785" y="17473"/>
                    <a:pt x="20422" y="17132"/>
                    <a:pt x="25016" y="16528"/>
                  </a:cubicBezTo>
                  <a:cubicBezTo>
                    <a:pt x="25581" y="16449"/>
                    <a:pt x="25549" y="15791"/>
                    <a:pt x="25189" y="15509"/>
                  </a:cubicBezTo>
                  <a:cubicBezTo>
                    <a:pt x="25440" y="11857"/>
                    <a:pt x="25534" y="8126"/>
                    <a:pt x="25110" y="4490"/>
                  </a:cubicBezTo>
                  <a:cubicBezTo>
                    <a:pt x="24907" y="2766"/>
                    <a:pt x="24515" y="995"/>
                    <a:pt x="22728" y="305"/>
                  </a:cubicBezTo>
                  <a:cubicBezTo>
                    <a:pt x="22098" y="64"/>
                    <a:pt x="21403" y="15"/>
                    <a:pt x="20716" y="15"/>
                  </a:cubicBezTo>
                  <a:cubicBezTo>
                    <a:pt x="20240" y="15"/>
                    <a:pt x="19769" y="38"/>
                    <a:pt x="19327" y="38"/>
                  </a:cubicBezTo>
                  <a:cubicBezTo>
                    <a:pt x="17132" y="38"/>
                    <a:pt x="14954" y="70"/>
                    <a:pt x="12759" y="70"/>
                  </a:cubicBezTo>
                  <a:cubicBezTo>
                    <a:pt x="12545" y="72"/>
                    <a:pt x="12330" y="73"/>
                    <a:pt x="12115" y="73"/>
                  </a:cubicBezTo>
                  <a:cubicBezTo>
                    <a:pt x="10641" y="73"/>
                    <a:pt x="9140" y="30"/>
                    <a:pt x="7640" y="30"/>
                  </a:cubicBezTo>
                  <a:cubicBezTo>
                    <a:pt x="6052" y="30"/>
                    <a:pt x="4466" y="78"/>
                    <a:pt x="2916" y="274"/>
                  </a:cubicBezTo>
                  <a:cubicBezTo>
                    <a:pt x="2544" y="84"/>
                    <a:pt x="2216" y="0"/>
                    <a:pt x="1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63"/>
            <p:cNvSpPr/>
            <p:nvPr/>
          </p:nvSpPr>
          <p:spPr>
            <a:xfrm>
              <a:off x="5714775" y="2654925"/>
              <a:ext cx="280075" cy="257600"/>
            </a:xfrm>
            <a:custGeom>
              <a:avLst/>
              <a:gdLst/>
              <a:ahLst/>
              <a:cxnLst/>
              <a:rect l="l" t="t" r="r" b="b"/>
              <a:pathLst>
                <a:path w="11203" h="10304" extrusionOk="0">
                  <a:moveTo>
                    <a:pt x="652" y="289"/>
                  </a:moveTo>
                  <a:cubicBezTo>
                    <a:pt x="809" y="415"/>
                    <a:pt x="966" y="540"/>
                    <a:pt x="1138" y="650"/>
                  </a:cubicBezTo>
                  <a:cubicBezTo>
                    <a:pt x="1076" y="697"/>
                    <a:pt x="1044" y="775"/>
                    <a:pt x="1029" y="854"/>
                  </a:cubicBezTo>
                  <a:cubicBezTo>
                    <a:pt x="1029" y="1042"/>
                    <a:pt x="1044" y="1214"/>
                    <a:pt x="1044" y="1387"/>
                  </a:cubicBezTo>
                  <a:cubicBezTo>
                    <a:pt x="919" y="1449"/>
                    <a:pt x="825" y="1543"/>
                    <a:pt x="778" y="1669"/>
                  </a:cubicBezTo>
                  <a:cubicBezTo>
                    <a:pt x="746" y="1214"/>
                    <a:pt x="699" y="760"/>
                    <a:pt x="652" y="305"/>
                  </a:cubicBezTo>
                  <a:cubicBezTo>
                    <a:pt x="652" y="305"/>
                    <a:pt x="652" y="289"/>
                    <a:pt x="652" y="289"/>
                  </a:cubicBezTo>
                  <a:close/>
                  <a:moveTo>
                    <a:pt x="5778" y="4208"/>
                  </a:moveTo>
                  <a:lnTo>
                    <a:pt x="5778" y="4208"/>
                  </a:lnTo>
                  <a:cubicBezTo>
                    <a:pt x="6217" y="4333"/>
                    <a:pt x="6671" y="4443"/>
                    <a:pt x="7126" y="4521"/>
                  </a:cubicBezTo>
                  <a:cubicBezTo>
                    <a:pt x="7142" y="4537"/>
                    <a:pt x="7142" y="4537"/>
                    <a:pt x="7157" y="4553"/>
                  </a:cubicBezTo>
                  <a:cubicBezTo>
                    <a:pt x="6844" y="4725"/>
                    <a:pt x="6530" y="4913"/>
                    <a:pt x="6232" y="5101"/>
                  </a:cubicBezTo>
                  <a:cubicBezTo>
                    <a:pt x="6138" y="4804"/>
                    <a:pt x="5966" y="4490"/>
                    <a:pt x="5778" y="4208"/>
                  </a:cubicBezTo>
                  <a:close/>
                  <a:moveTo>
                    <a:pt x="840" y="2296"/>
                  </a:moveTo>
                  <a:lnTo>
                    <a:pt x="840" y="2296"/>
                  </a:lnTo>
                  <a:cubicBezTo>
                    <a:pt x="919" y="2672"/>
                    <a:pt x="1013" y="3032"/>
                    <a:pt x="1076" y="3393"/>
                  </a:cubicBezTo>
                  <a:cubicBezTo>
                    <a:pt x="1123" y="4694"/>
                    <a:pt x="1201" y="5995"/>
                    <a:pt x="1264" y="7280"/>
                  </a:cubicBezTo>
                  <a:cubicBezTo>
                    <a:pt x="1279" y="7500"/>
                    <a:pt x="1436" y="7641"/>
                    <a:pt x="1609" y="7688"/>
                  </a:cubicBezTo>
                  <a:cubicBezTo>
                    <a:pt x="1624" y="7923"/>
                    <a:pt x="1656" y="8142"/>
                    <a:pt x="1671" y="8377"/>
                  </a:cubicBezTo>
                  <a:cubicBezTo>
                    <a:pt x="1671" y="8503"/>
                    <a:pt x="1734" y="8612"/>
                    <a:pt x="1812" y="8706"/>
                  </a:cubicBezTo>
                  <a:cubicBezTo>
                    <a:pt x="1781" y="8753"/>
                    <a:pt x="1765" y="8801"/>
                    <a:pt x="1734" y="8848"/>
                  </a:cubicBezTo>
                  <a:cubicBezTo>
                    <a:pt x="1718" y="8910"/>
                    <a:pt x="1718" y="8957"/>
                    <a:pt x="1703" y="9004"/>
                  </a:cubicBezTo>
                  <a:cubicBezTo>
                    <a:pt x="1577" y="9130"/>
                    <a:pt x="1436" y="9239"/>
                    <a:pt x="1295" y="9365"/>
                  </a:cubicBezTo>
                  <a:cubicBezTo>
                    <a:pt x="1154" y="7014"/>
                    <a:pt x="1029" y="4647"/>
                    <a:pt x="840" y="2296"/>
                  </a:cubicBezTo>
                  <a:close/>
                  <a:moveTo>
                    <a:pt x="299" y="0"/>
                  </a:moveTo>
                  <a:cubicBezTo>
                    <a:pt x="146" y="0"/>
                    <a:pt x="0" y="102"/>
                    <a:pt x="10" y="305"/>
                  </a:cubicBezTo>
                  <a:cubicBezTo>
                    <a:pt x="88" y="3440"/>
                    <a:pt x="355" y="6575"/>
                    <a:pt x="574" y="9710"/>
                  </a:cubicBezTo>
                  <a:cubicBezTo>
                    <a:pt x="590" y="9866"/>
                    <a:pt x="684" y="9976"/>
                    <a:pt x="793" y="10023"/>
                  </a:cubicBezTo>
                  <a:cubicBezTo>
                    <a:pt x="841" y="10176"/>
                    <a:pt x="985" y="10303"/>
                    <a:pt x="1148" y="10303"/>
                  </a:cubicBezTo>
                  <a:cubicBezTo>
                    <a:pt x="1201" y="10303"/>
                    <a:pt x="1256" y="10289"/>
                    <a:pt x="1311" y="10258"/>
                  </a:cubicBezTo>
                  <a:cubicBezTo>
                    <a:pt x="1718" y="10070"/>
                    <a:pt x="2110" y="9851"/>
                    <a:pt x="2486" y="9647"/>
                  </a:cubicBezTo>
                  <a:cubicBezTo>
                    <a:pt x="2627" y="9631"/>
                    <a:pt x="2753" y="9569"/>
                    <a:pt x="2847" y="9475"/>
                  </a:cubicBezTo>
                  <a:cubicBezTo>
                    <a:pt x="2894" y="9427"/>
                    <a:pt x="2941" y="9396"/>
                    <a:pt x="2988" y="9349"/>
                  </a:cubicBezTo>
                  <a:cubicBezTo>
                    <a:pt x="5417" y="7938"/>
                    <a:pt x="7721" y="6199"/>
                    <a:pt x="10151" y="4819"/>
                  </a:cubicBezTo>
                  <a:cubicBezTo>
                    <a:pt x="10229" y="4757"/>
                    <a:pt x="10292" y="4694"/>
                    <a:pt x="10323" y="4615"/>
                  </a:cubicBezTo>
                  <a:cubicBezTo>
                    <a:pt x="10383" y="4639"/>
                    <a:pt x="10441" y="4649"/>
                    <a:pt x="10497" y="4649"/>
                  </a:cubicBezTo>
                  <a:cubicBezTo>
                    <a:pt x="10925" y="4649"/>
                    <a:pt x="11203" y="4024"/>
                    <a:pt x="10731" y="3816"/>
                  </a:cubicBezTo>
                  <a:cubicBezTo>
                    <a:pt x="9101" y="3032"/>
                    <a:pt x="7439" y="2296"/>
                    <a:pt x="5762" y="1606"/>
                  </a:cubicBezTo>
                  <a:cubicBezTo>
                    <a:pt x="4238" y="987"/>
                    <a:pt x="2525" y="34"/>
                    <a:pt x="860" y="34"/>
                  </a:cubicBezTo>
                  <a:cubicBezTo>
                    <a:pt x="796" y="34"/>
                    <a:pt x="732" y="36"/>
                    <a:pt x="668" y="39"/>
                  </a:cubicBezTo>
                  <a:cubicBezTo>
                    <a:pt x="621" y="39"/>
                    <a:pt x="590" y="70"/>
                    <a:pt x="558" y="117"/>
                  </a:cubicBezTo>
                  <a:cubicBezTo>
                    <a:pt x="492" y="39"/>
                    <a:pt x="39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2" name="Google Shape;664;p40">
            <a:extLst>
              <a:ext uri="{FF2B5EF4-FFF2-40B4-BE49-F238E27FC236}">
                <a16:creationId xmlns:a16="http://schemas.microsoft.com/office/drawing/2014/main" id="{0A71AA58-DE02-7CB6-D302-FEC34DEB7726}"/>
              </a:ext>
            </a:extLst>
          </p:cNvPr>
          <p:cNvSpPr/>
          <p:nvPr/>
        </p:nvSpPr>
        <p:spPr>
          <a:xfrm>
            <a:off x="7975887" y="1483165"/>
            <a:ext cx="213431" cy="214685"/>
          </a:xfrm>
          <a:custGeom>
            <a:avLst/>
            <a:gdLst/>
            <a:ahLst/>
            <a:cxnLst/>
            <a:rect l="l" t="t" r="r" b="b"/>
            <a:pathLst>
              <a:path w="3065" h="3083" fill="none" extrusionOk="0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7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6" name="Google Shape;1563;p59">
            <a:extLst>
              <a:ext uri="{FF2B5EF4-FFF2-40B4-BE49-F238E27FC236}">
                <a16:creationId xmlns:a16="http://schemas.microsoft.com/office/drawing/2014/main" id="{E6EB5215-3E8D-F62B-91A1-68C64C767FB0}"/>
              </a:ext>
            </a:extLst>
          </p:cNvPr>
          <p:cNvGrpSpPr/>
          <p:nvPr/>
        </p:nvGrpSpPr>
        <p:grpSpPr>
          <a:xfrm>
            <a:off x="1672485" y="2668326"/>
            <a:ext cx="6012566" cy="330423"/>
            <a:chOff x="4345425" y="2175475"/>
            <a:chExt cx="800750" cy="176025"/>
          </a:xfrm>
        </p:grpSpPr>
        <p:sp>
          <p:nvSpPr>
            <p:cNvPr id="7" name="Google Shape;1564;p59">
              <a:extLst>
                <a:ext uri="{FF2B5EF4-FFF2-40B4-BE49-F238E27FC236}">
                  <a16:creationId xmlns:a16="http://schemas.microsoft.com/office/drawing/2014/main" id="{BBCE920C-97B5-1363-F917-1F0E86703150}"/>
                </a:ext>
              </a:extLst>
            </p:cNvPr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" name="Google Shape;1565;p59">
              <a:extLst>
                <a:ext uri="{FF2B5EF4-FFF2-40B4-BE49-F238E27FC236}">
                  <a16:creationId xmlns:a16="http://schemas.microsoft.com/office/drawing/2014/main" id="{49984660-6622-D655-D1B5-07CAAFA7871A}"/>
                </a:ext>
              </a:extLst>
            </p:cNvPr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9" name="Google Shape;1566;p59">
            <a:extLst>
              <a:ext uri="{FF2B5EF4-FFF2-40B4-BE49-F238E27FC236}">
                <a16:creationId xmlns:a16="http://schemas.microsoft.com/office/drawing/2014/main" id="{22D46A4D-FD41-7447-FCDC-B5357738F2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09413" y="2106805"/>
            <a:ext cx="6301609" cy="56152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US" sz="440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Thank for watching</a:t>
            </a:r>
            <a:endParaRPr sz="4400" dirty="0">
              <a:solidFill>
                <a:schemeClr val="bg2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1B6E51D-6072-EF2D-BB99-A493DC99F5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9492015"/>
              </p:ext>
            </p:extLst>
          </p:nvPr>
        </p:nvGraphicFramePr>
        <p:xfrm>
          <a:off x="1116858" y="1401083"/>
          <a:ext cx="6910283" cy="23338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729" name="Google Shape;2729;p79"/>
          <p:cNvGrpSpPr/>
          <p:nvPr/>
        </p:nvGrpSpPr>
        <p:grpSpPr>
          <a:xfrm rot="-900145">
            <a:off x="265692" y="4114454"/>
            <a:ext cx="1346977" cy="1179420"/>
            <a:chOff x="2334325" y="3469775"/>
            <a:chExt cx="1136500" cy="995125"/>
          </a:xfrm>
        </p:grpSpPr>
        <p:sp>
          <p:nvSpPr>
            <p:cNvPr id="2730" name="Google Shape;2730;p79"/>
            <p:cNvSpPr/>
            <p:nvPr/>
          </p:nvSpPr>
          <p:spPr>
            <a:xfrm>
              <a:off x="2337450" y="3480425"/>
              <a:ext cx="1100925" cy="952600"/>
            </a:xfrm>
            <a:custGeom>
              <a:avLst/>
              <a:gdLst/>
              <a:ahLst/>
              <a:cxnLst/>
              <a:rect l="l" t="t" r="r" b="b"/>
              <a:pathLst>
                <a:path w="44037" h="38104" extrusionOk="0">
                  <a:moveTo>
                    <a:pt x="40703" y="0"/>
                  </a:moveTo>
                  <a:cubicBezTo>
                    <a:pt x="40678" y="0"/>
                    <a:pt x="40653" y="25"/>
                    <a:pt x="40603" y="25"/>
                  </a:cubicBezTo>
                  <a:cubicBezTo>
                    <a:pt x="33886" y="877"/>
                    <a:pt x="27069" y="1278"/>
                    <a:pt x="20302" y="1855"/>
                  </a:cubicBezTo>
                  <a:cubicBezTo>
                    <a:pt x="13585" y="2406"/>
                    <a:pt x="6868" y="3133"/>
                    <a:pt x="126" y="3434"/>
                  </a:cubicBezTo>
                  <a:cubicBezTo>
                    <a:pt x="1" y="9725"/>
                    <a:pt x="1079" y="15840"/>
                    <a:pt x="1279" y="22106"/>
                  </a:cubicBezTo>
                  <a:cubicBezTo>
                    <a:pt x="1379" y="25239"/>
                    <a:pt x="1329" y="28371"/>
                    <a:pt x="1279" y="31504"/>
                  </a:cubicBezTo>
                  <a:cubicBezTo>
                    <a:pt x="1229" y="33183"/>
                    <a:pt x="1003" y="35188"/>
                    <a:pt x="1906" y="36692"/>
                  </a:cubicBezTo>
                  <a:cubicBezTo>
                    <a:pt x="2463" y="37626"/>
                    <a:pt x="3364" y="38104"/>
                    <a:pt x="4290" y="38104"/>
                  </a:cubicBezTo>
                  <a:cubicBezTo>
                    <a:pt x="5154" y="38104"/>
                    <a:pt x="6040" y="37689"/>
                    <a:pt x="6693" y="36843"/>
                  </a:cubicBezTo>
                  <a:cubicBezTo>
                    <a:pt x="7319" y="36016"/>
                    <a:pt x="7570" y="34988"/>
                    <a:pt x="7820" y="34010"/>
                  </a:cubicBezTo>
                  <a:cubicBezTo>
                    <a:pt x="7851" y="33904"/>
                    <a:pt x="7936" y="33863"/>
                    <a:pt x="8021" y="33863"/>
                  </a:cubicBezTo>
                  <a:cubicBezTo>
                    <a:pt x="8076" y="33863"/>
                    <a:pt x="8132" y="33880"/>
                    <a:pt x="8171" y="33910"/>
                  </a:cubicBezTo>
                  <a:cubicBezTo>
                    <a:pt x="8188" y="33910"/>
                    <a:pt x="8216" y="33899"/>
                    <a:pt x="8247" y="33899"/>
                  </a:cubicBezTo>
                  <a:cubicBezTo>
                    <a:pt x="8263" y="33899"/>
                    <a:pt x="8280" y="33902"/>
                    <a:pt x="8297" y="33910"/>
                  </a:cubicBezTo>
                  <a:cubicBezTo>
                    <a:pt x="15223" y="35439"/>
                    <a:pt x="22419" y="35740"/>
                    <a:pt x="29615" y="35740"/>
                  </a:cubicBezTo>
                  <a:cubicBezTo>
                    <a:pt x="34276" y="35740"/>
                    <a:pt x="38937" y="35614"/>
                    <a:pt x="43525" y="35614"/>
                  </a:cubicBezTo>
                  <a:cubicBezTo>
                    <a:pt x="43696" y="35614"/>
                    <a:pt x="43866" y="35614"/>
                    <a:pt x="44036" y="35615"/>
                  </a:cubicBezTo>
                  <a:cubicBezTo>
                    <a:pt x="43811" y="29650"/>
                    <a:pt x="43560" y="23710"/>
                    <a:pt x="42984" y="17745"/>
                  </a:cubicBezTo>
                  <a:cubicBezTo>
                    <a:pt x="42407" y="11805"/>
                    <a:pt x="41304" y="5940"/>
                    <a:pt x="407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79"/>
            <p:cNvSpPr/>
            <p:nvPr/>
          </p:nvSpPr>
          <p:spPr>
            <a:xfrm>
              <a:off x="2334325" y="3469775"/>
              <a:ext cx="1107175" cy="965775"/>
            </a:xfrm>
            <a:custGeom>
              <a:avLst/>
              <a:gdLst/>
              <a:ahLst/>
              <a:cxnLst/>
              <a:rect l="l" t="t" r="r" b="b"/>
              <a:pathLst>
                <a:path w="44287" h="38631" extrusionOk="0">
                  <a:moveTo>
                    <a:pt x="40651" y="682"/>
                  </a:moveTo>
                  <a:cubicBezTo>
                    <a:pt x="41257" y="6544"/>
                    <a:pt x="42339" y="12358"/>
                    <a:pt x="42908" y="18196"/>
                  </a:cubicBezTo>
                  <a:cubicBezTo>
                    <a:pt x="43209" y="21178"/>
                    <a:pt x="43409" y="24136"/>
                    <a:pt x="43585" y="27118"/>
                  </a:cubicBezTo>
                  <a:cubicBezTo>
                    <a:pt x="43685" y="28597"/>
                    <a:pt x="43760" y="30101"/>
                    <a:pt x="43810" y="31579"/>
                  </a:cubicBezTo>
                  <a:lnTo>
                    <a:pt x="43911" y="33810"/>
                  </a:lnTo>
                  <a:lnTo>
                    <a:pt x="43961" y="34938"/>
                  </a:lnTo>
                  <a:cubicBezTo>
                    <a:pt x="43961" y="35264"/>
                    <a:pt x="43986" y="35589"/>
                    <a:pt x="44036" y="35940"/>
                  </a:cubicBezTo>
                  <a:cubicBezTo>
                    <a:pt x="43309" y="35915"/>
                    <a:pt x="42632" y="35890"/>
                    <a:pt x="41906" y="35890"/>
                  </a:cubicBezTo>
                  <a:lnTo>
                    <a:pt x="39650" y="35915"/>
                  </a:lnTo>
                  <a:lnTo>
                    <a:pt x="35164" y="35965"/>
                  </a:lnTo>
                  <a:cubicBezTo>
                    <a:pt x="33514" y="35993"/>
                    <a:pt x="31871" y="36013"/>
                    <a:pt x="30228" y="36013"/>
                  </a:cubicBezTo>
                  <a:cubicBezTo>
                    <a:pt x="28876" y="36013"/>
                    <a:pt x="27524" y="35999"/>
                    <a:pt x="26166" y="35965"/>
                  </a:cubicBezTo>
                  <a:cubicBezTo>
                    <a:pt x="23159" y="35915"/>
                    <a:pt x="20176" y="35790"/>
                    <a:pt x="17194" y="35514"/>
                  </a:cubicBezTo>
                  <a:lnTo>
                    <a:pt x="14963" y="35264"/>
                  </a:lnTo>
                  <a:lnTo>
                    <a:pt x="12732" y="34963"/>
                  </a:lnTo>
                  <a:lnTo>
                    <a:pt x="10527" y="34587"/>
                  </a:lnTo>
                  <a:lnTo>
                    <a:pt x="9424" y="34361"/>
                  </a:lnTo>
                  <a:lnTo>
                    <a:pt x="8873" y="34261"/>
                  </a:lnTo>
                  <a:lnTo>
                    <a:pt x="8597" y="34211"/>
                  </a:lnTo>
                  <a:lnTo>
                    <a:pt x="8472" y="34186"/>
                  </a:lnTo>
                  <a:cubicBezTo>
                    <a:pt x="8434" y="34173"/>
                    <a:pt x="8390" y="34167"/>
                    <a:pt x="8350" y="34167"/>
                  </a:cubicBezTo>
                  <a:cubicBezTo>
                    <a:pt x="8335" y="34167"/>
                    <a:pt x="8321" y="34168"/>
                    <a:pt x="8307" y="34169"/>
                  </a:cubicBezTo>
                  <a:lnTo>
                    <a:pt x="8307" y="34169"/>
                  </a:lnTo>
                  <a:cubicBezTo>
                    <a:pt x="8259" y="34145"/>
                    <a:pt x="8207" y="34136"/>
                    <a:pt x="8146" y="34136"/>
                  </a:cubicBezTo>
                  <a:cubicBezTo>
                    <a:pt x="8046" y="34136"/>
                    <a:pt x="7920" y="34186"/>
                    <a:pt x="7870" y="34261"/>
                  </a:cubicBezTo>
                  <a:cubicBezTo>
                    <a:pt x="7845" y="34311"/>
                    <a:pt x="7820" y="34361"/>
                    <a:pt x="7795" y="34386"/>
                  </a:cubicBezTo>
                  <a:lnTo>
                    <a:pt x="7795" y="34487"/>
                  </a:lnTo>
                  <a:lnTo>
                    <a:pt x="7745" y="34637"/>
                  </a:lnTo>
                  <a:lnTo>
                    <a:pt x="7570" y="35264"/>
                  </a:lnTo>
                  <a:cubicBezTo>
                    <a:pt x="7444" y="35690"/>
                    <a:pt x="7319" y="36116"/>
                    <a:pt x="7118" y="36492"/>
                  </a:cubicBezTo>
                  <a:cubicBezTo>
                    <a:pt x="6767" y="37269"/>
                    <a:pt x="6141" y="37945"/>
                    <a:pt x="5339" y="38246"/>
                  </a:cubicBezTo>
                  <a:cubicBezTo>
                    <a:pt x="5051" y="38363"/>
                    <a:pt x="4744" y="38419"/>
                    <a:pt x="4437" y="38419"/>
                  </a:cubicBezTo>
                  <a:cubicBezTo>
                    <a:pt x="3889" y="38419"/>
                    <a:pt x="3342" y="38241"/>
                    <a:pt x="2908" y="37920"/>
                  </a:cubicBezTo>
                  <a:cubicBezTo>
                    <a:pt x="2206" y="37419"/>
                    <a:pt x="1805" y="36592"/>
                    <a:pt x="1630" y="35740"/>
                  </a:cubicBezTo>
                  <a:cubicBezTo>
                    <a:pt x="1454" y="34888"/>
                    <a:pt x="1454" y="34010"/>
                    <a:pt x="1479" y="33108"/>
                  </a:cubicBezTo>
                  <a:cubicBezTo>
                    <a:pt x="1504" y="32231"/>
                    <a:pt x="1529" y="31329"/>
                    <a:pt x="1554" y="30451"/>
                  </a:cubicBezTo>
                  <a:cubicBezTo>
                    <a:pt x="1579" y="28672"/>
                    <a:pt x="1605" y="26893"/>
                    <a:pt x="1605" y="25113"/>
                  </a:cubicBezTo>
                  <a:cubicBezTo>
                    <a:pt x="1579" y="23359"/>
                    <a:pt x="1554" y="21579"/>
                    <a:pt x="1429" y="19800"/>
                  </a:cubicBezTo>
                  <a:cubicBezTo>
                    <a:pt x="1304" y="18020"/>
                    <a:pt x="1153" y="16241"/>
                    <a:pt x="978" y="14487"/>
                  </a:cubicBezTo>
                  <a:cubicBezTo>
                    <a:pt x="657" y="11001"/>
                    <a:pt x="360" y="7515"/>
                    <a:pt x="424" y="4029"/>
                  </a:cubicBezTo>
                  <a:lnTo>
                    <a:pt x="424" y="4029"/>
                  </a:lnTo>
                  <a:cubicBezTo>
                    <a:pt x="7166" y="3724"/>
                    <a:pt x="13859" y="3004"/>
                    <a:pt x="20577" y="2456"/>
                  </a:cubicBezTo>
                  <a:lnTo>
                    <a:pt x="30728" y="1654"/>
                  </a:lnTo>
                  <a:cubicBezTo>
                    <a:pt x="32407" y="1529"/>
                    <a:pt x="34111" y="1379"/>
                    <a:pt x="35790" y="1203"/>
                  </a:cubicBezTo>
                  <a:lnTo>
                    <a:pt x="38347" y="953"/>
                  </a:lnTo>
                  <a:lnTo>
                    <a:pt x="39600" y="802"/>
                  </a:lnTo>
                  <a:lnTo>
                    <a:pt x="40226" y="727"/>
                  </a:lnTo>
                  <a:lnTo>
                    <a:pt x="40552" y="702"/>
                  </a:lnTo>
                  <a:cubicBezTo>
                    <a:pt x="40586" y="693"/>
                    <a:pt x="40617" y="688"/>
                    <a:pt x="40651" y="682"/>
                  </a:cubicBezTo>
                  <a:close/>
                  <a:moveTo>
                    <a:pt x="41003" y="0"/>
                  </a:moveTo>
                  <a:lnTo>
                    <a:pt x="40753" y="226"/>
                  </a:lnTo>
                  <a:cubicBezTo>
                    <a:pt x="40728" y="251"/>
                    <a:pt x="40602" y="276"/>
                    <a:pt x="40502" y="276"/>
                  </a:cubicBezTo>
                  <a:lnTo>
                    <a:pt x="40176" y="326"/>
                  </a:lnTo>
                  <a:lnTo>
                    <a:pt x="39550" y="401"/>
                  </a:lnTo>
                  <a:lnTo>
                    <a:pt x="38296" y="552"/>
                  </a:lnTo>
                  <a:lnTo>
                    <a:pt x="35765" y="802"/>
                  </a:lnTo>
                  <a:cubicBezTo>
                    <a:pt x="34086" y="978"/>
                    <a:pt x="32382" y="1128"/>
                    <a:pt x="30702" y="1253"/>
                  </a:cubicBezTo>
                  <a:lnTo>
                    <a:pt x="20552" y="2080"/>
                  </a:lnTo>
                  <a:cubicBezTo>
                    <a:pt x="13785" y="2657"/>
                    <a:pt x="7018" y="3359"/>
                    <a:pt x="251" y="3684"/>
                  </a:cubicBezTo>
                  <a:lnTo>
                    <a:pt x="101" y="3710"/>
                  </a:lnTo>
                  <a:lnTo>
                    <a:pt x="101" y="3860"/>
                  </a:lnTo>
                  <a:cubicBezTo>
                    <a:pt x="1" y="7419"/>
                    <a:pt x="326" y="10978"/>
                    <a:pt x="652" y="14512"/>
                  </a:cubicBezTo>
                  <a:cubicBezTo>
                    <a:pt x="978" y="18045"/>
                    <a:pt x="1279" y="21579"/>
                    <a:pt x="1304" y="25138"/>
                  </a:cubicBezTo>
                  <a:cubicBezTo>
                    <a:pt x="1329" y="26893"/>
                    <a:pt x="1304" y="28672"/>
                    <a:pt x="1279" y="30451"/>
                  </a:cubicBezTo>
                  <a:cubicBezTo>
                    <a:pt x="1279" y="31329"/>
                    <a:pt x="1279" y="32231"/>
                    <a:pt x="1229" y="33108"/>
                  </a:cubicBezTo>
                  <a:cubicBezTo>
                    <a:pt x="1204" y="34010"/>
                    <a:pt x="1204" y="34913"/>
                    <a:pt x="1404" y="35790"/>
                  </a:cubicBezTo>
                  <a:cubicBezTo>
                    <a:pt x="1579" y="36667"/>
                    <a:pt x="2031" y="37544"/>
                    <a:pt x="2783" y="38096"/>
                  </a:cubicBezTo>
                  <a:cubicBezTo>
                    <a:pt x="3253" y="38452"/>
                    <a:pt x="3849" y="38631"/>
                    <a:pt x="4449" y="38631"/>
                  </a:cubicBezTo>
                  <a:cubicBezTo>
                    <a:pt x="4776" y="38631"/>
                    <a:pt x="5105" y="38578"/>
                    <a:pt x="5414" y="38472"/>
                  </a:cubicBezTo>
                  <a:cubicBezTo>
                    <a:pt x="6291" y="38146"/>
                    <a:pt x="6968" y="37419"/>
                    <a:pt x="7369" y="36617"/>
                  </a:cubicBezTo>
                  <a:cubicBezTo>
                    <a:pt x="7570" y="36216"/>
                    <a:pt x="7720" y="35790"/>
                    <a:pt x="7870" y="35364"/>
                  </a:cubicBezTo>
                  <a:lnTo>
                    <a:pt x="8046" y="34712"/>
                  </a:lnTo>
                  <a:lnTo>
                    <a:pt x="8096" y="34562"/>
                  </a:lnTo>
                  <a:lnTo>
                    <a:pt x="8121" y="34487"/>
                  </a:lnTo>
                  <a:cubicBezTo>
                    <a:pt x="8121" y="34462"/>
                    <a:pt x="8121" y="34462"/>
                    <a:pt x="8121" y="34462"/>
                  </a:cubicBezTo>
                  <a:cubicBezTo>
                    <a:pt x="8121" y="34462"/>
                    <a:pt x="8132" y="34450"/>
                    <a:pt x="8154" y="34450"/>
                  </a:cubicBezTo>
                  <a:cubicBezTo>
                    <a:pt x="8165" y="34450"/>
                    <a:pt x="8179" y="34453"/>
                    <a:pt x="8196" y="34462"/>
                  </a:cubicBezTo>
                  <a:lnTo>
                    <a:pt x="8246" y="34537"/>
                  </a:lnTo>
                  <a:lnTo>
                    <a:pt x="8346" y="34512"/>
                  </a:lnTo>
                  <a:cubicBezTo>
                    <a:pt x="8372" y="34487"/>
                    <a:pt x="8372" y="34487"/>
                    <a:pt x="8397" y="34487"/>
                  </a:cubicBezTo>
                  <a:lnTo>
                    <a:pt x="8547" y="34512"/>
                  </a:lnTo>
                  <a:lnTo>
                    <a:pt x="8798" y="34587"/>
                  </a:lnTo>
                  <a:lnTo>
                    <a:pt x="9349" y="34687"/>
                  </a:lnTo>
                  <a:lnTo>
                    <a:pt x="10477" y="34913"/>
                  </a:lnTo>
                  <a:lnTo>
                    <a:pt x="12682" y="35289"/>
                  </a:lnTo>
                  <a:lnTo>
                    <a:pt x="14913" y="35589"/>
                  </a:lnTo>
                  <a:lnTo>
                    <a:pt x="17169" y="35840"/>
                  </a:lnTo>
                  <a:cubicBezTo>
                    <a:pt x="20151" y="36116"/>
                    <a:pt x="23159" y="36266"/>
                    <a:pt x="26166" y="36316"/>
                  </a:cubicBezTo>
                  <a:cubicBezTo>
                    <a:pt x="27315" y="36335"/>
                    <a:pt x="28460" y="36344"/>
                    <a:pt x="29604" y="36344"/>
                  </a:cubicBezTo>
                  <a:cubicBezTo>
                    <a:pt x="31456" y="36344"/>
                    <a:pt x="33305" y="36322"/>
                    <a:pt x="35164" y="36291"/>
                  </a:cubicBezTo>
                  <a:lnTo>
                    <a:pt x="39650" y="36241"/>
                  </a:lnTo>
                  <a:lnTo>
                    <a:pt x="41906" y="36216"/>
                  </a:lnTo>
                  <a:cubicBezTo>
                    <a:pt x="42682" y="36216"/>
                    <a:pt x="43510" y="36191"/>
                    <a:pt x="44261" y="36166"/>
                  </a:cubicBezTo>
                  <a:cubicBezTo>
                    <a:pt x="44286" y="35765"/>
                    <a:pt x="44286" y="35339"/>
                    <a:pt x="44286" y="34938"/>
                  </a:cubicBezTo>
                  <a:lnTo>
                    <a:pt x="44236" y="33810"/>
                  </a:lnTo>
                  <a:lnTo>
                    <a:pt x="44161" y="31579"/>
                  </a:lnTo>
                  <a:cubicBezTo>
                    <a:pt x="44086" y="30076"/>
                    <a:pt x="44011" y="28597"/>
                    <a:pt x="43936" y="27093"/>
                  </a:cubicBezTo>
                  <a:cubicBezTo>
                    <a:pt x="43785" y="24111"/>
                    <a:pt x="43560" y="21128"/>
                    <a:pt x="43284" y="18171"/>
                  </a:cubicBezTo>
                  <a:cubicBezTo>
                    <a:pt x="42733" y="12206"/>
                    <a:pt x="41630" y="6341"/>
                    <a:pt x="41053" y="401"/>
                  </a:cubicBezTo>
                  <a:lnTo>
                    <a:pt x="41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79"/>
            <p:cNvSpPr/>
            <p:nvPr/>
          </p:nvSpPr>
          <p:spPr>
            <a:xfrm>
              <a:off x="2402775" y="3617550"/>
              <a:ext cx="865425" cy="115450"/>
            </a:xfrm>
            <a:custGeom>
              <a:avLst/>
              <a:gdLst/>
              <a:ahLst/>
              <a:cxnLst/>
              <a:rect l="l" t="t" r="r" b="b"/>
              <a:pathLst>
                <a:path w="34617" h="4618" extrusionOk="0">
                  <a:moveTo>
                    <a:pt x="34249" y="0"/>
                  </a:moveTo>
                  <a:cubicBezTo>
                    <a:pt x="34235" y="0"/>
                    <a:pt x="34220" y="2"/>
                    <a:pt x="34205" y="4"/>
                  </a:cubicBezTo>
                  <a:cubicBezTo>
                    <a:pt x="28240" y="806"/>
                    <a:pt x="22275" y="1633"/>
                    <a:pt x="16285" y="2385"/>
                  </a:cubicBezTo>
                  <a:cubicBezTo>
                    <a:pt x="10897" y="3062"/>
                    <a:pt x="5458" y="3513"/>
                    <a:pt x="95" y="4415"/>
                  </a:cubicBezTo>
                  <a:cubicBezTo>
                    <a:pt x="0" y="4439"/>
                    <a:pt x="17" y="4618"/>
                    <a:pt x="103" y="4618"/>
                  </a:cubicBezTo>
                  <a:cubicBezTo>
                    <a:pt x="108" y="4618"/>
                    <a:pt x="114" y="4617"/>
                    <a:pt x="120" y="4616"/>
                  </a:cubicBezTo>
                  <a:cubicBezTo>
                    <a:pt x="11523" y="4089"/>
                    <a:pt x="23052" y="2159"/>
                    <a:pt x="34330" y="480"/>
                  </a:cubicBezTo>
                  <a:cubicBezTo>
                    <a:pt x="34616" y="433"/>
                    <a:pt x="34517" y="0"/>
                    <a:pt x="34249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79"/>
            <p:cNvSpPr/>
            <p:nvPr/>
          </p:nvSpPr>
          <p:spPr>
            <a:xfrm>
              <a:off x="2447100" y="4330675"/>
              <a:ext cx="1019450" cy="130975"/>
            </a:xfrm>
            <a:custGeom>
              <a:avLst/>
              <a:gdLst/>
              <a:ahLst/>
              <a:cxnLst/>
              <a:rect l="l" t="t" r="r" b="b"/>
              <a:pathLst>
                <a:path w="40778" h="5239" extrusionOk="0">
                  <a:moveTo>
                    <a:pt x="3434" y="0"/>
                  </a:moveTo>
                  <a:cubicBezTo>
                    <a:pt x="3134" y="1529"/>
                    <a:pt x="2632" y="3509"/>
                    <a:pt x="1" y="4086"/>
                  </a:cubicBezTo>
                  <a:cubicBezTo>
                    <a:pt x="5916" y="4412"/>
                    <a:pt x="13209" y="5239"/>
                    <a:pt x="19149" y="5239"/>
                  </a:cubicBezTo>
                  <a:cubicBezTo>
                    <a:pt x="22432" y="5239"/>
                    <a:pt x="25690" y="5138"/>
                    <a:pt x="28973" y="4963"/>
                  </a:cubicBezTo>
                  <a:cubicBezTo>
                    <a:pt x="31931" y="4787"/>
                    <a:pt x="39374" y="4136"/>
                    <a:pt x="40728" y="1053"/>
                  </a:cubicBezTo>
                  <a:cubicBezTo>
                    <a:pt x="40728" y="1028"/>
                    <a:pt x="40753" y="1003"/>
                    <a:pt x="40778" y="978"/>
                  </a:cubicBezTo>
                  <a:cubicBezTo>
                    <a:pt x="35097" y="978"/>
                    <a:pt x="29179" y="1216"/>
                    <a:pt x="23445" y="1216"/>
                  </a:cubicBezTo>
                  <a:cubicBezTo>
                    <a:pt x="22728" y="1216"/>
                    <a:pt x="22014" y="1212"/>
                    <a:pt x="21304" y="1203"/>
                  </a:cubicBezTo>
                  <a:cubicBezTo>
                    <a:pt x="20561" y="1197"/>
                    <a:pt x="19846" y="1196"/>
                    <a:pt x="19147" y="1196"/>
                  </a:cubicBezTo>
                  <a:cubicBezTo>
                    <a:pt x="18790" y="1196"/>
                    <a:pt x="18438" y="1196"/>
                    <a:pt x="18088" y="1196"/>
                  </a:cubicBezTo>
                  <a:cubicBezTo>
                    <a:pt x="13767" y="1196"/>
                    <a:pt x="9865" y="1153"/>
                    <a:pt x="34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79"/>
            <p:cNvSpPr/>
            <p:nvPr/>
          </p:nvSpPr>
          <p:spPr>
            <a:xfrm>
              <a:off x="2442725" y="4326300"/>
              <a:ext cx="1028100" cy="138600"/>
            </a:xfrm>
            <a:custGeom>
              <a:avLst/>
              <a:gdLst/>
              <a:ahLst/>
              <a:cxnLst/>
              <a:rect l="l" t="t" r="r" b="b"/>
              <a:pathLst>
                <a:path w="41124" h="5544" extrusionOk="0">
                  <a:moveTo>
                    <a:pt x="3755" y="381"/>
                  </a:moveTo>
                  <a:cubicBezTo>
                    <a:pt x="6782" y="917"/>
                    <a:pt x="9832" y="1306"/>
                    <a:pt x="12883" y="1454"/>
                  </a:cubicBezTo>
                  <a:cubicBezTo>
                    <a:pt x="16016" y="1629"/>
                    <a:pt x="19123" y="1554"/>
                    <a:pt x="22256" y="1604"/>
                  </a:cubicBezTo>
                  <a:cubicBezTo>
                    <a:pt x="25364" y="1604"/>
                    <a:pt x="28497" y="1529"/>
                    <a:pt x="31605" y="1454"/>
                  </a:cubicBezTo>
                  <a:lnTo>
                    <a:pt x="36266" y="1353"/>
                  </a:lnTo>
                  <a:lnTo>
                    <a:pt x="38622" y="1328"/>
                  </a:lnTo>
                  <a:lnTo>
                    <a:pt x="39775" y="1303"/>
                  </a:lnTo>
                  <a:cubicBezTo>
                    <a:pt x="39824" y="1307"/>
                    <a:pt x="39872" y="1308"/>
                    <a:pt x="39919" y="1308"/>
                  </a:cubicBezTo>
                  <a:cubicBezTo>
                    <a:pt x="40187" y="1308"/>
                    <a:pt x="40435" y="1259"/>
                    <a:pt x="40724" y="1234"/>
                  </a:cubicBezTo>
                  <a:lnTo>
                    <a:pt x="40724" y="1234"/>
                  </a:lnTo>
                  <a:lnTo>
                    <a:pt x="40652" y="1353"/>
                  </a:lnTo>
                  <a:cubicBezTo>
                    <a:pt x="40602" y="1454"/>
                    <a:pt x="40527" y="1529"/>
                    <a:pt x="40477" y="1629"/>
                  </a:cubicBezTo>
                  <a:cubicBezTo>
                    <a:pt x="40352" y="1780"/>
                    <a:pt x="40226" y="1930"/>
                    <a:pt x="40076" y="2080"/>
                  </a:cubicBezTo>
                  <a:cubicBezTo>
                    <a:pt x="39775" y="2381"/>
                    <a:pt x="39424" y="2632"/>
                    <a:pt x="39048" y="2832"/>
                  </a:cubicBezTo>
                  <a:cubicBezTo>
                    <a:pt x="38321" y="3258"/>
                    <a:pt x="37494" y="3559"/>
                    <a:pt x="36667" y="3810"/>
                  </a:cubicBezTo>
                  <a:cubicBezTo>
                    <a:pt x="35013" y="4311"/>
                    <a:pt x="33284" y="4587"/>
                    <a:pt x="31554" y="4762"/>
                  </a:cubicBezTo>
                  <a:cubicBezTo>
                    <a:pt x="28096" y="5113"/>
                    <a:pt x="24587" y="5138"/>
                    <a:pt x="21103" y="5263"/>
                  </a:cubicBezTo>
                  <a:cubicBezTo>
                    <a:pt x="20464" y="5286"/>
                    <a:pt x="19824" y="5297"/>
                    <a:pt x="19183" y="5297"/>
                  </a:cubicBezTo>
                  <a:cubicBezTo>
                    <a:pt x="16333" y="5297"/>
                    <a:pt x="13476" y="5092"/>
                    <a:pt x="10652" y="4887"/>
                  </a:cubicBezTo>
                  <a:cubicBezTo>
                    <a:pt x="7482" y="4636"/>
                    <a:pt x="4311" y="4344"/>
                    <a:pt x="1122" y="4142"/>
                  </a:cubicBezTo>
                  <a:lnTo>
                    <a:pt x="1122" y="4142"/>
                  </a:lnTo>
                  <a:cubicBezTo>
                    <a:pt x="1284" y="4075"/>
                    <a:pt x="1444" y="3999"/>
                    <a:pt x="1604" y="3910"/>
                  </a:cubicBezTo>
                  <a:cubicBezTo>
                    <a:pt x="2030" y="3659"/>
                    <a:pt x="2431" y="3333"/>
                    <a:pt x="2732" y="2932"/>
                  </a:cubicBezTo>
                  <a:cubicBezTo>
                    <a:pt x="3324" y="2175"/>
                    <a:pt x="3580" y="1261"/>
                    <a:pt x="3755" y="381"/>
                  </a:cubicBezTo>
                  <a:close/>
                  <a:moveTo>
                    <a:pt x="3660" y="0"/>
                  </a:moveTo>
                  <a:cubicBezTo>
                    <a:pt x="3559" y="0"/>
                    <a:pt x="3459" y="50"/>
                    <a:pt x="3434" y="150"/>
                  </a:cubicBezTo>
                  <a:cubicBezTo>
                    <a:pt x="3259" y="1078"/>
                    <a:pt x="3008" y="2005"/>
                    <a:pt x="2457" y="2732"/>
                  </a:cubicBezTo>
                  <a:cubicBezTo>
                    <a:pt x="2181" y="3083"/>
                    <a:pt x="1830" y="3384"/>
                    <a:pt x="1429" y="3609"/>
                  </a:cubicBezTo>
                  <a:cubicBezTo>
                    <a:pt x="1028" y="3835"/>
                    <a:pt x="577" y="3985"/>
                    <a:pt x="126" y="4085"/>
                  </a:cubicBezTo>
                  <a:cubicBezTo>
                    <a:pt x="51" y="4110"/>
                    <a:pt x="0" y="4160"/>
                    <a:pt x="0" y="4261"/>
                  </a:cubicBezTo>
                  <a:cubicBezTo>
                    <a:pt x="0" y="4336"/>
                    <a:pt x="76" y="4436"/>
                    <a:pt x="176" y="4436"/>
                  </a:cubicBezTo>
                  <a:cubicBezTo>
                    <a:pt x="3660" y="4612"/>
                    <a:pt x="7118" y="4937"/>
                    <a:pt x="10627" y="5163"/>
                  </a:cubicBezTo>
                  <a:cubicBezTo>
                    <a:pt x="12356" y="5288"/>
                    <a:pt x="14111" y="5389"/>
                    <a:pt x="15865" y="5464"/>
                  </a:cubicBezTo>
                  <a:cubicBezTo>
                    <a:pt x="17594" y="5539"/>
                    <a:pt x="19349" y="5514"/>
                    <a:pt x="21103" y="5539"/>
                  </a:cubicBezTo>
                  <a:cubicBezTo>
                    <a:pt x="21343" y="5542"/>
                    <a:pt x="21583" y="5544"/>
                    <a:pt x="21823" y="5544"/>
                  </a:cubicBezTo>
                  <a:cubicBezTo>
                    <a:pt x="23337" y="5544"/>
                    <a:pt x="24848" y="5482"/>
                    <a:pt x="26341" y="5439"/>
                  </a:cubicBezTo>
                  <a:cubicBezTo>
                    <a:pt x="28096" y="5363"/>
                    <a:pt x="29850" y="5313"/>
                    <a:pt x="31605" y="5113"/>
                  </a:cubicBezTo>
                  <a:cubicBezTo>
                    <a:pt x="33334" y="4937"/>
                    <a:pt x="35088" y="4662"/>
                    <a:pt x="36768" y="4160"/>
                  </a:cubicBezTo>
                  <a:cubicBezTo>
                    <a:pt x="37620" y="3885"/>
                    <a:pt x="38447" y="3584"/>
                    <a:pt x="39224" y="3133"/>
                  </a:cubicBezTo>
                  <a:cubicBezTo>
                    <a:pt x="39600" y="2907"/>
                    <a:pt x="39976" y="2632"/>
                    <a:pt x="40301" y="2331"/>
                  </a:cubicBezTo>
                  <a:cubicBezTo>
                    <a:pt x="40477" y="2155"/>
                    <a:pt x="40627" y="2005"/>
                    <a:pt x="40753" y="1805"/>
                  </a:cubicBezTo>
                  <a:cubicBezTo>
                    <a:pt x="40803" y="1704"/>
                    <a:pt x="40878" y="1629"/>
                    <a:pt x="40928" y="1504"/>
                  </a:cubicBezTo>
                  <a:lnTo>
                    <a:pt x="41003" y="1353"/>
                  </a:lnTo>
                  <a:lnTo>
                    <a:pt x="41053" y="1278"/>
                  </a:lnTo>
                  <a:lnTo>
                    <a:pt x="41078" y="1254"/>
                  </a:lnTo>
                  <a:lnTo>
                    <a:pt x="41078" y="1254"/>
                  </a:lnTo>
                  <a:cubicBezTo>
                    <a:pt x="41069" y="1262"/>
                    <a:pt x="41065" y="1266"/>
                    <a:pt x="41064" y="1266"/>
                  </a:cubicBezTo>
                  <a:cubicBezTo>
                    <a:pt x="41060" y="1266"/>
                    <a:pt x="41124" y="1180"/>
                    <a:pt x="41103" y="1078"/>
                  </a:cubicBezTo>
                  <a:cubicBezTo>
                    <a:pt x="41016" y="1067"/>
                    <a:pt x="40925" y="1056"/>
                    <a:pt x="40831" y="1045"/>
                  </a:cubicBezTo>
                  <a:lnTo>
                    <a:pt x="40831" y="1045"/>
                  </a:lnTo>
                  <a:cubicBezTo>
                    <a:pt x="40830" y="1047"/>
                    <a:pt x="40829" y="1050"/>
                    <a:pt x="40828" y="1053"/>
                  </a:cubicBezTo>
                  <a:lnTo>
                    <a:pt x="40818" y="1053"/>
                  </a:lnTo>
                  <a:cubicBezTo>
                    <a:pt x="40820" y="1049"/>
                    <a:pt x="40822" y="1047"/>
                    <a:pt x="40824" y="1045"/>
                  </a:cubicBezTo>
                  <a:lnTo>
                    <a:pt x="40824" y="1045"/>
                  </a:lnTo>
                  <a:cubicBezTo>
                    <a:pt x="40826" y="1045"/>
                    <a:pt x="40829" y="1045"/>
                    <a:pt x="40831" y="1045"/>
                  </a:cubicBezTo>
                  <a:lnTo>
                    <a:pt x="40831" y="1045"/>
                  </a:lnTo>
                  <a:cubicBezTo>
                    <a:pt x="40832" y="1041"/>
                    <a:pt x="40832" y="1039"/>
                    <a:pt x="40831" y="1039"/>
                  </a:cubicBezTo>
                  <a:lnTo>
                    <a:pt x="40831" y="1039"/>
                  </a:lnTo>
                  <a:cubicBezTo>
                    <a:pt x="40829" y="1039"/>
                    <a:pt x="40827" y="1041"/>
                    <a:pt x="40824" y="1045"/>
                  </a:cubicBezTo>
                  <a:lnTo>
                    <a:pt x="40824" y="1045"/>
                  </a:lnTo>
                  <a:cubicBezTo>
                    <a:pt x="40490" y="1008"/>
                    <a:pt x="40125" y="977"/>
                    <a:pt x="39775" y="977"/>
                  </a:cubicBezTo>
                  <a:lnTo>
                    <a:pt x="38597" y="1003"/>
                  </a:lnTo>
                  <a:lnTo>
                    <a:pt x="36266" y="1028"/>
                  </a:lnTo>
                  <a:lnTo>
                    <a:pt x="31605" y="1103"/>
                  </a:lnTo>
                  <a:cubicBezTo>
                    <a:pt x="29047" y="1144"/>
                    <a:pt x="26505" y="1185"/>
                    <a:pt x="23967" y="1185"/>
                  </a:cubicBezTo>
                  <a:cubicBezTo>
                    <a:pt x="23397" y="1185"/>
                    <a:pt x="22826" y="1183"/>
                    <a:pt x="22256" y="1178"/>
                  </a:cubicBezTo>
                  <a:cubicBezTo>
                    <a:pt x="21710" y="1174"/>
                    <a:pt x="21164" y="1172"/>
                    <a:pt x="20619" y="1172"/>
                  </a:cubicBezTo>
                  <a:cubicBezTo>
                    <a:pt x="19786" y="1172"/>
                    <a:pt x="18955" y="1175"/>
                    <a:pt x="18125" y="1175"/>
                  </a:cubicBezTo>
                  <a:cubicBezTo>
                    <a:pt x="16383" y="1175"/>
                    <a:pt x="14645" y="1162"/>
                    <a:pt x="12908" y="1078"/>
                  </a:cubicBezTo>
                  <a:cubicBezTo>
                    <a:pt x="9800" y="927"/>
                    <a:pt x="6717" y="551"/>
                    <a:pt x="3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748" name="Google Shape;2748;p79"/>
          <p:cNvGrpSpPr/>
          <p:nvPr/>
        </p:nvGrpSpPr>
        <p:grpSpPr>
          <a:xfrm rot="697126">
            <a:off x="8006999" y="50247"/>
            <a:ext cx="1305393" cy="1346461"/>
            <a:chOff x="1492000" y="427450"/>
            <a:chExt cx="1188000" cy="1225375"/>
          </a:xfrm>
        </p:grpSpPr>
        <p:sp>
          <p:nvSpPr>
            <p:cNvPr id="2749" name="Google Shape;2749;p79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79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79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79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79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79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79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79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79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79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79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8" name="Google Shape;1563;p59">
            <a:extLst>
              <a:ext uri="{FF2B5EF4-FFF2-40B4-BE49-F238E27FC236}">
                <a16:creationId xmlns:a16="http://schemas.microsoft.com/office/drawing/2014/main" id="{3217A052-2218-07B5-F291-90D8AA61B88A}"/>
              </a:ext>
            </a:extLst>
          </p:cNvPr>
          <p:cNvGrpSpPr/>
          <p:nvPr/>
        </p:nvGrpSpPr>
        <p:grpSpPr>
          <a:xfrm>
            <a:off x="3118845" y="1074939"/>
            <a:ext cx="3252019" cy="209873"/>
            <a:chOff x="4345425" y="2175475"/>
            <a:chExt cx="800750" cy="176025"/>
          </a:xfrm>
        </p:grpSpPr>
        <p:sp>
          <p:nvSpPr>
            <p:cNvPr id="39" name="Google Shape;1564;p59">
              <a:extLst>
                <a:ext uri="{FF2B5EF4-FFF2-40B4-BE49-F238E27FC236}">
                  <a16:creationId xmlns:a16="http://schemas.microsoft.com/office/drawing/2014/main" id="{F81D8380-C3FA-0151-3C9F-EBE08A21AAF9}"/>
                </a:ext>
              </a:extLst>
            </p:cNvPr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1565;p59">
              <a:extLst>
                <a:ext uri="{FF2B5EF4-FFF2-40B4-BE49-F238E27FC236}">
                  <a16:creationId xmlns:a16="http://schemas.microsoft.com/office/drawing/2014/main" id="{D901A98C-244F-349E-AC61-E53DC49CB78E}"/>
                </a:ext>
              </a:extLst>
            </p:cNvPr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1" name="Google Shape;1566;p59">
            <a:extLst>
              <a:ext uri="{FF2B5EF4-FFF2-40B4-BE49-F238E27FC236}">
                <a16:creationId xmlns:a16="http://schemas.microsoft.com/office/drawing/2014/main" id="{40451FDC-F93B-AC46-6152-DFCAC1D052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44800" y="658557"/>
            <a:ext cx="3459218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th-TH" sz="280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วัตถุประสงค์</a:t>
            </a:r>
            <a:endParaRPr sz="2800" dirty="0">
              <a:solidFill>
                <a:schemeClr val="bg2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3" name="Google Shape;1012;p44">
            <a:extLst>
              <a:ext uri="{FF2B5EF4-FFF2-40B4-BE49-F238E27FC236}">
                <a16:creationId xmlns:a16="http://schemas.microsoft.com/office/drawing/2014/main" id="{EBA69C6E-090C-1063-BCCC-1ADE6680D4CF}"/>
              </a:ext>
            </a:extLst>
          </p:cNvPr>
          <p:cNvSpPr txBox="1"/>
          <p:nvPr/>
        </p:nvSpPr>
        <p:spPr>
          <a:xfrm>
            <a:off x="1211142" y="1705828"/>
            <a:ext cx="6772273" cy="1540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914378">
              <a:lnSpc>
                <a:spcPct val="150000"/>
              </a:lnSpc>
              <a:buSzPts val="1100"/>
              <a:defRPr/>
            </a:pP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เพื่อนำผลที่ได้มาวางแผนในการสร้างคอนเทนต์ของเพจ ให้ตรงกับกระแสของสังคม ทั้งในด้านผู้สร้างคอนเทนต์และผู้เข้าชม </a:t>
            </a:r>
          </a:p>
          <a:p>
            <a:pPr defTabSz="914378">
              <a:lnSpc>
                <a:spcPct val="150000"/>
              </a:lnSpc>
              <a:buSzPts val="1100"/>
              <a:defRPr/>
            </a:pP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เพื่อทำความเข้าใจและสามารถเจาะกลุ่มตลาดที่เกี่ยวกับไลฟ์สไตล์ของจังหวัดนครราชสีมา</a:t>
            </a:r>
          </a:p>
          <a:p>
            <a:pPr defTabSz="914378">
              <a:lnSpc>
                <a:spcPct val="150000"/>
              </a:lnSpc>
              <a:buSzPts val="1100"/>
              <a:defRPr/>
            </a:pP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3. เพื่อนำผลที่ได้ไปจัดเก็บและวางแผนการทำคอนเทนต์ในช่วงปีต่อๆไป โดยอ้างอิงจากข้อมูลในอดีต</a:t>
            </a:r>
          </a:p>
        </p:txBody>
      </p:sp>
    </p:spTree>
    <p:extLst>
      <p:ext uri="{BB962C8B-B14F-4D97-AF65-F5344CB8AC3E}">
        <p14:creationId xmlns:p14="http://schemas.microsoft.com/office/powerpoint/2010/main" val="3433974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9" name="Google Shape;2729;p79"/>
          <p:cNvGrpSpPr/>
          <p:nvPr/>
        </p:nvGrpSpPr>
        <p:grpSpPr>
          <a:xfrm rot="-900145">
            <a:off x="265692" y="4114454"/>
            <a:ext cx="1346977" cy="1179420"/>
            <a:chOff x="2334325" y="3469775"/>
            <a:chExt cx="1136500" cy="995125"/>
          </a:xfrm>
        </p:grpSpPr>
        <p:sp>
          <p:nvSpPr>
            <p:cNvPr id="2730" name="Google Shape;2730;p79"/>
            <p:cNvSpPr/>
            <p:nvPr/>
          </p:nvSpPr>
          <p:spPr>
            <a:xfrm>
              <a:off x="2337450" y="3480425"/>
              <a:ext cx="1100925" cy="952600"/>
            </a:xfrm>
            <a:custGeom>
              <a:avLst/>
              <a:gdLst/>
              <a:ahLst/>
              <a:cxnLst/>
              <a:rect l="l" t="t" r="r" b="b"/>
              <a:pathLst>
                <a:path w="44037" h="38104" extrusionOk="0">
                  <a:moveTo>
                    <a:pt x="40703" y="0"/>
                  </a:moveTo>
                  <a:cubicBezTo>
                    <a:pt x="40678" y="0"/>
                    <a:pt x="40653" y="25"/>
                    <a:pt x="40603" y="25"/>
                  </a:cubicBezTo>
                  <a:cubicBezTo>
                    <a:pt x="33886" y="877"/>
                    <a:pt x="27069" y="1278"/>
                    <a:pt x="20302" y="1855"/>
                  </a:cubicBezTo>
                  <a:cubicBezTo>
                    <a:pt x="13585" y="2406"/>
                    <a:pt x="6868" y="3133"/>
                    <a:pt x="126" y="3434"/>
                  </a:cubicBezTo>
                  <a:cubicBezTo>
                    <a:pt x="1" y="9725"/>
                    <a:pt x="1079" y="15840"/>
                    <a:pt x="1279" y="22106"/>
                  </a:cubicBezTo>
                  <a:cubicBezTo>
                    <a:pt x="1379" y="25239"/>
                    <a:pt x="1329" y="28371"/>
                    <a:pt x="1279" y="31504"/>
                  </a:cubicBezTo>
                  <a:cubicBezTo>
                    <a:pt x="1229" y="33183"/>
                    <a:pt x="1003" y="35188"/>
                    <a:pt x="1906" y="36692"/>
                  </a:cubicBezTo>
                  <a:cubicBezTo>
                    <a:pt x="2463" y="37626"/>
                    <a:pt x="3364" y="38104"/>
                    <a:pt x="4290" y="38104"/>
                  </a:cubicBezTo>
                  <a:cubicBezTo>
                    <a:pt x="5154" y="38104"/>
                    <a:pt x="6040" y="37689"/>
                    <a:pt x="6693" y="36843"/>
                  </a:cubicBezTo>
                  <a:cubicBezTo>
                    <a:pt x="7319" y="36016"/>
                    <a:pt x="7570" y="34988"/>
                    <a:pt x="7820" y="34010"/>
                  </a:cubicBezTo>
                  <a:cubicBezTo>
                    <a:pt x="7851" y="33904"/>
                    <a:pt x="7936" y="33863"/>
                    <a:pt x="8021" y="33863"/>
                  </a:cubicBezTo>
                  <a:cubicBezTo>
                    <a:pt x="8076" y="33863"/>
                    <a:pt x="8132" y="33880"/>
                    <a:pt x="8171" y="33910"/>
                  </a:cubicBezTo>
                  <a:cubicBezTo>
                    <a:pt x="8188" y="33910"/>
                    <a:pt x="8216" y="33899"/>
                    <a:pt x="8247" y="33899"/>
                  </a:cubicBezTo>
                  <a:cubicBezTo>
                    <a:pt x="8263" y="33899"/>
                    <a:pt x="8280" y="33902"/>
                    <a:pt x="8297" y="33910"/>
                  </a:cubicBezTo>
                  <a:cubicBezTo>
                    <a:pt x="15223" y="35439"/>
                    <a:pt x="22419" y="35740"/>
                    <a:pt x="29615" y="35740"/>
                  </a:cubicBezTo>
                  <a:cubicBezTo>
                    <a:pt x="34276" y="35740"/>
                    <a:pt x="38937" y="35614"/>
                    <a:pt x="43525" y="35614"/>
                  </a:cubicBezTo>
                  <a:cubicBezTo>
                    <a:pt x="43696" y="35614"/>
                    <a:pt x="43866" y="35614"/>
                    <a:pt x="44036" y="35615"/>
                  </a:cubicBezTo>
                  <a:cubicBezTo>
                    <a:pt x="43811" y="29650"/>
                    <a:pt x="43560" y="23710"/>
                    <a:pt x="42984" y="17745"/>
                  </a:cubicBezTo>
                  <a:cubicBezTo>
                    <a:pt x="42407" y="11805"/>
                    <a:pt x="41304" y="5940"/>
                    <a:pt x="407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79"/>
            <p:cNvSpPr/>
            <p:nvPr/>
          </p:nvSpPr>
          <p:spPr>
            <a:xfrm>
              <a:off x="2334325" y="3469775"/>
              <a:ext cx="1107175" cy="965775"/>
            </a:xfrm>
            <a:custGeom>
              <a:avLst/>
              <a:gdLst/>
              <a:ahLst/>
              <a:cxnLst/>
              <a:rect l="l" t="t" r="r" b="b"/>
              <a:pathLst>
                <a:path w="44287" h="38631" extrusionOk="0">
                  <a:moveTo>
                    <a:pt x="40651" y="682"/>
                  </a:moveTo>
                  <a:cubicBezTo>
                    <a:pt x="41257" y="6544"/>
                    <a:pt x="42339" y="12358"/>
                    <a:pt x="42908" y="18196"/>
                  </a:cubicBezTo>
                  <a:cubicBezTo>
                    <a:pt x="43209" y="21178"/>
                    <a:pt x="43409" y="24136"/>
                    <a:pt x="43585" y="27118"/>
                  </a:cubicBezTo>
                  <a:cubicBezTo>
                    <a:pt x="43685" y="28597"/>
                    <a:pt x="43760" y="30101"/>
                    <a:pt x="43810" y="31579"/>
                  </a:cubicBezTo>
                  <a:lnTo>
                    <a:pt x="43911" y="33810"/>
                  </a:lnTo>
                  <a:lnTo>
                    <a:pt x="43961" y="34938"/>
                  </a:lnTo>
                  <a:cubicBezTo>
                    <a:pt x="43961" y="35264"/>
                    <a:pt x="43986" y="35589"/>
                    <a:pt x="44036" y="35940"/>
                  </a:cubicBezTo>
                  <a:cubicBezTo>
                    <a:pt x="43309" y="35915"/>
                    <a:pt x="42632" y="35890"/>
                    <a:pt x="41906" y="35890"/>
                  </a:cubicBezTo>
                  <a:lnTo>
                    <a:pt x="39650" y="35915"/>
                  </a:lnTo>
                  <a:lnTo>
                    <a:pt x="35164" y="35965"/>
                  </a:lnTo>
                  <a:cubicBezTo>
                    <a:pt x="33514" y="35993"/>
                    <a:pt x="31871" y="36013"/>
                    <a:pt x="30228" y="36013"/>
                  </a:cubicBezTo>
                  <a:cubicBezTo>
                    <a:pt x="28876" y="36013"/>
                    <a:pt x="27524" y="35999"/>
                    <a:pt x="26166" y="35965"/>
                  </a:cubicBezTo>
                  <a:cubicBezTo>
                    <a:pt x="23159" y="35915"/>
                    <a:pt x="20176" y="35790"/>
                    <a:pt x="17194" y="35514"/>
                  </a:cubicBezTo>
                  <a:lnTo>
                    <a:pt x="14963" y="35264"/>
                  </a:lnTo>
                  <a:lnTo>
                    <a:pt x="12732" y="34963"/>
                  </a:lnTo>
                  <a:lnTo>
                    <a:pt x="10527" y="34587"/>
                  </a:lnTo>
                  <a:lnTo>
                    <a:pt x="9424" y="34361"/>
                  </a:lnTo>
                  <a:lnTo>
                    <a:pt x="8873" y="34261"/>
                  </a:lnTo>
                  <a:lnTo>
                    <a:pt x="8597" y="34211"/>
                  </a:lnTo>
                  <a:lnTo>
                    <a:pt x="8472" y="34186"/>
                  </a:lnTo>
                  <a:cubicBezTo>
                    <a:pt x="8434" y="34173"/>
                    <a:pt x="8390" y="34167"/>
                    <a:pt x="8350" y="34167"/>
                  </a:cubicBezTo>
                  <a:cubicBezTo>
                    <a:pt x="8335" y="34167"/>
                    <a:pt x="8321" y="34168"/>
                    <a:pt x="8307" y="34169"/>
                  </a:cubicBezTo>
                  <a:lnTo>
                    <a:pt x="8307" y="34169"/>
                  </a:lnTo>
                  <a:cubicBezTo>
                    <a:pt x="8259" y="34145"/>
                    <a:pt x="8207" y="34136"/>
                    <a:pt x="8146" y="34136"/>
                  </a:cubicBezTo>
                  <a:cubicBezTo>
                    <a:pt x="8046" y="34136"/>
                    <a:pt x="7920" y="34186"/>
                    <a:pt x="7870" y="34261"/>
                  </a:cubicBezTo>
                  <a:cubicBezTo>
                    <a:pt x="7845" y="34311"/>
                    <a:pt x="7820" y="34361"/>
                    <a:pt x="7795" y="34386"/>
                  </a:cubicBezTo>
                  <a:lnTo>
                    <a:pt x="7795" y="34487"/>
                  </a:lnTo>
                  <a:lnTo>
                    <a:pt x="7745" y="34637"/>
                  </a:lnTo>
                  <a:lnTo>
                    <a:pt x="7570" y="35264"/>
                  </a:lnTo>
                  <a:cubicBezTo>
                    <a:pt x="7444" y="35690"/>
                    <a:pt x="7319" y="36116"/>
                    <a:pt x="7118" y="36492"/>
                  </a:cubicBezTo>
                  <a:cubicBezTo>
                    <a:pt x="6767" y="37269"/>
                    <a:pt x="6141" y="37945"/>
                    <a:pt x="5339" y="38246"/>
                  </a:cubicBezTo>
                  <a:cubicBezTo>
                    <a:pt x="5051" y="38363"/>
                    <a:pt x="4744" y="38419"/>
                    <a:pt x="4437" y="38419"/>
                  </a:cubicBezTo>
                  <a:cubicBezTo>
                    <a:pt x="3889" y="38419"/>
                    <a:pt x="3342" y="38241"/>
                    <a:pt x="2908" y="37920"/>
                  </a:cubicBezTo>
                  <a:cubicBezTo>
                    <a:pt x="2206" y="37419"/>
                    <a:pt x="1805" y="36592"/>
                    <a:pt x="1630" y="35740"/>
                  </a:cubicBezTo>
                  <a:cubicBezTo>
                    <a:pt x="1454" y="34888"/>
                    <a:pt x="1454" y="34010"/>
                    <a:pt x="1479" y="33108"/>
                  </a:cubicBezTo>
                  <a:cubicBezTo>
                    <a:pt x="1504" y="32231"/>
                    <a:pt x="1529" y="31329"/>
                    <a:pt x="1554" y="30451"/>
                  </a:cubicBezTo>
                  <a:cubicBezTo>
                    <a:pt x="1579" y="28672"/>
                    <a:pt x="1605" y="26893"/>
                    <a:pt x="1605" y="25113"/>
                  </a:cubicBezTo>
                  <a:cubicBezTo>
                    <a:pt x="1579" y="23359"/>
                    <a:pt x="1554" y="21579"/>
                    <a:pt x="1429" y="19800"/>
                  </a:cubicBezTo>
                  <a:cubicBezTo>
                    <a:pt x="1304" y="18020"/>
                    <a:pt x="1153" y="16241"/>
                    <a:pt x="978" y="14487"/>
                  </a:cubicBezTo>
                  <a:cubicBezTo>
                    <a:pt x="657" y="11001"/>
                    <a:pt x="360" y="7515"/>
                    <a:pt x="424" y="4029"/>
                  </a:cubicBezTo>
                  <a:lnTo>
                    <a:pt x="424" y="4029"/>
                  </a:lnTo>
                  <a:cubicBezTo>
                    <a:pt x="7166" y="3724"/>
                    <a:pt x="13859" y="3004"/>
                    <a:pt x="20577" y="2456"/>
                  </a:cubicBezTo>
                  <a:lnTo>
                    <a:pt x="30728" y="1654"/>
                  </a:lnTo>
                  <a:cubicBezTo>
                    <a:pt x="32407" y="1529"/>
                    <a:pt x="34111" y="1379"/>
                    <a:pt x="35790" y="1203"/>
                  </a:cubicBezTo>
                  <a:lnTo>
                    <a:pt x="38347" y="953"/>
                  </a:lnTo>
                  <a:lnTo>
                    <a:pt x="39600" y="802"/>
                  </a:lnTo>
                  <a:lnTo>
                    <a:pt x="40226" y="727"/>
                  </a:lnTo>
                  <a:lnTo>
                    <a:pt x="40552" y="702"/>
                  </a:lnTo>
                  <a:cubicBezTo>
                    <a:pt x="40586" y="693"/>
                    <a:pt x="40617" y="688"/>
                    <a:pt x="40651" y="682"/>
                  </a:cubicBezTo>
                  <a:close/>
                  <a:moveTo>
                    <a:pt x="41003" y="0"/>
                  </a:moveTo>
                  <a:lnTo>
                    <a:pt x="40753" y="226"/>
                  </a:lnTo>
                  <a:cubicBezTo>
                    <a:pt x="40728" y="251"/>
                    <a:pt x="40602" y="276"/>
                    <a:pt x="40502" y="276"/>
                  </a:cubicBezTo>
                  <a:lnTo>
                    <a:pt x="40176" y="326"/>
                  </a:lnTo>
                  <a:lnTo>
                    <a:pt x="39550" y="401"/>
                  </a:lnTo>
                  <a:lnTo>
                    <a:pt x="38296" y="552"/>
                  </a:lnTo>
                  <a:lnTo>
                    <a:pt x="35765" y="802"/>
                  </a:lnTo>
                  <a:cubicBezTo>
                    <a:pt x="34086" y="978"/>
                    <a:pt x="32382" y="1128"/>
                    <a:pt x="30702" y="1253"/>
                  </a:cubicBezTo>
                  <a:lnTo>
                    <a:pt x="20552" y="2080"/>
                  </a:lnTo>
                  <a:cubicBezTo>
                    <a:pt x="13785" y="2657"/>
                    <a:pt x="7018" y="3359"/>
                    <a:pt x="251" y="3684"/>
                  </a:cubicBezTo>
                  <a:lnTo>
                    <a:pt x="101" y="3710"/>
                  </a:lnTo>
                  <a:lnTo>
                    <a:pt x="101" y="3860"/>
                  </a:lnTo>
                  <a:cubicBezTo>
                    <a:pt x="1" y="7419"/>
                    <a:pt x="326" y="10978"/>
                    <a:pt x="652" y="14512"/>
                  </a:cubicBezTo>
                  <a:cubicBezTo>
                    <a:pt x="978" y="18045"/>
                    <a:pt x="1279" y="21579"/>
                    <a:pt x="1304" y="25138"/>
                  </a:cubicBezTo>
                  <a:cubicBezTo>
                    <a:pt x="1329" y="26893"/>
                    <a:pt x="1304" y="28672"/>
                    <a:pt x="1279" y="30451"/>
                  </a:cubicBezTo>
                  <a:cubicBezTo>
                    <a:pt x="1279" y="31329"/>
                    <a:pt x="1279" y="32231"/>
                    <a:pt x="1229" y="33108"/>
                  </a:cubicBezTo>
                  <a:cubicBezTo>
                    <a:pt x="1204" y="34010"/>
                    <a:pt x="1204" y="34913"/>
                    <a:pt x="1404" y="35790"/>
                  </a:cubicBezTo>
                  <a:cubicBezTo>
                    <a:pt x="1579" y="36667"/>
                    <a:pt x="2031" y="37544"/>
                    <a:pt x="2783" y="38096"/>
                  </a:cubicBezTo>
                  <a:cubicBezTo>
                    <a:pt x="3253" y="38452"/>
                    <a:pt x="3849" y="38631"/>
                    <a:pt x="4449" y="38631"/>
                  </a:cubicBezTo>
                  <a:cubicBezTo>
                    <a:pt x="4776" y="38631"/>
                    <a:pt x="5105" y="38578"/>
                    <a:pt x="5414" y="38472"/>
                  </a:cubicBezTo>
                  <a:cubicBezTo>
                    <a:pt x="6291" y="38146"/>
                    <a:pt x="6968" y="37419"/>
                    <a:pt x="7369" y="36617"/>
                  </a:cubicBezTo>
                  <a:cubicBezTo>
                    <a:pt x="7570" y="36216"/>
                    <a:pt x="7720" y="35790"/>
                    <a:pt x="7870" y="35364"/>
                  </a:cubicBezTo>
                  <a:lnTo>
                    <a:pt x="8046" y="34712"/>
                  </a:lnTo>
                  <a:lnTo>
                    <a:pt x="8096" y="34562"/>
                  </a:lnTo>
                  <a:lnTo>
                    <a:pt x="8121" y="34487"/>
                  </a:lnTo>
                  <a:cubicBezTo>
                    <a:pt x="8121" y="34462"/>
                    <a:pt x="8121" y="34462"/>
                    <a:pt x="8121" y="34462"/>
                  </a:cubicBezTo>
                  <a:cubicBezTo>
                    <a:pt x="8121" y="34462"/>
                    <a:pt x="8132" y="34450"/>
                    <a:pt x="8154" y="34450"/>
                  </a:cubicBezTo>
                  <a:cubicBezTo>
                    <a:pt x="8165" y="34450"/>
                    <a:pt x="8179" y="34453"/>
                    <a:pt x="8196" y="34462"/>
                  </a:cubicBezTo>
                  <a:lnTo>
                    <a:pt x="8246" y="34537"/>
                  </a:lnTo>
                  <a:lnTo>
                    <a:pt x="8346" y="34512"/>
                  </a:lnTo>
                  <a:cubicBezTo>
                    <a:pt x="8372" y="34487"/>
                    <a:pt x="8372" y="34487"/>
                    <a:pt x="8397" y="34487"/>
                  </a:cubicBezTo>
                  <a:lnTo>
                    <a:pt x="8547" y="34512"/>
                  </a:lnTo>
                  <a:lnTo>
                    <a:pt x="8798" y="34587"/>
                  </a:lnTo>
                  <a:lnTo>
                    <a:pt x="9349" y="34687"/>
                  </a:lnTo>
                  <a:lnTo>
                    <a:pt x="10477" y="34913"/>
                  </a:lnTo>
                  <a:lnTo>
                    <a:pt x="12682" y="35289"/>
                  </a:lnTo>
                  <a:lnTo>
                    <a:pt x="14913" y="35589"/>
                  </a:lnTo>
                  <a:lnTo>
                    <a:pt x="17169" y="35840"/>
                  </a:lnTo>
                  <a:cubicBezTo>
                    <a:pt x="20151" y="36116"/>
                    <a:pt x="23159" y="36266"/>
                    <a:pt x="26166" y="36316"/>
                  </a:cubicBezTo>
                  <a:cubicBezTo>
                    <a:pt x="27315" y="36335"/>
                    <a:pt x="28460" y="36344"/>
                    <a:pt x="29604" y="36344"/>
                  </a:cubicBezTo>
                  <a:cubicBezTo>
                    <a:pt x="31456" y="36344"/>
                    <a:pt x="33305" y="36322"/>
                    <a:pt x="35164" y="36291"/>
                  </a:cubicBezTo>
                  <a:lnTo>
                    <a:pt x="39650" y="36241"/>
                  </a:lnTo>
                  <a:lnTo>
                    <a:pt x="41906" y="36216"/>
                  </a:lnTo>
                  <a:cubicBezTo>
                    <a:pt x="42682" y="36216"/>
                    <a:pt x="43510" y="36191"/>
                    <a:pt x="44261" y="36166"/>
                  </a:cubicBezTo>
                  <a:cubicBezTo>
                    <a:pt x="44286" y="35765"/>
                    <a:pt x="44286" y="35339"/>
                    <a:pt x="44286" y="34938"/>
                  </a:cubicBezTo>
                  <a:lnTo>
                    <a:pt x="44236" y="33810"/>
                  </a:lnTo>
                  <a:lnTo>
                    <a:pt x="44161" y="31579"/>
                  </a:lnTo>
                  <a:cubicBezTo>
                    <a:pt x="44086" y="30076"/>
                    <a:pt x="44011" y="28597"/>
                    <a:pt x="43936" y="27093"/>
                  </a:cubicBezTo>
                  <a:cubicBezTo>
                    <a:pt x="43785" y="24111"/>
                    <a:pt x="43560" y="21128"/>
                    <a:pt x="43284" y="18171"/>
                  </a:cubicBezTo>
                  <a:cubicBezTo>
                    <a:pt x="42733" y="12206"/>
                    <a:pt x="41630" y="6341"/>
                    <a:pt x="41053" y="401"/>
                  </a:cubicBezTo>
                  <a:lnTo>
                    <a:pt x="41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79"/>
            <p:cNvSpPr/>
            <p:nvPr/>
          </p:nvSpPr>
          <p:spPr>
            <a:xfrm>
              <a:off x="2402775" y="3617550"/>
              <a:ext cx="865425" cy="115450"/>
            </a:xfrm>
            <a:custGeom>
              <a:avLst/>
              <a:gdLst/>
              <a:ahLst/>
              <a:cxnLst/>
              <a:rect l="l" t="t" r="r" b="b"/>
              <a:pathLst>
                <a:path w="34617" h="4618" extrusionOk="0">
                  <a:moveTo>
                    <a:pt x="34249" y="0"/>
                  </a:moveTo>
                  <a:cubicBezTo>
                    <a:pt x="34235" y="0"/>
                    <a:pt x="34220" y="2"/>
                    <a:pt x="34205" y="4"/>
                  </a:cubicBezTo>
                  <a:cubicBezTo>
                    <a:pt x="28240" y="806"/>
                    <a:pt x="22275" y="1633"/>
                    <a:pt x="16285" y="2385"/>
                  </a:cubicBezTo>
                  <a:cubicBezTo>
                    <a:pt x="10897" y="3062"/>
                    <a:pt x="5458" y="3513"/>
                    <a:pt x="95" y="4415"/>
                  </a:cubicBezTo>
                  <a:cubicBezTo>
                    <a:pt x="0" y="4439"/>
                    <a:pt x="17" y="4618"/>
                    <a:pt x="103" y="4618"/>
                  </a:cubicBezTo>
                  <a:cubicBezTo>
                    <a:pt x="108" y="4618"/>
                    <a:pt x="114" y="4617"/>
                    <a:pt x="120" y="4616"/>
                  </a:cubicBezTo>
                  <a:cubicBezTo>
                    <a:pt x="11523" y="4089"/>
                    <a:pt x="23052" y="2159"/>
                    <a:pt x="34330" y="480"/>
                  </a:cubicBezTo>
                  <a:cubicBezTo>
                    <a:pt x="34616" y="433"/>
                    <a:pt x="34517" y="0"/>
                    <a:pt x="34249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79"/>
            <p:cNvSpPr/>
            <p:nvPr/>
          </p:nvSpPr>
          <p:spPr>
            <a:xfrm>
              <a:off x="2447100" y="4330675"/>
              <a:ext cx="1019450" cy="130975"/>
            </a:xfrm>
            <a:custGeom>
              <a:avLst/>
              <a:gdLst/>
              <a:ahLst/>
              <a:cxnLst/>
              <a:rect l="l" t="t" r="r" b="b"/>
              <a:pathLst>
                <a:path w="40778" h="5239" extrusionOk="0">
                  <a:moveTo>
                    <a:pt x="3434" y="0"/>
                  </a:moveTo>
                  <a:cubicBezTo>
                    <a:pt x="3134" y="1529"/>
                    <a:pt x="2632" y="3509"/>
                    <a:pt x="1" y="4086"/>
                  </a:cubicBezTo>
                  <a:cubicBezTo>
                    <a:pt x="5916" y="4412"/>
                    <a:pt x="13209" y="5239"/>
                    <a:pt x="19149" y="5239"/>
                  </a:cubicBezTo>
                  <a:cubicBezTo>
                    <a:pt x="22432" y="5239"/>
                    <a:pt x="25690" y="5138"/>
                    <a:pt x="28973" y="4963"/>
                  </a:cubicBezTo>
                  <a:cubicBezTo>
                    <a:pt x="31931" y="4787"/>
                    <a:pt x="39374" y="4136"/>
                    <a:pt x="40728" y="1053"/>
                  </a:cubicBezTo>
                  <a:cubicBezTo>
                    <a:pt x="40728" y="1028"/>
                    <a:pt x="40753" y="1003"/>
                    <a:pt x="40778" y="978"/>
                  </a:cubicBezTo>
                  <a:cubicBezTo>
                    <a:pt x="35097" y="978"/>
                    <a:pt x="29179" y="1216"/>
                    <a:pt x="23445" y="1216"/>
                  </a:cubicBezTo>
                  <a:cubicBezTo>
                    <a:pt x="22728" y="1216"/>
                    <a:pt x="22014" y="1212"/>
                    <a:pt x="21304" y="1203"/>
                  </a:cubicBezTo>
                  <a:cubicBezTo>
                    <a:pt x="20561" y="1197"/>
                    <a:pt x="19846" y="1196"/>
                    <a:pt x="19147" y="1196"/>
                  </a:cubicBezTo>
                  <a:cubicBezTo>
                    <a:pt x="18790" y="1196"/>
                    <a:pt x="18438" y="1196"/>
                    <a:pt x="18088" y="1196"/>
                  </a:cubicBezTo>
                  <a:cubicBezTo>
                    <a:pt x="13767" y="1196"/>
                    <a:pt x="9865" y="1153"/>
                    <a:pt x="34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79"/>
            <p:cNvSpPr/>
            <p:nvPr/>
          </p:nvSpPr>
          <p:spPr>
            <a:xfrm>
              <a:off x="2442725" y="4326300"/>
              <a:ext cx="1028100" cy="138600"/>
            </a:xfrm>
            <a:custGeom>
              <a:avLst/>
              <a:gdLst/>
              <a:ahLst/>
              <a:cxnLst/>
              <a:rect l="l" t="t" r="r" b="b"/>
              <a:pathLst>
                <a:path w="41124" h="5544" extrusionOk="0">
                  <a:moveTo>
                    <a:pt x="3755" y="381"/>
                  </a:moveTo>
                  <a:cubicBezTo>
                    <a:pt x="6782" y="917"/>
                    <a:pt x="9832" y="1306"/>
                    <a:pt x="12883" y="1454"/>
                  </a:cubicBezTo>
                  <a:cubicBezTo>
                    <a:pt x="16016" y="1629"/>
                    <a:pt x="19123" y="1554"/>
                    <a:pt x="22256" y="1604"/>
                  </a:cubicBezTo>
                  <a:cubicBezTo>
                    <a:pt x="25364" y="1604"/>
                    <a:pt x="28497" y="1529"/>
                    <a:pt x="31605" y="1454"/>
                  </a:cubicBezTo>
                  <a:lnTo>
                    <a:pt x="36266" y="1353"/>
                  </a:lnTo>
                  <a:lnTo>
                    <a:pt x="38622" y="1328"/>
                  </a:lnTo>
                  <a:lnTo>
                    <a:pt x="39775" y="1303"/>
                  </a:lnTo>
                  <a:cubicBezTo>
                    <a:pt x="39824" y="1307"/>
                    <a:pt x="39872" y="1308"/>
                    <a:pt x="39919" y="1308"/>
                  </a:cubicBezTo>
                  <a:cubicBezTo>
                    <a:pt x="40187" y="1308"/>
                    <a:pt x="40435" y="1259"/>
                    <a:pt x="40724" y="1234"/>
                  </a:cubicBezTo>
                  <a:lnTo>
                    <a:pt x="40724" y="1234"/>
                  </a:lnTo>
                  <a:lnTo>
                    <a:pt x="40652" y="1353"/>
                  </a:lnTo>
                  <a:cubicBezTo>
                    <a:pt x="40602" y="1454"/>
                    <a:pt x="40527" y="1529"/>
                    <a:pt x="40477" y="1629"/>
                  </a:cubicBezTo>
                  <a:cubicBezTo>
                    <a:pt x="40352" y="1780"/>
                    <a:pt x="40226" y="1930"/>
                    <a:pt x="40076" y="2080"/>
                  </a:cubicBezTo>
                  <a:cubicBezTo>
                    <a:pt x="39775" y="2381"/>
                    <a:pt x="39424" y="2632"/>
                    <a:pt x="39048" y="2832"/>
                  </a:cubicBezTo>
                  <a:cubicBezTo>
                    <a:pt x="38321" y="3258"/>
                    <a:pt x="37494" y="3559"/>
                    <a:pt x="36667" y="3810"/>
                  </a:cubicBezTo>
                  <a:cubicBezTo>
                    <a:pt x="35013" y="4311"/>
                    <a:pt x="33284" y="4587"/>
                    <a:pt x="31554" y="4762"/>
                  </a:cubicBezTo>
                  <a:cubicBezTo>
                    <a:pt x="28096" y="5113"/>
                    <a:pt x="24587" y="5138"/>
                    <a:pt x="21103" y="5263"/>
                  </a:cubicBezTo>
                  <a:cubicBezTo>
                    <a:pt x="20464" y="5286"/>
                    <a:pt x="19824" y="5297"/>
                    <a:pt x="19183" y="5297"/>
                  </a:cubicBezTo>
                  <a:cubicBezTo>
                    <a:pt x="16333" y="5297"/>
                    <a:pt x="13476" y="5092"/>
                    <a:pt x="10652" y="4887"/>
                  </a:cubicBezTo>
                  <a:cubicBezTo>
                    <a:pt x="7482" y="4636"/>
                    <a:pt x="4311" y="4344"/>
                    <a:pt x="1122" y="4142"/>
                  </a:cubicBezTo>
                  <a:lnTo>
                    <a:pt x="1122" y="4142"/>
                  </a:lnTo>
                  <a:cubicBezTo>
                    <a:pt x="1284" y="4075"/>
                    <a:pt x="1444" y="3999"/>
                    <a:pt x="1604" y="3910"/>
                  </a:cubicBezTo>
                  <a:cubicBezTo>
                    <a:pt x="2030" y="3659"/>
                    <a:pt x="2431" y="3333"/>
                    <a:pt x="2732" y="2932"/>
                  </a:cubicBezTo>
                  <a:cubicBezTo>
                    <a:pt x="3324" y="2175"/>
                    <a:pt x="3580" y="1261"/>
                    <a:pt x="3755" y="381"/>
                  </a:cubicBezTo>
                  <a:close/>
                  <a:moveTo>
                    <a:pt x="3660" y="0"/>
                  </a:moveTo>
                  <a:cubicBezTo>
                    <a:pt x="3559" y="0"/>
                    <a:pt x="3459" y="50"/>
                    <a:pt x="3434" y="150"/>
                  </a:cubicBezTo>
                  <a:cubicBezTo>
                    <a:pt x="3259" y="1078"/>
                    <a:pt x="3008" y="2005"/>
                    <a:pt x="2457" y="2732"/>
                  </a:cubicBezTo>
                  <a:cubicBezTo>
                    <a:pt x="2181" y="3083"/>
                    <a:pt x="1830" y="3384"/>
                    <a:pt x="1429" y="3609"/>
                  </a:cubicBezTo>
                  <a:cubicBezTo>
                    <a:pt x="1028" y="3835"/>
                    <a:pt x="577" y="3985"/>
                    <a:pt x="126" y="4085"/>
                  </a:cubicBezTo>
                  <a:cubicBezTo>
                    <a:pt x="51" y="4110"/>
                    <a:pt x="0" y="4160"/>
                    <a:pt x="0" y="4261"/>
                  </a:cubicBezTo>
                  <a:cubicBezTo>
                    <a:pt x="0" y="4336"/>
                    <a:pt x="76" y="4436"/>
                    <a:pt x="176" y="4436"/>
                  </a:cubicBezTo>
                  <a:cubicBezTo>
                    <a:pt x="3660" y="4612"/>
                    <a:pt x="7118" y="4937"/>
                    <a:pt x="10627" y="5163"/>
                  </a:cubicBezTo>
                  <a:cubicBezTo>
                    <a:pt x="12356" y="5288"/>
                    <a:pt x="14111" y="5389"/>
                    <a:pt x="15865" y="5464"/>
                  </a:cubicBezTo>
                  <a:cubicBezTo>
                    <a:pt x="17594" y="5539"/>
                    <a:pt x="19349" y="5514"/>
                    <a:pt x="21103" y="5539"/>
                  </a:cubicBezTo>
                  <a:cubicBezTo>
                    <a:pt x="21343" y="5542"/>
                    <a:pt x="21583" y="5544"/>
                    <a:pt x="21823" y="5544"/>
                  </a:cubicBezTo>
                  <a:cubicBezTo>
                    <a:pt x="23337" y="5544"/>
                    <a:pt x="24848" y="5482"/>
                    <a:pt x="26341" y="5439"/>
                  </a:cubicBezTo>
                  <a:cubicBezTo>
                    <a:pt x="28096" y="5363"/>
                    <a:pt x="29850" y="5313"/>
                    <a:pt x="31605" y="5113"/>
                  </a:cubicBezTo>
                  <a:cubicBezTo>
                    <a:pt x="33334" y="4937"/>
                    <a:pt x="35088" y="4662"/>
                    <a:pt x="36768" y="4160"/>
                  </a:cubicBezTo>
                  <a:cubicBezTo>
                    <a:pt x="37620" y="3885"/>
                    <a:pt x="38447" y="3584"/>
                    <a:pt x="39224" y="3133"/>
                  </a:cubicBezTo>
                  <a:cubicBezTo>
                    <a:pt x="39600" y="2907"/>
                    <a:pt x="39976" y="2632"/>
                    <a:pt x="40301" y="2331"/>
                  </a:cubicBezTo>
                  <a:cubicBezTo>
                    <a:pt x="40477" y="2155"/>
                    <a:pt x="40627" y="2005"/>
                    <a:pt x="40753" y="1805"/>
                  </a:cubicBezTo>
                  <a:cubicBezTo>
                    <a:pt x="40803" y="1704"/>
                    <a:pt x="40878" y="1629"/>
                    <a:pt x="40928" y="1504"/>
                  </a:cubicBezTo>
                  <a:lnTo>
                    <a:pt x="41003" y="1353"/>
                  </a:lnTo>
                  <a:lnTo>
                    <a:pt x="41053" y="1278"/>
                  </a:lnTo>
                  <a:lnTo>
                    <a:pt x="41078" y="1254"/>
                  </a:lnTo>
                  <a:lnTo>
                    <a:pt x="41078" y="1254"/>
                  </a:lnTo>
                  <a:cubicBezTo>
                    <a:pt x="41069" y="1262"/>
                    <a:pt x="41065" y="1266"/>
                    <a:pt x="41064" y="1266"/>
                  </a:cubicBezTo>
                  <a:cubicBezTo>
                    <a:pt x="41060" y="1266"/>
                    <a:pt x="41124" y="1180"/>
                    <a:pt x="41103" y="1078"/>
                  </a:cubicBezTo>
                  <a:cubicBezTo>
                    <a:pt x="41016" y="1067"/>
                    <a:pt x="40925" y="1056"/>
                    <a:pt x="40831" y="1045"/>
                  </a:cubicBezTo>
                  <a:lnTo>
                    <a:pt x="40831" y="1045"/>
                  </a:lnTo>
                  <a:cubicBezTo>
                    <a:pt x="40830" y="1047"/>
                    <a:pt x="40829" y="1050"/>
                    <a:pt x="40828" y="1053"/>
                  </a:cubicBezTo>
                  <a:lnTo>
                    <a:pt x="40818" y="1053"/>
                  </a:lnTo>
                  <a:cubicBezTo>
                    <a:pt x="40820" y="1049"/>
                    <a:pt x="40822" y="1047"/>
                    <a:pt x="40824" y="1045"/>
                  </a:cubicBezTo>
                  <a:lnTo>
                    <a:pt x="40824" y="1045"/>
                  </a:lnTo>
                  <a:cubicBezTo>
                    <a:pt x="40826" y="1045"/>
                    <a:pt x="40829" y="1045"/>
                    <a:pt x="40831" y="1045"/>
                  </a:cubicBezTo>
                  <a:lnTo>
                    <a:pt x="40831" y="1045"/>
                  </a:lnTo>
                  <a:cubicBezTo>
                    <a:pt x="40832" y="1041"/>
                    <a:pt x="40832" y="1039"/>
                    <a:pt x="40831" y="1039"/>
                  </a:cubicBezTo>
                  <a:lnTo>
                    <a:pt x="40831" y="1039"/>
                  </a:lnTo>
                  <a:cubicBezTo>
                    <a:pt x="40829" y="1039"/>
                    <a:pt x="40827" y="1041"/>
                    <a:pt x="40824" y="1045"/>
                  </a:cubicBezTo>
                  <a:lnTo>
                    <a:pt x="40824" y="1045"/>
                  </a:lnTo>
                  <a:cubicBezTo>
                    <a:pt x="40490" y="1008"/>
                    <a:pt x="40125" y="977"/>
                    <a:pt x="39775" y="977"/>
                  </a:cubicBezTo>
                  <a:lnTo>
                    <a:pt x="38597" y="1003"/>
                  </a:lnTo>
                  <a:lnTo>
                    <a:pt x="36266" y="1028"/>
                  </a:lnTo>
                  <a:lnTo>
                    <a:pt x="31605" y="1103"/>
                  </a:lnTo>
                  <a:cubicBezTo>
                    <a:pt x="29047" y="1144"/>
                    <a:pt x="26505" y="1185"/>
                    <a:pt x="23967" y="1185"/>
                  </a:cubicBezTo>
                  <a:cubicBezTo>
                    <a:pt x="23397" y="1185"/>
                    <a:pt x="22826" y="1183"/>
                    <a:pt x="22256" y="1178"/>
                  </a:cubicBezTo>
                  <a:cubicBezTo>
                    <a:pt x="21710" y="1174"/>
                    <a:pt x="21164" y="1172"/>
                    <a:pt x="20619" y="1172"/>
                  </a:cubicBezTo>
                  <a:cubicBezTo>
                    <a:pt x="19786" y="1172"/>
                    <a:pt x="18955" y="1175"/>
                    <a:pt x="18125" y="1175"/>
                  </a:cubicBezTo>
                  <a:cubicBezTo>
                    <a:pt x="16383" y="1175"/>
                    <a:pt x="14645" y="1162"/>
                    <a:pt x="12908" y="1078"/>
                  </a:cubicBezTo>
                  <a:cubicBezTo>
                    <a:pt x="9800" y="927"/>
                    <a:pt x="6717" y="551"/>
                    <a:pt x="3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748" name="Google Shape;2748;p79"/>
          <p:cNvGrpSpPr/>
          <p:nvPr/>
        </p:nvGrpSpPr>
        <p:grpSpPr>
          <a:xfrm rot="697126">
            <a:off x="8006999" y="50247"/>
            <a:ext cx="1305393" cy="1346461"/>
            <a:chOff x="1492000" y="427450"/>
            <a:chExt cx="1188000" cy="1225375"/>
          </a:xfrm>
        </p:grpSpPr>
        <p:sp>
          <p:nvSpPr>
            <p:cNvPr id="2749" name="Google Shape;2749;p79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79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79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79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79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79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79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79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79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79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79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8" name="Google Shape;1563;p59">
            <a:extLst>
              <a:ext uri="{FF2B5EF4-FFF2-40B4-BE49-F238E27FC236}">
                <a16:creationId xmlns:a16="http://schemas.microsoft.com/office/drawing/2014/main" id="{3217A052-2218-07B5-F291-90D8AA61B88A}"/>
              </a:ext>
            </a:extLst>
          </p:cNvPr>
          <p:cNvGrpSpPr/>
          <p:nvPr/>
        </p:nvGrpSpPr>
        <p:grpSpPr>
          <a:xfrm>
            <a:off x="2888027" y="2636342"/>
            <a:ext cx="3252019" cy="209873"/>
            <a:chOff x="4345425" y="2175475"/>
            <a:chExt cx="800750" cy="176025"/>
          </a:xfrm>
        </p:grpSpPr>
        <p:sp>
          <p:nvSpPr>
            <p:cNvPr id="39" name="Google Shape;1564;p59">
              <a:extLst>
                <a:ext uri="{FF2B5EF4-FFF2-40B4-BE49-F238E27FC236}">
                  <a16:creationId xmlns:a16="http://schemas.microsoft.com/office/drawing/2014/main" id="{F81D8380-C3FA-0151-3C9F-EBE08A21AAF9}"/>
                </a:ext>
              </a:extLst>
            </p:cNvPr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1565;p59">
              <a:extLst>
                <a:ext uri="{FF2B5EF4-FFF2-40B4-BE49-F238E27FC236}">
                  <a16:creationId xmlns:a16="http://schemas.microsoft.com/office/drawing/2014/main" id="{D901A98C-244F-349E-AC61-E53DC49CB78E}"/>
                </a:ext>
              </a:extLst>
            </p:cNvPr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1" name="Google Shape;1566;p59">
            <a:extLst>
              <a:ext uri="{FF2B5EF4-FFF2-40B4-BE49-F238E27FC236}">
                <a16:creationId xmlns:a16="http://schemas.microsoft.com/office/drawing/2014/main" id="{40451FDC-F93B-AC46-6152-DFCAC1D052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84428" y="2276342"/>
            <a:ext cx="3459218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th-TH" sz="280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วิธีการศึกษา</a:t>
            </a:r>
            <a:endParaRPr sz="2800" dirty="0">
              <a:solidFill>
                <a:schemeClr val="bg2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799394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9" name="Google Shape;2729;p79"/>
          <p:cNvGrpSpPr/>
          <p:nvPr/>
        </p:nvGrpSpPr>
        <p:grpSpPr>
          <a:xfrm rot="-900145">
            <a:off x="265692" y="4114454"/>
            <a:ext cx="1346977" cy="1179420"/>
            <a:chOff x="2334325" y="3469775"/>
            <a:chExt cx="1136500" cy="995125"/>
          </a:xfrm>
        </p:grpSpPr>
        <p:sp>
          <p:nvSpPr>
            <p:cNvPr id="2730" name="Google Shape;2730;p79"/>
            <p:cNvSpPr/>
            <p:nvPr/>
          </p:nvSpPr>
          <p:spPr>
            <a:xfrm>
              <a:off x="2337450" y="3480425"/>
              <a:ext cx="1100925" cy="952600"/>
            </a:xfrm>
            <a:custGeom>
              <a:avLst/>
              <a:gdLst/>
              <a:ahLst/>
              <a:cxnLst/>
              <a:rect l="l" t="t" r="r" b="b"/>
              <a:pathLst>
                <a:path w="44037" h="38104" extrusionOk="0">
                  <a:moveTo>
                    <a:pt x="40703" y="0"/>
                  </a:moveTo>
                  <a:cubicBezTo>
                    <a:pt x="40678" y="0"/>
                    <a:pt x="40653" y="25"/>
                    <a:pt x="40603" y="25"/>
                  </a:cubicBezTo>
                  <a:cubicBezTo>
                    <a:pt x="33886" y="877"/>
                    <a:pt x="27069" y="1278"/>
                    <a:pt x="20302" y="1855"/>
                  </a:cubicBezTo>
                  <a:cubicBezTo>
                    <a:pt x="13585" y="2406"/>
                    <a:pt x="6868" y="3133"/>
                    <a:pt x="126" y="3434"/>
                  </a:cubicBezTo>
                  <a:cubicBezTo>
                    <a:pt x="1" y="9725"/>
                    <a:pt x="1079" y="15840"/>
                    <a:pt x="1279" y="22106"/>
                  </a:cubicBezTo>
                  <a:cubicBezTo>
                    <a:pt x="1379" y="25239"/>
                    <a:pt x="1329" y="28371"/>
                    <a:pt x="1279" y="31504"/>
                  </a:cubicBezTo>
                  <a:cubicBezTo>
                    <a:pt x="1229" y="33183"/>
                    <a:pt x="1003" y="35188"/>
                    <a:pt x="1906" y="36692"/>
                  </a:cubicBezTo>
                  <a:cubicBezTo>
                    <a:pt x="2463" y="37626"/>
                    <a:pt x="3364" y="38104"/>
                    <a:pt x="4290" y="38104"/>
                  </a:cubicBezTo>
                  <a:cubicBezTo>
                    <a:pt x="5154" y="38104"/>
                    <a:pt x="6040" y="37689"/>
                    <a:pt x="6693" y="36843"/>
                  </a:cubicBezTo>
                  <a:cubicBezTo>
                    <a:pt x="7319" y="36016"/>
                    <a:pt x="7570" y="34988"/>
                    <a:pt x="7820" y="34010"/>
                  </a:cubicBezTo>
                  <a:cubicBezTo>
                    <a:pt x="7851" y="33904"/>
                    <a:pt x="7936" y="33863"/>
                    <a:pt x="8021" y="33863"/>
                  </a:cubicBezTo>
                  <a:cubicBezTo>
                    <a:pt x="8076" y="33863"/>
                    <a:pt x="8132" y="33880"/>
                    <a:pt x="8171" y="33910"/>
                  </a:cubicBezTo>
                  <a:cubicBezTo>
                    <a:pt x="8188" y="33910"/>
                    <a:pt x="8216" y="33899"/>
                    <a:pt x="8247" y="33899"/>
                  </a:cubicBezTo>
                  <a:cubicBezTo>
                    <a:pt x="8263" y="33899"/>
                    <a:pt x="8280" y="33902"/>
                    <a:pt x="8297" y="33910"/>
                  </a:cubicBezTo>
                  <a:cubicBezTo>
                    <a:pt x="15223" y="35439"/>
                    <a:pt x="22419" y="35740"/>
                    <a:pt x="29615" y="35740"/>
                  </a:cubicBezTo>
                  <a:cubicBezTo>
                    <a:pt x="34276" y="35740"/>
                    <a:pt x="38937" y="35614"/>
                    <a:pt x="43525" y="35614"/>
                  </a:cubicBezTo>
                  <a:cubicBezTo>
                    <a:pt x="43696" y="35614"/>
                    <a:pt x="43866" y="35614"/>
                    <a:pt x="44036" y="35615"/>
                  </a:cubicBezTo>
                  <a:cubicBezTo>
                    <a:pt x="43811" y="29650"/>
                    <a:pt x="43560" y="23710"/>
                    <a:pt x="42984" y="17745"/>
                  </a:cubicBezTo>
                  <a:cubicBezTo>
                    <a:pt x="42407" y="11805"/>
                    <a:pt x="41304" y="5940"/>
                    <a:pt x="407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79"/>
            <p:cNvSpPr/>
            <p:nvPr/>
          </p:nvSpPr>
          <p:spPr>
            <a:xfrm>
              <a:off x="2334325" y="3469775"/>
              <a:ext cx="1107175" cy="965775"/>
            </a:xfrm>
            <a:custGeom>
              <a:avLst/>
              <a:gdLst/>
              <a:ahLst/>
              <a:cxnLst/>
              <a:rect l="l" t="t" r="r" b="b"/>
              <a:pathLst>
                <a:path w="44287" h="38631" extrusionOk="0">
                  <a:moveTo>
                    <a:pt x="40651" y="682"/>
                  </a:moveTo>
                  <a:cubicBezTo>
                    <a:pt x="41257" y="6544"/>
                    <a:pt x="42339" y="12358"/>
                    <a:pt x="42908" y="18196"/>
                  </a:cubicBezTo>
                  <a:cubicBezTo>
                    <a:pt x="43209" y="21178"/>
                    <a:pt x="43409" y="24136"/>
                    <a:pt x="43585" y="27118"/>
                  </a:cubicBezTo>
                  <a:cubicBezTo>
                    <a:pt x="43685" y="28597"/>
                    <a:pt x="43760" y="30101"/>
                    <a:pt x="43810" y="31579"/>
                  </a:cubicBezTo>
                  <a:lnTo>
                    <a:pt x="43911" y="33810"/>
                  </a:lnTo>
                  <a:lnTo>
                    <a:pt x="43961" y="34938"/>
                  </a:lnTo>
                  <a:cubicBezTo>
                    <a:pt x="43961" y="35264"/>
                    <a:pt x="43986" y="35589"/>
                    <a:pt x="44036" y="35940"/>
                  </a:cubicBezTo>
                  <a:cubicBezTo>
                    <a:pt x="43309" y="35915"/>
                    <a:pt x="42632" y="35890"/>
                    <a:pt x="41906" y="35890"/>
                  </a:cubicBezTo>
                  <a:lnTo>
                    <a:pt x="39650" y="35915"/>
                  </a:lnTo>
                  <a:lnTo>
                    <a:pt x="35164" y="35965"/>
                  </a:lnTo>
                  <a:cubicBezTo>
                    <a:pt x="33514" y="35993"/>
                    <a:pt x="31871" y="36013"/>
                    <a:pt x="30228" y="36013"/>
                  </a:cubicBezTo>
                  <a:cubicBezTo>
                    <a:pt x="28876" y="36013"/>
                    <a:pt x="27524" y="35999"/>
                    <a:pt x="26166" y="35965"/>
                  </a:cubicBezTo>
                  <a:cubicBezTo>
                    <a:pt x="23159" y="35915"/>
                    <a:pt x="20176" y="35790"/>
                    <a:pt x="17194" y="35514"/>
                  </a:cubicBezTo>
                  <a:lnTo>
                    <a:pt x="14963" y="35264"/>
                  </a:lnTo>
                  <a:lnTo>
                    <a:pt x="12732" y="34963"/>
                  </a:lnTo>
                  <a:lnTo>
                    <a:pt x="10527" y="34587"/>
                  </a:lnTo>
                  <a:lnTo>
                    <a:pt x="9424" y="34361"/>
                  </a:lnTo>
                  <a:lnTo>
                    <a:pt x="8873" y="34261"/>
                  </a:lnTo>
                  <a:lnTo>
                    <a:pt x="8597" y="34211"/>
                  </a:lnTo>
                  <a:lnTo>
                    <a:pt x="8472" y="34186"/>
                  </a:lnTo>
                  <a:cubicBezTo>
                    <a:pt x="8434" y="34173"/>
                    <a:pt x="8390" y="34167"/>
                    <a:pt x="8350" y="34167"/>
                  </a:cubicBezTo>
                  <a:cubicBezTo>
                    <a:pt x="8335" y="34167"/>
                    <a:pt x="8321" y="34168"/>
                    <a:pt x="8307" y="34169"/>
                  </a:cubicBezTo>
                  <a:lnTo>
                    <a:pt x="8307" y="34169"/>
                  </a:lnTo>
                  <a:cubicBezTo>
                    <a:pt x="8259" y="34145"/>
                    <a:pt x="8207" y="34136"/>
                    <a:pt x="8146" y="34136"/>
                  </a:cubicBezTo>
                  <a:cubicBezTo>
                    <a:pt x="8046" y="34136"/>
                    <a:pt x="7920" y="34186"/>
                    <a:pt x="7870" y="34261"/>
                  </a:cubicBezTo>
                  <a:cubicBezTo>
                    <a:pt x="7845" y="34311"/>
                    <a:pt x="7820" y="34361"/>
                    <a:pt x="7795" y="34386"/>
                  </a:cubicBezTo>
                  <a:lnTo>
                    <a:pt x="7795" y="34487"/>
                  </a:lnTo>
                  <a:lnTo>
                    <a:pt x="7745" y="34637"/>
                  </a:lnTo>
                  <a:lnTo>
                    <a:pt x="7570" y="35264"/>
                  </a:lnTo>
                  <a:cubicBezTo>
                    <a:pt x="7444" y="35690"/>
                    <a:pt x="7319" y="36116"/>
                    <a:pt x="7118" y="36492"/>
                  </a:cubicBezTo>
                  <a:cubicBezTo>
                    <a:pt x="6767" y="37269"/>
                    <a:pt x="6141" y="37945"/>
                    <a:pt x="5339" y="38246"/>
                  </a:cubicBezTo>
                  <a:cubicBezTo>
                    <a:pt x="5051" y="38363"/>
                    <a:pt x="4744" y="38419"/>
                    <a:pt x="4437" y="38419"/>
                  </a:cubicBezTo>
                  <a:cubicBezTo>
                    <a:pt x="3889" y="38419"/>
                    <a:pt x="3342" y="38241"/>
                    <a:pt x="2908" y="37920"/>
                  </a:cubicBezTo>
                  <a:cubicBezTo>
                    <a:pt x="2206" y="37419"/>
                    <a:pt x="1805" y="36592"/>
                    <a:pt x="1630" y="35740"/>
                  </a:cubicBezTo>
                  <a:cubicBezTo>
                    <a:pt x="1454" y="34888"/>
                    <a:pt x="1454" y="34010"/>
                    <a:pt x="1479" y="33108"/>
                  </a:cubicBezTo>
                  <a:cubicBezTo>
                    <a:pt x="1504" y="32231"/>
                    <a:pt x="1529" y="31329"/>
                    <a:pt x="1554" y="30451"/>
                  </a:cubicBezTo>
                  <a:cubicBezTo>
                    <a:pt x="1579" y="28672"/>
                    <a:pt x="1605" y="26893"/>
                    <a:pt x="1605" y="25113"/>
                  </a:cubicBezTo>
                  <a:cubicBezTo>
                    <a:pt x="1579" y="23359"/>
                    <a:pt x="1554" y="21579"/>
                    <a:pt x="1429" y="19800"/>
                  </a:cubicBezTo>
                  <a:cubicBezTo>
                    <a:pt x="1304" y="18020"/>
                    <a:pt x="1153" y="16241"/>
                    <a:pt x="978" y="14487"/>
                  </a:cubicBezTo>
                  <a:cubicBezTo>
                    <a:pt x="657" y="11001"/>
                    <a:pt x="360" y="7515"/>
                    <a:pt x="424" y="4029"/>
                  </a:cubicBezTo>
                  <a:lnTo>
                    <a:pt x="424" y="4029"/>
                  </a:lnTo>
                  <a:cubicBezTo>
                    <a:pt x="7166" y="3724"/>
                    <a:pt x="13859" y="3004"/>
                    <a:pt x="20577" y="2456"/>
                  </a:cubicBezTo>
                  <a:lnTo>
                    <a:pt x="30728" y="1654"/>
                  </a:lnTo>
                  <a:cubicBezTo>
                    <a:pt x="32407" y="1529"/>
                    <a:pt x="34111" y="1379"/>
                    <a:pt x="35790" y="1203"/>
                  </a:cubicBezTo>
                  <a:lnTo>
                    <a:pt x="38347" y="953"/>
                  </a:lnTo>
                  <a:lnTo>
                    <a:pt x="39600" y="802"/>
                  </a:lnTo>
                  <a:lnTo>
                    <a:pt x="40226" y="727"/>
                  </a:lnTo>
                  <a:lnTo>
                    <a:pt x="40552" y="702"/>
                  </a:lnTo>
                  <a:cubicBezTo>
                    <a:pt x="40586" y="693"/>
                    <a:pt x="40617" y="688"/>
                    <a:pt x="40651" y="682"/>
                  </a:cubicBezTo>
                  <a:close/>
                  <a:moveTo>
                    <a:pt x="41003" y="0"/>
                  </a:moveTo>
                  <a:lnTo>
                    <a:pt x="40753" y="226"/>
                  </a:lnTo>
                  <a:cubicBezTo>
                    <a:pt x="40728" y="251"/>
                    <a:pt x="40602" y="276"/>
                    <a:pt x="40502" y="276"/>
                  </a:cubicBezTo>
                  <a:lnTo>
                    <a:pt x="40176" y="326"/>
                  </a:lnTo>
                  <a:lnTo>
                    <a:pt x="39550" y="401"/>
                  </a:lnTo>
                  <a:lnTo>
                    <a:pt x="38296" y="552"/>
                  </a:lnTo>
                  <a:lnTo>
                    <a:pt x="35765" y="802"/>
                  </a:lnTo>
                  <a:cubicBezTo>
                    <a:pt x="34086" y="978"/>
                    <a:pt x="32382" y="1128"/>
                    <a:pt x="30702" y="1253"/>
                  </a:cubicBezTo>
                  <a:lnTo>
                    <a:pt x="20552" y="2080"/>
                  </a:lnTo>
                  <a:cubicBezTo>
                    <a:pt x="13785" y="2657"/>
                    <a:pt x="7018" y="3359"/>
                    <a:pt x="251" y="3684"/>
                  </a:cubicBezTo>
                  <a:lnTo>
                    <a:pt x="101" y="3710"/>
                  </a:lnTo>
                  <a:lnTo>
                    <a:pt x="101" y="3860"/>
                  </a:lnTo>
                  <a:cubicBezTo>
                    <a:pt x="1" y="7419"/>
                    <a:pt x="326" y="10978"/>
                    <a:pt x="652" y="14512"/>
                  </a:cubicBezTo>
                  <a:cubicBezTo>
                    <a:pt x="978" y="18045"/>
                    <a:pt x="1279" y="21579"/>
                    <a:pt x="1304" y="25138"/>
                  </a:cubicBezTo>
                  <a:cubicBezTo>
                    <a:pt x="1329" y="26893"/>
                    <a:pt x="1304" y="28672"/>
                    <a:pt x="1279" y="30451"/>
                  </a:cubicBezTo>
                  <a:cubicBezTo>
                    <a:pt x="1279" y="31329"/>
                    <a:pt x="1279" y="32231"/>
                    <a:pt x="1229" y="33108"/>
                  </a:cubicBezTo>
                  <a:cubicBezTo>
                    <a:pt x="1204" y="34010"/>
                    <a:pt x="1204" y="34913"/>
                    <a:pt x="1404" y="35790"/>
                  </a:cubicBezTo>
                  <a:cubicBezTo>
                    <a:pt x="1579" y="36667"/>
                    <a:pt x="2031" y="37544"/>
                    <a:pt x="2783" y="38096"/>
                  </a:cubicBezTo>
                  <a:cubicBezTo>
                    <a:pt x="3253" y="38452"/>
                    <a:pt x="3849" y="38631"/>
                    <a:pt x="4449" y="38631"/>
                  </a:cubicBezTo>
                  <a:cubicBezTo>
                    <a:pt x="4776" y="38631"/>
                    <a:pt x="5105" y="38578"/>
                    <a:pt x="5414" y="38472"/>
                  </a:cubicBezTo>
                  <a:cubicBezTo>
                    <a:pt x="6291" y="38146"/>
                    <a:pt x="6968" y="37419"/>
                    <a:pt x="7369" y="36617"/>
                  </a:cubicBezTo>
                  <a:cubicBezTo>
                    <a:pt x="7570" y="36216"/>
                    <a:pt x="7720" y="35790"/>
                    <a:pt x="7870" y="35364"/>
                  </a:cubicBezTo>
                  <a:lnTo>
                    <a:pt x="8046" y="34712"/>
                  </a:lnTo>
                  <a:lnTo>
                    <a:pt x="8096" y="34562"/>
                  </a:lnTo>
                  <a:lnTo>
                    <a:pt x="8121" y="34487"/>
                  </a:lnTo>
                  <a:cubicBezTo>
                    <a:pt x="8121" y="34462"/>
                    <a:pt x="8121" y="34462"/>
                    <a:pt x="8121" y="34462"/>
                  </a:cubicBezTo>
                  <a:cubicBezTo>
                    <a:pt x="8121" y="34462"/>
                    <a:pt x="8132" y="34450"/>
                    <a:pt x="8154" y="34450"/>
                  </a:cubicBezTo>
                  <a:cubicBezTo>
                    <a:pt x="8165" y="34450"/>
                    <a:pt x="8179" y="34453"/>
                    <a:pt x="8196" y="34462"/>
                  </a:cubicBezTo>
                  <a:lnTo>
                    <a:pt x="8246" y="34537"/>
                  </a:lnTo>
                  <a:lnTo>
                    <a:pt x="8346" y="34512"/>
                  </a:lnTo>
                  <a:cubicBezTo>
                    <a:pt x="8372" y="34487"/>
                    <a:pt x="8372" y="34487"/>
                    <a:pt x="8397" y="34487"/>
                  </a:cubicBezTo>
                  <a:lnTo>
                    <a:pt x="8547" y="34512"/>
                  </a:lnTo>
                  <a:lnTo>
                    <a:pt x="8798" y="34587"/>
                  </a:lnTo>
                  <a:lnTo>
                    <a:pt x="9349" y="34687"/>
                  </a:lnTo>
                  <a:lnTo>
                    <a:pt x="10477" y="34913"/>
                  </a:lnTo>
                  <a:lnTo>
                    <a:pt x="12682" y="35289"/>
                  </a:lnTo>
                  <a:lnTo>
                    <a:pt x="14913" y="35589"/>
                  </a:lnTo>
                  <a:lnTo>
                    <a:pt x="17169" y="35840"/>
                  </a:lnTo>
                  <a:cubicBezTo>
                    <a:pt x="20151" y="36116"/>
                    <a:pt x="23159" y="36266"/>
                    <a:pt x="26166" y="36316"/>
                  </a:cubicBezTo>
                  <a:cubicBezTo>
                    <a:pt x="27315" y="36335"/>
                    <a:pt x="28460" y="36344"/>
                    <a:pt x="29604" y="36344"/>
                  </a:cubicBezTo>
                  <a:cubicBezTo>
                    <a:pt x="31456" y="36344"/>
                    <a:pt x="33305" y="36322"/>
                    <a:pt x="35164" y="36291"/>
                  </a:cubicBezTo>
                  <a:lnTo>
                    <a:pt x="39650" y="36241"/>
                  </a:lnTo>
                  <a:lnTo>
                    <a:pt x="41906" y="36216"/>
                  </a:lnTo>
                  <a:cubicBezTo>
                    <a:pt x="42682" y="36216"/>
                    <a:pt x="43510" y="36191"/>
                    <a:pt x="44261" y="36166"/>
                  </a:cubicBezTo>
                  <a:cubicBezTo>
                    <a:pt x="44286" y="35765"/>
                    <a:pt x="44286" y="35339"/>
                    <a:pt x="44286" y="34938"/>
                  </a:cubicBezTo>
                  <a:lnTo>
                    <a:pt x="44236" y="33810"/>
                  </a:lnTo>
                  <a:lnTo>
                    <a:pt x="44161" y="31579"/>
                  </a:lnTo>
                  <a:cubicBezTo>
                    <a:pt x="44086" y="30076"/>
                    <a:pt x="44011" y="28597"/>
                    <a:pt x="43936" y="27093"/>
                  </a:cubicBezTo>
                  <a:cubicBezTo>
                    <a:pt x="43785" y="24111"/>
                    <a:pt x="43560" y="21128"/>
                    <a:pt x="43284" y="18171"/>
                  </a:cubicBezTo>
                  <a:cubicBezTo>
                    <a:pt x="42733" y="12206"/>
                    <a:pt x="41630" y="6341"/>
                    <a:pt x="41053" y="401"/>
                  </a:cubicBezTo>
                  <a:lnTo>
                    <a:pt x="41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79"/>
            <p:cNvSpPr/>
            <p:nvPr/>
          </p:nvSpPr>
          <p:spPr>
            <a:xfrm>
              <a:off x="2402775" y="3617550"/>
              <a:ext cx="865425" cy="115450"/>
            </a:xfrm>
            <a:custGeom>
              <a:avLst/>
              <a:gdLst/>
              <a:ahLst/>
              <a:cxnLst/>
              <a:rect l="l" t="t" r="r" b="b"/>
              <a:pathLst>
                <a:path w="34617" h="4618" extrusionOk="0">
                  <a:moveTo>
                    <a:pt x="34249" y="0"/>
                  </a:moveTo>
                  <a:cubicBezTo>
                    <a:pt x="34235" y="0"/>
                    <a:pt x="34220" y="2"/>
                    <a:pt x="34205" y="4"/>
                  </a:cubicBezTo>
                  <a:cubicBezTo>
                    <a:pt x="28240" y="806"/>
                    <a:pt x="22275" y="1633"/>
                    <a:pt x="16285" y="2385"/>
                  </a:cubicBezTo>
                  <a:cubicBezTo>
                    <a:pt x="10897" y="3062"/>
                    <a:pt x="5458" y="3513"/>
                    <a:pt x="95" y="4415"/>
                  </a:cubicBezTo>
                  <a:cubicBezTo>
                    <a:pt x="0" y="4439"/>
                    <a:pt x="17" y="4618"/>
                    <a:pt x="103" y="4618"/>
                  </a:cubicBezTo>
                  <a:cubicBezTo>
                    <a:pt x="108" y="4618"/>
                    <a:pt x="114" y="4617"/>
                    <a:pt x="120" y="4616"/>
                  </a:cubicBezTo>
                  <a:cubicBezTo>
                    <a:pt x="11523" y="4089"/>
                    <a:pt x="23052" y="2159"/>
                    <a:pt x="34330" y="480"/>
                  </a:cubicBezTo>
                  <a:cubicBezTo>
                    <a:pt x="34616" y="433"/>
                    <a:pt x="34517" y="0"/>
                    <a:pt x="34249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79"/>
            <p:cNvSpPr/>
            <p:nvPr/>
          </p:nvSpPr>
          <p:spPr>
            <a:xfrm>
              <a:off x="2447100" y="4330675"/>
              <a:ext cx="1019450" cy="130975"/>
            </a:xfrm>
            <a:custGeom>
              <a:avLst/>
              <a:gdLst/>
              <a:ahLst/>
              <a:cxnLst/>
              <a:rect l="l" t="t" r="r" b="b"/>
              <a:pathLst>
                <a:path w="40778" h="5239" extrusionOk="0">
                  <a:moveTo>
                    <a:pt x="3434" y="0"/>
                  </a:moveTo>
                  <a:cubicBezTo>
                    <a:pt x="3134" y="1529"/>
                    <a:pt x="2632" y="3509"/>
                    <a:pt x="1" y="4086"/>
                  </a:cubicBezTo>
                  <a:cubicBezTo>
                    <a:pt x="5916" y="4412"/>
                    <a:pt x="13209" y="5239"/>
                    <a:pt x="19149" y="5239"/>
                  </a:cubicBezTo>
                  <a:cubicBezTo>
                    <a:pt x="22432" y="5239"/>
                    <a:pt x="25690" y="5138"/>
                    <a:pt x="28973" y="4963"/>
                  </a:cubicBezTo>
                  <a:cubicBezTo>
                    <a:pt x="31931" y="4787"/>
                    <a:pt x="39374" y="4136"/>
                    <a:pt x="40728" y="1053"/>
                  </a:cubicBezTo>
                  <a:cubicBezTo>
                    <a:pt x="40728" y="1028"/>
                    <a:pt x="40753" y="1003"/>
                    <a:pt x="40778" y="978"/>
                  </a:cubicBezTo>
                  <a:cubicBezTo>
                    <a:pt x="35097" y="978"/>
                    <a:pt x="29179" y="1216"/>
                    <a:pt x="23445" y="1216"/>
                  </a:cubicBezTo>
                  <a:cubicBezTo>
                    <a:pt x="22728" y="1216"/>
                    <a:pt x="22014" y="1212"/>
                    <a:pt x="21304" y="1203"/>
                  </a:cubicBezTo>
                  <a:cubicBezTo>
                    <a:pt x="20561" y="1197"/>
                    <a:pt x="19846" y="1196"/>
                    <a:pt x="19147" y="1196"/>
                  </a:cubicBezTo>
                  <a:cubicBezTo>
                    <a:pt x="18790" y="1196"/>
                    <a:pt x="18438" y="1196"/>
                    <a:pt x="18088" y="1196"/>
                  </a:cubicBezTo>
                  <a:cubicBezTo>
                    <a:pt x="13767" y="1196"/>
                    <a:pt x="9865" y="1153"/>
                    <a:pt x="34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79"/>
            <p:cNvSpPr/>
            <p:nvPr/>
          </p:nvSpPr>
          <p:spPr>
            <a:xfrm>
              <a:off x="2442725" y="4326300"/>
              <a:ext cx="1028100" cy="138600"/>
            </a:xfrm>
            <a:custGeom>
              <a:avLst/>
              <a:gdLst/>
              <a:ahLst/>
              <a:cxnLst/>
              <a:rect l="l" t="t" r="r" b="b"/>
              <a:pathLst>
                <a:path w="41124" h="5544" extrusionOk="0">
                  <a:moveTo>
                    <a:pt x="3755" y="381"/>
                  </a:moveTo>
                  <a:cubicBezTo>
                    <a:pt x="6782" y="917"/>
                    <a:pt x="9832" y="1306"/>
                    <a:pt x="12883" y="1454"/>
                  </a:cubicBezTo>
                  <a:cubicBezTo>
                    <a:pt x="16016" y="1629"/>
                    <a:pt x="19123" y="1554"/>
                    <a:pt x="22256" y="1604"/>
                  </a:cubicBezTo>
                  <a:cubicBezTo>
                    <a:pt x="25364" y="1604"/>
                    <a:pt x="28497" y="1529"/>
                    <a:pt x="31605" y="1454"/>
                  </a:cubicBezTo>
                  <a:lnTo>
                    <a:pt x="36266" y="1353"/>
                  </a:lnTo>
                  <a:lnTo>
                    <a:pt x="38622" y="1328"/>
                  </a:lnTo>
                  <a:lnTo>
                    <a:pt x="39775" y="1303"/>
                  </a:lnTo>
                  <a:cubicBezTo>
                    <a:pt x="39824" y="1307"/>
                    <a:pt x="39872" y="1308"/>
                    <a:pt x="39919" y="1308"/>
                  </a:cubicBezTo>
                  <a:cubicBezTo>
                    <a:pt x="40187" y="1308"/>
                    <a:pt x="40435" y="1259"/>
                    <a:pt x="40724" y="1234"/>
                  </a:cubicBezTo>
                  <a:lnTo>
                    <a:pt x="40724" y="1234"/>
                  </a:lnTo>
                  <a:lnTo>
                    <a:pt x="40652" y="1353"/>
                  </a:lnTo>
                  <a:cubicBezTo>
                    <a:pt x="40602" y="1454"/>
                    <a:pt x="40527" y="1529"/>
                    <a:pt x="40477" y="1629"/>
                  </a:cubicBezTo>
                  <a:cubicBezTo>
                    <a:pt x="40352" y="1780"/>
                    <a:pt x="40226" y="1930"/>
                    <a:pt x="40076" y="2080"/>
                  </a:cubicBezTo>
                  <a:cubicBezTo>
                    <a:pt x="39775" y="2381"/>
                    <a:pt x="39424" y="2632"/>
                    <a:pt x="39048" y="2832"/>
                  </a:cubicBezTo>
                  <a:cubicBezTo>
                    <a:pt x="38321" y="3258"/>
                    <a:pt x="37494" y="3559"/>
                    <a:pt x="36667" y="3810"/>
                  </a:cubicBezTo>
                  <a:cubicBezTo>
                    <a:pt x="35013" y="4311"/>
                    <a:pt x="33284" y="4587"/>
                    <a:pt x="31554" y="4762"/>
                  </a:cubicBezTo>
                  <a:cubicBezTo>
                    <a:pt x="28096" y="5113"/>
                    <a:pt x="24587" y="5138"/>
                    <a:pt x="21103" y="5263"/>
                  </a:cubicBezTo>
                  <a:cubicBezTo>
                    <a:pt x="20464" y="5286"/>
                    <a:pt x="19824" y="5297"/>
                    <a:pt x="19183" y="5297"/>
                  </a:cubicBezTo>
                  <a:cubicBezTo>
                    <a:pt x="16333" y="5297"/>
                    <a:pt x="13476" y="5092"/>
                    <a:pt x="10652" y="4887"/>
                  </a:cubicBezTo>
                  <a:cubicBezTo>
                    <a:pt x="7482" y="4636"/>
                    <a:pt x="4311" y="4344"/>
                    <a:pt x="1122" y="4142"/>
                  </a:cubicBezTo>
                  <a:lnTo>
                    <a:pt x="1122" y="4142"/>
                  </a:lnTo>
                  <a:cubicBezTo>
                    <a:pt x="1284" y="4075"/>
                    <a:pt x="1444" y="3999"/>
                    <a:pt x="1604" y="3910"/>
                  </a:cubicBezTo>
                  <a:cubicBezTo>
                    <a:pt x="2030" y="3659"/>
                    <a:pt x="2431" y="3333"/>
                    <a:pt x="2732" y="2932"/>
                  </a:cubicBezTo>
                  <a:cubicBezTo>
                    <a:pt x="3324" y="2175"/>
                    <a:pt x="3580" y="1261"/>
                    <a:pt x="3755" y="381"/>
                  </a:cubicBezTo>
                  <a:close/>
                  <a:moveTo>
                    <a:pt x="3660" y="0"/>
                  </a:moveTo>
                  <a:cubicBezTo>
                    <a:pt x="3559" y="0"/>
                    <a:pt x="3459" y="50"/>
                    <a:pt x="3434" y="150"/>
                  </a:cubicBezTo>
                  <a:cubicBezTo>
                    <a:pt x="3259" y="1078"/>
                    <a:pt x="3008" y="2005"/>
                    <a:pt x="2457" y="2732"/>
                  </a:cubicBezTo>
                  <a:cubicBezTo>
                    <a:pt x="2181" y="3083"/>
                    <a:pt x="1830" y="3384"/>
                    <a:pt x="1429" y="3609"/>
                  </a:cubicBezTo>
                  <a:cubicBezTo>
                    <a:pt x="1028" y="3835"/>
                    <a:pt x="577" y="3985"/>
                    <a:pt x="126" y="4085"/>
                  </a:cubicBezTo>
                  <a:cubicBezTo>
                    <a:pt x="51" y="4110"/>
                    <a:pt x="0" y="4160"/>
                    <a:pt x="0" y="4261"/>
                  </a:cubicBezTo>
                  <a:cubicBezTo>
                    <a:pt x="0" y="4336"/>
                    <a:pt x="76" y="4436"/>
                    <a:pt x="176" y="4436"/>
                  </a:cubicBezTo>
                  <a:cubicBezTo>
                    <a:pt x="3660" y="4612"/>
                    <a:pt x="7118" y="4937"/>
                    <a:pt x="10627" y="5163"/>
                  </a:cubicBezTo>
                  <a:cubicBezTo>
                    <a:pt x="12356" y="5288"/>
                    <a:pt x="14111" y="5389"/>
                    <a:pt x="15865" y="5464"/>
                  </a:cubicBezTo>
                  <a:cubicBezTo>
                    <a:pt x="17594" y="5539"/>
                    <a:pt x="19349" y="5514"/>
                    <a:pt x="21103" y="5539"/>
                  </a:cubicBezTo>
                  <a:cubicBezTo>
                    <a:pt x="21343" y="5542"/>
                    <a:pt x="21583" y="5544"/>
                    <a:pt x="21823" y="5544"/>
                  </a:cubicBezTo>
                  <a:cubicBezTo>
                    <a:pt x="23337" y="5544"/>
                    <a:pt x="24848" y="5482"/>
                    <a:pt x="26341" y="5439"/>
                  </a:cubicBezTo>
                  <a:cubicBezTo>
                    <a:pt x="28096" y="5363"/>
                    <a:pt x="29850" y="5313"/>
                    <a:pt x="31605" y="5113"/>
                  </a:cubicBezTo>
                  <a:cubicBezTo>
                    <a:pt x="33334" y="4937"/>
                    <a:pt x="35088" y="4662"/>
                    <a:pt x="36768" y="4160"/>
                  </a:cubicBezTo>
                  <a:cubicBezTo>
                    <a:pt x="37620" y="3885"/>
                    <a:pt x="38447" y="3584"/>
                    <a:pt x="39224" y="3133"/>
                  </a:cubicBezTo>
                  <a:cubicBezTo>
                    <a:pt x="39600" y="2907"/>
                    <a:pt x="39976" y="2632"/>
                    <a:pt x="40301" y="2331"/>
                  </a:cubicBezTo>
                  <a:cubicBezTo>
                    <a:pt x="40477" y="2155"/>
                    <a:pt x="40627" y="2005"/>
                    <a:pt x="40753" y="1805"/>
                  </a:cubicBezTo>
                  <a:cubicBezTo>
                    <a:pt x="40803" y="1704"/>
                    <a:pt x="40878" y="1629"/>
                    <a:pt x="40928" y="1504"/>
                  </a:cubicBezTo>
                  <a:lnTo>
                    <a:pt x="41003" y="1353"/>
                  </a:lnTo>
                  <a:lnTo>
                    <a:pt x="41053" y="1278"/>
                  </a:lnTo>
                  <a:lnTo>
                    <a:pt x="41078" y="1254"/>
                  </a:lnTo>
                  <a:lnTo>
                    <a:pt x="41078" y="1254"/>
                  </a:lnTo>
                  <a:cubicBezTo>
                    <a:pt x="41069" y="1262"/>
                    <a:pt x="41065" y="1266"/>
                    <a:pt x="41064" y="1266"/>
                  </a:cubicBezTo>
                  <a:cubicBezTo>
                    <a:pt x="41060" y="1266"/>
                    <a:pt x="41124" y="1180"/>
                    <a:pt x="41103" y="1078"/>
                  </a:cubicBezTo>
                  <a:cubicBezTo>
                    <a:pt x="41016" y="1067"/>
                    <a:pt x="40925" y="1056"/>
                    <a:pt x="40831" y="1045"/>
                  </a:cubicBezTo>
                  <a:lnTo>
                    <a:pt x="40831" y="1045"/>
                  </a:lnTo>
                  <a:cubicBezTo>
                    <a:pt x="40830" y="1047"/>
                    <a:pt x="40829" y="1050"/>
                    <a:pt x="40828" y="1053"/>
                  </a:cubicBezTo>
                  <a:lnTo>
                    <a:pt x="40818" y="1053"/>
                  </a:lnTo>
                  <a:cubicBezTo>
                    <a:pt x="40820" y="1049"/>
                    <a:pt x="40822" y="1047"/>
                    <a:pt x="40824" y="1045"/>
                  </a:cubicBezTo>
                  <a:lnTo>
                    <a:pt x="40824" y="1045"/>
                  </a:lnTo>
                  <a:cubicBezTo>
                    <a:pt x="40826" y="1045"/>
                    <a:pt x="40829" y="1045"/>
                    <a:pt x="40831" y="1045"/>
                  </a:cubicBezTo>
                  <a:lnTo>
                    <a:pt x="40831" y="1045"/>
                  </a:lnTo>
                  <a:cubicBezTo>
                    <a:pt x="40832" y="1041"/>
                    <a:pt x="40832" y="1039"/>
                    <a:pt x="40831" y="1039"/>
                  </a:cubicBezTo>
                  <a:lnTo>
                    <a:pt x="40831" y="1039"/>
                  </a:lnTo>
                  <a:cubicBezTo>
                    <a:pt x="40829" y="1039"/>
                    <a:pt x="40827" y="1041"/>
                    <a:pt x="40824" y="1045"/>
                  </a:cubicBezTo>
                  <a:lnTo>
                    <a:pt x="40824" y="1045"/>
                  </a:lnTo>
                  <a:cubicBezTo>
                    <a:pt x="40490" y="1008"/>
                    <a:pt x="40125" y="977"/>
                    <a:pt x="39775" y="977"/>
                  </a:cubicBezTo>
                  <a:lnTo>
                    <a:pt x="38597" y="1003"/>
                  </a:lnTo>
                  <a:lnTo>
                    <a:pt x="36266" y="1028"/>
                  </a:lnTo>
                  <a:lnTo>
                    <a:pt x="31605" y="1103"/>
                  </a:lnTo>
                  <a:cubicBezTo>
                    <a:pt x="29047" y="1144"/>
                    <a:pt x="26505" y="1185"/>
                    <a:pt x="23967" y="1185"/>
                  </a:cubicBezTo>
                  <a:cubicBezTo>
                    <a:pt x="23397" y="1185"/>
                    <a:pt x="22826" y="1183"/>
                    <a:pt x="22256" y="1178"/>
                  </a:cubicBezTo>
                  <a:cubicBezTo>
                    <a:pt x="21710" y="1174"/>
                    <a:pt x="21164" y="1172"/>
                    <a:pt x="20619" y="1172"/>
                  </a:cubicBezTo>
                  <a:cubicBezTo>
                    <a:pt x="19786" y="1172"/>
                    <a:pt x="18955" y="1175"/>
                    <a:pt x="18125" y="1175"/>
                  </a:cubicBezTo>
                  <a:cubicBezTo>
                    <a:pt x="16383" y="1175"/>
                    <a:pt x="14645" y="1162"/>
                    <a:pt x="12908" y="1078"/>
                  </a:cubicBezTo>
                  <a:cubicBezTo>
                    <a:pt x="9800" y="927"/>
                    <a:pt x="6717" y="551"/>
                    <a:pt x="3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748" name="Google Shape;2748;p79"/>
          <p:cNvGrpSpPr/>
          <p:nvPr/>
        </p:nvGrpSpPr>
        <p:grpSpPr>
          <a:xfrm rot="697126">
            <a:off x="8006999" y="50247"/>
            <a:ext cx="1305393" cy="1346461"/>
            <a:chOff x="1492000" y="427450"/>
            <a:chExt cx="1188000" cy="1225375"/>
          </a:xfrm>
        </p:grpSpPr>
        <p:sp>
          <p:nvSpPr>
            <p:cNvPr id="2749" name="Google Shape;2749;p79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79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79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79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79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79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79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79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79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79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79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9" name="Google Shape;1083;p47">
            <a:extLst>
              <a:ext uri="{FF2B5EF4-FFF2-40B4-BE49-F238E27FC236}">
                <a16:creationId xmlns:a16="http://schemas.microsoft.com/office/drawing/2014/main" id="{B8B7A34A-9271-57A9-D0C6-F87AF605E00E}"/>
              </a:ext>
            </a:extLst>
          </p:cNvPr>
          <p:cNvSpPr txBox="1">
            <a:spLocks/>
          </p:cNvSpPr>
          <p:nvPr/>
        </p:nvSpPr>
        <p:spPr>
          <a:xfrm>
            <a:off x="964337" y="2985910"/>
            <a:ext cx="22305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6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Bebas Neue"/>
              <a:buNone/>
              <a:defRPr sz="5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ebas Neue"/>
              <a:buNone/>
              <a:tabLst/>
              <a:defRPr/>
            </a:pPr>
            <a:r>
              <a:rPr kumimoji="0" lang="th-TH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mpt" panose="00000500000000000000" pitchFamily="2" charset="-34"/>
                <a:cs typeface="Prompt" panose="00000500000000000000" pitchFamily="2" charset="-34"/>
                <a:sym typeface="Bebas Neue"/>
              </a:rPr>
              <a:t>ช่วงชุดข้อมูล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ebas Neue"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ebas Neue"/>
              <a:sym typeface="Bebas Neue"/>
            </a:endParaRPr>
          </a:p>
        </p:txBody>
      </p:sp>
      <p:sp>
        <p:nvSpPr>
          <p:cNvPr id="10" name="Google Shape;1084;p47">
            <a:extLst>
              <a:ext uri="{FF2B5EF4-FFF2-40B4-BE49-F238E27FC236}">
                <a16:creationId xmlns:a16="http://schemas.microsoft.com/office/drawing/2014/main" id="{B48C8BBB-EFBC-1BAD-1995-E9435872DF7A}"/>
              </a:ext>
            </a:extLst>
          </p:cNvPr>
          <p:cNvSpPr txBox="1">
            <a:spLocks/>
          </p:cNvSpPr>
          <p:nvPr/>
        </p:nvSpPr>
        <p:spPr>
          <a:xfrm>
            <a:off x="873906" y="3381540"/>
            <a:ext cx="2482903" cy="7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●"/>
              <a:defRPr sz="16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302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○"/>
              <a:defRPr sz="16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302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■"/>
              <a:defRPr sz="16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302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●"/>
              <a:defRPr sz="16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302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○"/>
              <a:defRPr sz="16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302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■"/>
              <a:defRPr sz="16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302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●"/>
              <a:defRPr sz="16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302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"/>
              <a:buChar char="○"/>
              <a:defRPr sz="16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302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Muli"/>
              <a:buChar char="■"/>
              <a:defRPr sz="1600" b="0" i="0" u="none" strike="noStrike" cap="none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127000" marR="0" lvl="0" indent="0" algn="ctr" defTabSz="6858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ts val="1100"/>
              <a:buFont typeface="Muli"/>
              <a:buNone/>
              <a:tabLst/>
              <a:defRPr/>
            </a:pPr>
            <a:r>
              <a:rPr kumimoji="0" lang="th-TH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mpt" panose="00000500000000000000" pitchFamily="2" charset="-34"/>
                <a:ea typeface="+mn-ea"/>
                <a:cs typeface="Prompt" panose="00000500000000000000" pitchFamily="2" charset="-34"/>
                <a:sym typeface="Muli"/>
              </a:rPr>
              <a:t>1 </a:t>
            </a:r>
            <a:r>
              <a:rPr lang="th-TH" sz="1400" b="1" kern="1200" dirty="0">
                <a:solidFill>
                  <a:srgbClr val="000000"/>
                </a:solidFill>
                <a:latin typeface="Prompt" panose="00000500000000000000" pitchFamily="2" charset="-34"/>
                <a:ea typeface="+mn-ea"/>
                <a:cs typeface="Prompt" panose="00000500000000000000" pitchFamily="2" charset="-34"/>
              </a:rPr>
              <a:t>ม</a:t>
            </a:r>
            <a:r>
              <a:rPr kumimoji="0" lang="th-TH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mpt" panose="00000500000000000000" pitchFamily="2" charset="-34"/>
                <a:ea typeface="+mn-ea"/>
                <a:cs typeface="Prompt" panose="00000500000000000000" pitchFamily="2" charset="-34"/>
                <a:sym typeface="Muli"/>
              </a:rPr>
              <a:t>.ค. 66 – </a:t>
            </a:r>
            <a:r>
              <a:rPr lang="th-TH" sz="1400" b="1" kern="1200" dirty="0">
                <a:solidFill>
                  <a:srgbClr val="000000"/>
                </a:solidFill>
                <a:latin typeface="Prompt" panose="00000500000000000000" pitchFamily="2" charset="-34"/>
                <a:ea typeface="+mn-ea"/>
                <a:cs typeface="Prompt" panose="00000500000000000000" pitchFamily="2" charset="-34"/>
              </a:rPr>
              <a:t>30</a:t>
            </a:r>
            <a:r>
              <a:rPr kumimoji="0" lang="th-TH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mpt" panose="00000500000000000000" pitchFamily="2" charset="-34"/>
                <a:ea typeface="+mn-ea"/>
                <a:cs typeface="Prompt" panose="00000500000000000000" pitchFamily="2" charset="-34"/>
                <a:sym typeface="Muli"/>
              </a:rPr>
              <a:t> มิ.ย. 66</a:t>
            </a:r>
            <a:endParaRPr kumimoji="0" lang="th-TH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mpt" panose="00000500000000000000" pitchFamily="2" charset="-34"/>
              <a:ea typeface="+mn-ea"/>
              <a:cs typeface="Prompt" panose="00000500000000000000" pitchFamily="2" charset="-34"/>
              <a:sym typeface="Barlow Semi Condensed"/>
            </a:endParaRPr>
          </a:p>
        </p:txBody>
      </p:sp>
      <p:cxnSp>
        <p:nvCxnSpPr>
          <p:cNvPr id="11" name="Google Shape;1085;p47">
            <a:extLst>
              <a:ext uri="{FF2B5EF4-FFF2-40B4-BE49-F238E27FC236}">
                <a16:creationId xmlns:a16="http://schemas.microsoft.com/office/drawing/2014/main" id="{D90472F1-C595-30EF-E14B-47EE442AE69B}"/>
              </a:ext>
            </a:extLst>
          </p:cNvPr>
          <p:cNvCxnSpPr/>
          <p:nvPr/>
        </p:nvCxnSpPr>
        <p:spPr>
          <a:xfrm>
            <a:off x="986387" y="3390726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087;p47">
            <a:extLst>
              <a:ext uri="{FF2B5EF4-FFF2-40B4-BE49-F238E27FC236}">
                <a16:creationId xmlns:a16="http://schemas.microsoft.com/office/drawing/2014/main" id="{43138BC2-166F-C699-72BF-78B63E429A30}"/>
              </a:ext>
            </a:extLst>
          </p:cNvPr>
          <p:cNvSpPr/>
          <p:nvPr/>
        </p:nvSpPr>
        <p:spPr>
          <a:xfrm>
            <a:off x="1641315" y="2007980"/>
            <a:ext cx="876544" cy="876452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3" name="Google Shape;1088;p47">
            <a:extLst>
              <a:ext uri="{FF2B5EF4-FFF2-40B4-BE49-F238E27FC236}">
                <a16:creationId xmlns:a16="http://schemas.microsoft.com/office/drawing/2014/main" id="{A1A127D7-41F7-05BF-5DCE-0FCAD4E5F647}"/>
              </a:ext>
            </a:extLst>
          </p:cNvPr>
          <p:cNvSpPr txBox="1">
            <a:spLocks/>
          </p:cNvSpPr>
          <p:nvPr/>
        </p:nvSpPr>
        <p:spPr>
          <a:xfrm>
            <a:off x="3706787" y="3028772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mpt"/>
                <a:ea typeface="Prompt"/>
                <a:cs typeface="Prompt"/>
                <a:sym typeface="Prompt"/>
              </a:rPr>
              <a:t>3</a:t>
            </a:r>
            <a:r>
              <a:rPr kumimoji="0" lang="th-TH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mpt"/>
                <a:ea typeface="Prompt"/>
                <a:cs typeface="Prompt"/>
                <a:sym typeface="Prompt"/>
              </a:rPr>
              <a:t>3 แฟนเพจ</a:t>
            </a:r>
          </a:p>
        </p:txBody>
      </p:sp>
      <p:sp>
        <p:nvSpPr>
          <p:cNvPr id="14" name="Google Shape;1089;p47">
            <a:extLst>
              <a:ext uri="{FF2B5EF4-FFF2-40B4-BE49-F238E27FC236}">
                <a16:creationId xmlns:a16="http://schemas.microsoft.com/office/drawing/2014/main" id="{25C14F07-7076-FD13-2DD8-BD2C81C81AF0}"/>
              </a:ext>
            </a:extLst>
          </p:cNvPr>
          <p:cNvSpPr txBox="1">
            <a:spLocks/>
          </p:cNvSpPr>
          <p:nvPr/>
        </p:nvSpPr>
        <p:spPr>
          <a:xfrm>
            <a:off x="3706787" y="3381540"/>
            <a:ext cx="2230500" cy="7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th-TH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mpt"/>
                <a:ea typeface="Prompt"/>
                <a:cs typeface="Prompt"/>
                <a:sym typeface="Prompt"/>
              </a:rPr>
              <a:t>จำนวนเพจที่นำมาวิเคราะห์</a:t>
            </a:r>
          </a:p>
        </p:txBody>
      </p:sp>
      <p:sp>
        <p:nvSpPr>
          <p:cNvPr id="15" name="Google Shape;1090;p47">
            <a:extLst>
              <a:ext uri="{FF2B5EF4-FFF2-40B4-BE49-F238E27FC236}">
                <a16:creationId xmlns:a16="http://schemas.microsoft.com/office/drawing/2014/main" id="{70BDAF9B-7260-7464-908A-B7B887250E4D}"/>
              </a:ext>
            </a:extLst>
          </p:cNvPr>
          <p:cNvSpPr txBox="1">
            <a:spLocks/>
          </p:cNvSpPr>
          <p:nvPr/>
        </p:nvSpPr>
        <p:spPr>
          <a:xfrm>
            <a:off x="6449225" y="3050202"/>
            <a:ext cx="2230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mpt"/>
                <a:ea typeface="Prompt"/>
                <a:cs typeface="Prompt"/>
                <a:sym typeface="Prompt"/>
              </a:rPr>
              <a:t>6,087  </a:t>
            </a:r>
            <a:r>
              <a:rPr kumimoji="0" lang="th-TH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mpt"/>
                <a:ea typeface="Prompt"/>
                <a:cs typeface="Prompt"/>
                <a:sym typeface="Prompt"/>
              </a:rPr>
              <a:t>โพสต์</a:t>
            </a:r>
          </a:p>
        </p:txBody>
      </p:sp>
      <p:sp>
        <p:nvSpPr>
          <p:cNvPr id="16" name="Google Shape;1091;p47">
            <a:extLst>
              <a:ext uri="{FF2B5EF4-FFF2-40B4-BE49-F238E27FC236}">
                <a16:creationId xmlns:a16="http://schemas.microsoft.com/office/drawing/2014/main" id="{9E639303-6B2D-0932-9AB8-D0EDCE3A386F}"/>
              </a:ext>
            </a:extLst>
          </p:cNvPr>
          <p:cNvSpPr txBox="1">
            <a:spLocks/>
          </p:cNvSpPr>
          <p:nvPr/>
        </p:nvSpPr>
        <p:spPr>
          <a:xfrm>
            <a:off x="6449225" y="3381540"/>
            <a:ext cx="2296878" cy="7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th-TH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mpt"/>
                <a:ea typeface="Prompt"/>
                <a:cs typeface="Prompt"/>
                <a:sym typeface="Prompt"/>
              </a:rPr>
              <a:t>จำนวนโพสต์ที่นำมาวิเคราะห์</a:t>
            </a:r>
          </a:p>
        </p:txBody>
      </p:sp>
      <p:sp>
        <p:nvSpPr>
          <p:cNvPr id="17" name="Google Shape;1092;p47">
            <a:extLst>
              <a:ext uri="{FF2B5EF4-FFF2-40B4-BE49-F238E27FC236}">
                <a16:creationId xmlns:a16="http://schemas.microsoft.com/office/drawing/2014/main" id="{61535882-0277-760B-5EFF-3FCB1E54241C}"/>
              </a:ext>
            </a:extLst>
          </p:cNvPr>
          <p:cNvSpPr/>
          <p:nvPr/>
        </p:nvSpPr>
        <p:spPr>
          <a:xfrm>
            <a:off x="4383765" y="2007980"/>
            <a:ext cx="876544" cy="876452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18" name="Google Shape;1093;p47">
            <a:extLst>
              <a:ext uri="{FF2B5EF4-FFF2-40B4-BE49-F238E27FC236}">
                <a16:creationId xmlns:a16="http://schemas.microsoft.com/office/drawing/2014/main" id="{FBEDEBB8-985C-19BA-6811-38014FED2945}"/>
              </a:ext>
            </a:extLst>
          </p:cNvPr>
          <p:cNvCxnSpPr/>
          <p:nvPr/>
        </p:nvCxnSpPr>
        <p:spPr>
          <a:xfrm>
            <a:off x="3728837" y="3390726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Google Shape;1094;p47">
            <a:extLst>
              <a:ext uri="{FF2B5EF4-FFF2-40B4-BE49-F238E27FC236}">
                <a16:creationId xmlns:a16="http://schemas.microsoft.com/office/drawing/2014/main" id="{B54C9599-C0FF-0B6E-579C-37E48E4398B1}"/>
              </a:ext>
            </a:extLst>
          </p:cNvPr>
          <p:cNvCxnSpPr/>
          <p:nvPr/>
        </p:nvCxnSpPr>
        <p:spPr>
          <a:xfrm>
            <a:off x="6471275" y="3390726"/>
            <a:ext cx="218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1095;p47">
            <a:extLst>
              <a:ext uri="{FF2B5EF4-FFF2-40B4-BE49-F238E27FC236}">
                <a16:creationId xmlns:a16="http://schemas.microsoft.com/office/drawing/2014/main" id="{93CB3411-C17F-FE6A-B11A-F73E205B0DA8}"/>
              </a:ext>
            </a:extLst>
          </p:cNvPr>
          <p:cNvSpPr/>
          <p:nvPr/>
        </p:nvSpPr>
        <p:spPr>
          <a:xfrm>
            <a:off x="7126202" y="2007980"/>
            <a:ext cx="876544" cy="876452"/>
          </a:xfrm>
          <a:custGeom>
            <a:avLst/>
            <a:gdLst/>
            <a:ahLst/>
            <a:cxnLst/>
            <a:rect l="l" t="t" r="r" b="b"/>
            <a:pathLst>
              <a:path w="3065" h="3065" extrusionOk="0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28" name="Google Shape;8688;p86">
            <a:extLst>
              <a:ext uri="{FF2B5EF4-FFF2-40B4-BE49-F238E27FC236}">
                <a16:creationId xmlns:a16="http://schemas.microsoft.com/office/drawing/2014/main" id="{CEDA457D-DC8C-94A8-FAB7-4B00C67887B2}"/>
              </a:ext>
            </a:extLst>
          </p:cNvPr>
          <p:cNvGrpSpPr/>
          <p:nvPr/>
        </p:nvGrpSpPr>
        <p:grpSpPr>
          <a:xfrm>
            <a:off x="4648008" y="2205512"/>
            <a:ext cx="470997" cy="470997"/>
            <a:chOff x="-34003850" y="3227275"/>
            <a:chExt cx="291450" cy="291450"/>
          </a:xfrm>
          <a:solidFill>
            <a:schemeClr val="bg1"/>
          </a:solidFill>
        </p:grpSpPr>
        <p:sp>
          <p:nvSpPr>
            <p:cNvPr id="29" name="Google Shape;8689;p86">
              <a:extLst>
                <a:ext uri="{FF2B5EF4-FFF2-40B4-BE49-F238E27FC236}">
                  <a16:creationId xmlns:a16="http://schemas.microsoft.com/office/drawing/2014/main" id="{8B9BF905-A02F-B210-3FB9-18884AA82394}"/>
                </a:ext>
              </a:extLst>
            </p:cNvPr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8690;p86">
              <a:extLst>
                <a:ext uri="{FF2B5EF4-FFF2-40B4-BE49-F238E27FC236}">
                  <a16:creationId xmlns:a16="http://schemas.microsoft.com/office/drawing/2014/main" id="{8B182CE8-92DA-8099-B6A0-B016E02F68B5}"/>
                </a:ext>
              </a:extLst>
            </p:cNvPr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8691;p86">
              <a:extLst>
                <a:ext uri="{FF2B5EF4-FFF2-40B4-BE49-F238E27FC236}">
                  <a16:creationId xmlns:a16="http://schemas.microsoft.com/office/drawing/2014/main" id="{9448154E-63EE-0790-F44F-D74E09DA7719}"/>
                </a:ext>
              </a:extLst>
            </p:cNvPr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8692;p86">
              <a:extLst>
                <a:ext uri="{FF2B5EF4-FFF2-40B4-BE49-F238E27FC236}">
                  <a16:creationId xmlns:a16="http://schemas.microsoft.com/office/drawing/2014/main" id="{3E35734B-0980-257C-7E01-2B3A638EE7B5}"/>
                </a:ext>
              </a:extLst>
            </p:cNvPr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8693;p86">
              <a:extLst>
                <a:ext uri="{FF2B5EF4-FFF2-40B4-BE49-F238E27FC236}">
                  <a16:creationId xmlns:a16="http://schemas.microsoft.com/office/drawing/2014/main" id="{C5405352-21ED-EC1B-3486-DD819A6114CF}"/>
                </a:ext>
              </a:extLst>
            </p:cNvPr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4" name="Google Shape;15283;p81">
            <a:extLst>
              <a:ext uri="{FF2B5EF4-FFF2-40B4-BE49-F238E27FC236}">
                <a16:creationId xmlns:a16="http://schemas.microsoft.com/office/drawing/2014/main" id="{6F164DB6-C82D-8194-9669-85138942B0B6}"/>
              </a:ext>
            </a:extLst>
          </p:cNvPr>
          <p:cNvSpPr/>
          <p:nvPr/>
        </p:nvSpPr>
        <p:spPr>
          <a:xfrm>
            <a:off x="7341366" y="2214220"/>
            <a:ext cx="453900" cy="453900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sz="135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Arial"/>
              <a:sym typeface="Arial"/>
            </a:endParaRPr>
          </a:p>
        </p:txBody>
      </p:sp>
      <p:grpSp>
        <p:nvGrpSpPr>
          <p:cNvPr id="35" name="Google Shape;2362;p69">
            <a:extLst>
              <a:ext uri="{FF2B5EF4-FFF2-40B4-BE49-F238E27FC236}">
                <a16:creationId xmlns:a16="http://schemas.microsoft.com/office/drawing/2014/main" id="{7FE7432A-635B-6455-4BF0-A0BF8F3F3751}"/>
              </a:ext>
            </a:extLst>
          </p:cNvPr>
          <p:cNvGrpSpPr/>
          <p:nvPr/>
        </p:nvGrpSpPr>
        <p:grpSpPr>
          <a:xfrm>
            <a:off x="1860520" y="2212118"/>
            <a:ext cx="423970" cy="438759"/>
            <a:chOff x="726183" y="1770972"/>
            <a:chExt cx="422955" cy="437708"/>
          </a:xfrm>
          <a:solidFill>
            <a:schemeClr val="bg1"/>
          </a:solidFill>
        </p:grpSpPr>
        <p:sp>
          <p:nvSpPr>
            <p:cNvPr id="36" name="Google Shape;2363;p69">
              <a:extLst>
                <a:ext uri="{FF2B5EF4-FFF2-40B4-BE49-F238E27FC236}">
                  <a16:creationId xmlns:a16="http://schemas.microsoft.com/office/drawing/2014/main" id="{37787266-EF2E-3AA2-D285-27A6CAAB51B1}"/>
                </a:ext>
              </a:extLst>
            </p:cNvPr>
            <p:cNvSpPr/>
            <p:nvPr/>
          </p:nvSpPr>
          <p:spPr>
            <a:xfrm>
              <a:off x="726183" y="1834957"/>
              <a:ext cx="422955" cy="373723"/>
            </a:xfrm>
            <a:custGeom>
              <a:avLst/>
              <a:gdLst/>
              <a:ahLst/>
              <a:cxnLst/>
              <a:rect l="l" t="t" r="r" b="b"/>
              <a:pathLst>
                <a:path w="20928" h="18492" extrusionOk="0">
                  <a:moveTo>
                    <a:pt x="630" y="0"/>
                  </a:moveTo>
                  <a:cubicBezTo>
                    <a:pt x="285" y="0"/>
                    <a:pt x="1" y="285"/>
                    <a:pt x="1" y="650"/>
                  </a:cubicBezTo>
                  <a:lnTo>
                    <a:pt x="1" y="17862"/>
                  </a:lnTo>
                  <a:cubicBezTo>
                    <a:pt x="1" y="18207"/>
                    <a:pt x="285" y="18492"/>
                    <a:pt x="630" y="18492"/>
                  </a:cubicBezTo>
                  <a:lnTo>
                    <a:pt x="20299" y="18492"/>
                  </a:lnTo>
                  <a:cubicBezTo>
                    <a:pt x="20644" y="18492"/>
                    <a:pt x="20928" y="18207"/>
                    <a:pt x="20928" y="17862"/>
                  </a:cubicBezTo>
                  <a:cubicBezTo>
                    <a:pt x="20928" y="17497"/>
                    <a:pt x="20644" y="17213"/>
                    <a:pt x="20299" y="17213"/>
                  </a:cubicBezTo>
                  <a:lnTo>
                    <a:pt x="19649" y="17213"/>
                  </a:lnTo>
                  <a:lnTo>
                    <a:pt x="19649" y="3593"/>
                  </a:lnTo>
                  <a:cubicBezTo>
                    <a:pt x="19649" y="3370"/>
                    <a:pt x="19466" y="3187"/>
                    <a:pt x="19243" y="3187"/>
                  </a:cubicBezTo>
                  <a:lnTo>
                    <a:pt x="18066" y="3187"/>
                  </a:lnTo>
                  <a:cubicBezTo>
                    <a:pt x="17843" y="3187"/>
                    <a:pt x="17640" y="3370"/>
                    <a:pt x="17640" y="3593"/>
                  </a:cubicBezTo>
                  <a:lnTo>
                    <a:pt x="17640" y="17213"/>
                  </a:lnTo>
                  <a:lnTo>
                    <a:pt x="16381" y="17213"/>
                  </a:lnTo>
                  <a:lnTo>
                    <a:pt x="16381" y="8728"/>
                  </a:lnTo>
                  <a:cubicBezTo>
                    <a:pt x="16381" y="8485"/>
                    <a:pt x="16198" y="8302"/>
                    <a:pt x="15955" y="8302"/>
                  </a:cubicBezTo>
                  <a:lnTo>
                    <a:pt x="14798" y="8302"/>
                  </a:lnTo>
                  <a:cubicBezTo>
                    <a:pt x="14554" y="8302"/>
                    <a:pt x="14372" y="8485"/>
                    <a:pt x="14372" y="8728"/>
                  </a:cubicBezTo>
                  <a:lnTo>
                    <a:pt x="14372" y="17213"/>
                  </a:lnTo>
                  <a:lnTo>
                    <a:pt x="13113" y="17213"/>
                  </a:lnTo>
                  <a:lnTo>
                    <a:pt x="13113" y="12280"/>
                  </a:lnTo>
                  <a:cubicBezTo>
                    <a:pt x="13113" y="12037"/>
                    <a:pt x="12910" y="11854"/>
                    <a:pt x="12687" y="11854"/>
                  </a:cubicBezTo>
                  <a:lnTo>
                    <a:pt x="11510" y="11854"/>
                  </a:lnTo>
                  <a:cubicBezTo>
                    <a:pt x="11286" y="11854"/>
                    <a:pt x="11104" y="12037"/>
                    <a:pt x="11104" y="12280"/>
                  </a:cubicBezTo>
                  <a:lnTo>
                    <a:pt x="11104" y="17213"/>
                  </a:lnTo>
                  <a:lnTo>
                    <a:pt x="9825" y="17213"/>
                  </a:lnTo>
                  <a:lnTo>
                    <a:pt x="9825" y="8668"/>
                  </a:lnTo>
                  <a:cubicBezTo>
                    <a:pt x="9825" y="8444"/>
                    <a:pt x="9642" y="8262"/>
                    <a:pt x="9399" y="8262"/>
                  </a:cubicBezTo>
                  <a:lnTo>
                    <a:pt x="8242" y="8262"/>
                  </a:lnTo>
                  <a:cubicBezTo>
                    <a:pt x="7998" y="8262"/>
                    <a:pt x="7816" y="8444"/>
                    <a:pt x="7816" y="8668"/>
                  </a:cubicBezTo>
                  <a:lnTo>
                    <a:pt x="7816" y="17213"/>
                  </a:lnTo>
                  <a:lnTo>
                    <a:pt x="6557" y="17213"/>
                  </a:lnTo>
                  <a:lnTo>
                    <a:pt x="6557" y="12280"/>
                  </a:lnTo>
                  <a:cubicBezTo>
                    <a:pt x="6557" y="12037"/>
                    <a:pt x="6354" y="11854"/>
                    <a:pt x="6131" y="11854"/>
                  </a:cubicBezTo>
                  <a:lnTo>
                    <a:pt x="4974" y="11854"/>
                  </a:lnTo>
                  <a:cubicBezTo>
                    <a:pt x="4730" y="11854"/>
                    <a:pt x="4548" y="12037"/>
                    <a:pt x="4548" y="12280"/>
                  </a:cubicBezTo>
                  <a:lnTo>
                    <a:pt x="4548" y="17213"/>
                  </a:lnTo>
                  <a:lnTo>
                    <a:pt x="3269" y="17213"/>
                  </a:lnTo>
                  <a:lnTo>
                    <a:pt x="3269" y="15508"/>
                  </a:lnTo>
                  <a:cubicBezTo>
                    <a:pt x="3269" y="15285"/>
                    <a:pt x="3086" y="15082"/>
                    <a:pt x="2863" y="15082"/>
                  </a:cubicBezTo>
                  <a:lnTo>
                    <a:pt x="1259" y="15082"/>
                  </a:lnTo>
                  <a:lnTo>
                    <a:pt x="1259" y="650"/>
                  </a:lnTo>
                  <a:cubicBezTo>
                    <a:pt x="1259" y="285"/>
                    <a:pt x="975" y="0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Google Shape;2364;p69">
              <a:extLst>
                <a:ext uri="{FF2B5EF4-FFF2-40B4-BE49-F238E27FC236}">
                  <a16:creationId xmlns:a16="http://schemas.microsoft.com/office/drawing/2014/main" id="{CF36C448-9840-9F30-FC19-D652B036FCF5}"/>
                </a:ext>
              </a:extLst>
            </p:cNvPr>
            <p:cNvSpPr/>
            <p:nvPr/>
          </p:nvSpPr>
          <p:spPr>
            <a:xfrm>
              <a:off x="775818" y="1770972"/>
              <a:ext cx="342964" cy="191571"/>
            </a:xfrm>
            <a:custGeom>
              <a:avLst/>
              <a:gdLst/>
              <a:ahLst/>
              <a:cxnLst/>
              <a:rect l="l" t="t" r="r" b="b"/>
              <a:pathLst>
                <a:path w="16970" h="9479" extrusionOk="0">
                  <a:moveTo>
                    <a:pt x="14250" y="0"/>
                  </a:moveTo>
                  <a:cubicBezTo>
                    <a:pt x="13905" y="0"/>
                    <a:pt x="13621" y="284"/>
                    <a:pt x="13621" y="629"/>
                  </a:cubicBezTo>
                  <a:cubicBezTo>
                    <a:pt x="13621" y="995"/>
                    <a:pt x="13905" y="1279"/>
                    <a:pt x="14250" y="1279"/>
                  </a:cubicBezTo>
                  <a:lnTo>
                    <a:pt x="14798" y="1279"/>
                  </a:lnTo>
                  <a:lnTo>
                    <a:pt x="9033" y="7023"/>
                  </a:lnTo>
                  <a:lnTo>
                    <a:pt x="5360" y="4100"/>
                  </a:lnTo>
                  <a:cubicBezTo>
                    <a:pt x="5237" y="4006"/>
                    <a:pt x="5093" y="3960"/>
                    <a:pt x="4951" y="3960"/>
                  </a:cubicBezTo>
                  <a:cubicBezTo>
                    <a:pt x="4787" y="3960"/>
                    <a:pt x="4627" y="4021"/>
                    <a:pt x="4507" y="4141"/>
                  </a:cubicBezTo>
                  <a:lnTo>
                    <a:pt x="245" y="8403"/>
                  </a:lnTo>
                  <a:cubicBezTo>
                    <a:pt x="1" y="8647"/>
                    <a:pt x="1" y="9053"/>
                    <a:pt x="245" y="9296"/>
                  </a:cubicBezTo>
                  <a:cubicBezTo>
                    <a:pt x="366" y="9418"/>
                    <a:pt x="529" y="9479"/>
                    <a:pt x="691" y="9479"/>
                  </a:cubicBezTo>
                  <a:cubicBezTo>
                    <a:pt x="853" y="9479"/>
                    <a:pt x="1016" y="9418"/>
                    <a:pt x="1138" y="9296"/>
                  </a:cubicBezTo>
                  <a:lnTo>
                    <a:pt x="4994" y="5440"/>
                  </a:lnTo>
                  <a:lnTo>
                    <a:pt x="8688" y="8383"/>
                  </a:lnTo>
                  <a:cubicBezTo>
                    <a:pt x="8808" y="8475"/>
                    <a:pt x="8949" y="8521"/>
                    <a:pt x="9088" y="8521"/>
                  </a:cubicBezTo>
                  <a:cubicBezTo>
                    <a:pt x="9255" y="8521"/>
                    <a:pt x="9419" y="8455"/>
                    <a:pt x="9541" y="8322"/>
                  </a:cubicBezTo>
                  <a:lnTo>
                    <a:pt x="15691" y="2172"/>
                  </a:lnTo>
                  <a:lnTo>
                    <a:pt x="15691" y="2720"/>
                  </a:lnTo>
                  <a:cubicBezTo>
                    <a:pt x="15691" y="3065"/>
                    <a:pt x="15975" y="3349"/>
                    <a:pt x="16341" y="3349"/>
                  </a:cubicBezTo>
                  <a:cubicBezTo>
                    <a:pt x="16686" y="3349"/>
                    <a:pt x="16970" y="3065"/>
                    <a:pt x="16970" y="2720"/>
                  </a:cubicBezTo>
                  <a:lnTo>
                    <a:pt x="16970" y="629"/>
                  </a:lnTo>
                  <a:cubicBezTo>
                    <a:pt x="16970" y="284"/>
                    <a:pt x="16686" y="0"/>
                    <a:pt x="163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8" name="Google Shape;1563;p59">
            <a:extLst>
              <a:ext uri="{FF2B5EF4-FFF2-40B4-BE49-F238E27FC236}">
                <a16:creationId xmlns:a16="http://schemas.microsoft.com/office/drawing/2014/main" id="{3217A052-2218-07B5-F291-90D8AA61B88A}"/>
              </a:ext>
            </a:extLst>
          </p:cNvPr>
          <p:cNvGrpSpPr/>
          <p:nvPr/>
        </p:nvGrpSpPr>
        <p:grpSpPr>
          <a:xfrm>
            <a:off x="3118845" y="1074939"/>
            <a:ext cx="3252019" cy="209873"/>
            <a:chOff x="4345425" y="2175475"/>
            <a:chExt cx="800750" cy="176025"/>
          </a:xfrm>
        </p:grpSpPr>
        <p:sp>
          <p:nvSpPr>
            <p:cNvPr id="39" name="Google Shape;1564;p59">
              <a:extLst>
                <a:ext uri="{FF2B5EF4-FFF2-40B4-BE49-F238E27FC236}">
                  <a16:creationId xmlns:a16="http://schemas.microsoft.com/office/drawing/2014/main" id="{F81D8380-C3FA-0151-3C9F-EBE08A21AAF9}"/>
                </a:ext>
              </a:extLst>
            </p:cNvPr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1565;p59">
              <a:extLst>
                <a:ext uri="{FF2B5EF4-FFF2-40B4-BE49-F238E27FC236}">
                  <a16:creationId xmlns:a16="http://schemas.microsoft.com/office/drawing/2014/main" id="{D901A98C-244F-349E-AC61-E53DC49CB78E}"/>
                </a:ext>
              </a:extLst>
            </p:cNvPr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1" name="Google Shape;1566;p59">
            <a:extLst>
              <a:ext uri="{FF2B5EF4-FFF2-40B4-BE49-F238E27FC236}">
                <a16:creationId xmlns:a16="http://schemas.microsoft.com/office/drawing/2014/main" id="{40451FDC-F93B-AC46-6152-DFCAC1D052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44800" y="658557"/>
            <a:ext cx="3459218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th-TH" sz="320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ชุดข้อมูล</a:t>
            </a:r>
            <a:endParaRPr sz="3200" dirty="0">
              <a:solidFill>
                <a:schemeClr val="bg2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9" name="Google Shape;2729;p79"/>
          <p:cNvGrpSpPr/>
          <p:nvPr/>
        </p:nvGrpSpPr>
        <p:grpSpPr>
          <a:xfrm rot="-900145">
            <a:off x="-113523" y="4152554"/>
            <a:ext cx="1346977" cy="1179420"/>
            <a:chOff x="2334325" y="3469775"/>
            <a:chExt cx="1136500" cy="995125"/>
          </a:xfrm>
        </p:grpSpPr>
        <p:sp>
          <p:nvSpPr>
            <p:cNvPr id="2730" name="Google Shape;2730;p79"/>
            <p:cNvSpPr/>
            <p:nvPr/>
          </p:nvSpPr>
          <p:spPr>
            <a:xfrm>
              <a:off x="2337450" y="3480425"/>
              <a:ext cx="1100925" cy="952600"/>
            </a:xfrm>
            <a:custGeom>
              <a:avLst/>
              <a:gdLst/>
              <a:ahLst/>
              <a:cxnLst/>
              <a:rect l="l" t="t" r="r" b="b"/>
              <a:pathLst>
                <a:path w="44037" h="38104" extrusionOk="0">
                  <a:moveTo>
                    <a:pt x="40703" y="0"/>
                  </a:moveTo>
                  <a:cubicBezTo>
                    <a:pt x="40678" y="0"/>
                    <a:pt x="40653" y="25"/>
                    <a:pt x="40603" y="25"/>
                  </a:cubicBezTo>
                  <a:cubicBezTo>
                    <a:pt x="33886" y="877"/>
                    <a:pt x="27069" y="1278"/>
                    <a:pt x="20302" y="1855"/>
                  </a:cubicBezTo>
                  <a:cubicBezTo>
                    <a:pt x="13585" y="2406"/>
                    <a:pt x="6868" y="3133"/>
                    <a:pt x="126" y="3434"/>
                  </a:cubicBezTo>
                  <a:cubicBezTo>
                    <a:pt x="1" y="9725"/>
                    <a:pt x="1079" y="15840"/>
                    <a:pt x="1279" y="22106"/>
                  </a:cubicBezTo>
                  <a:cubicBezTo>
                    <a:pt x="1379" y="25239"/>
                    <a:pt x="1329" y="28371"/>
                    <a:pt x="1279" y="31504"/>
                  </a:cubicBezTo>
                  <a:cubicBezTo>
                    <a:pt x="1229" y="33183"/>
                    <a:pt x="1003" y="35188"/>
                    <a:pt x="1906" y="36692"/>
                  </a:cubicBezTo>
                  <a:cubicBezTo>
                    <a:pt x="2463" y="37626"/>
                    <a:pt x="3364" y="38104"/>
                    <a:pt x="4290" y="38104"/>
                  </a:cubicBezTo>
                  <a:cubicBezTo>
                    <a:pt x="5154" y="38104"/>
                    <a:pt x="6040" y="37689"/>
                    <a:pt x="6693" y="36843"/>
                  </a:cubicBezTo>
                  <a:cubicBezTo>
                    <a:pt x="7319" y="36016"/>
                    <a:pt x="7570" y="34988"/>
                    <a:pt x="7820" y="34010"/>
                  </a:cubicBezTo>
                  <a:cubicBezTo>
                    <a:pt x="7851" y="33904"/>
                    <a:pt x="7936" y="33863"/>
                    <a:pt x="8021" y="33863"/>
                  </a:cubicBezTo>
                  <a:cubicBezTo>
                    <a:pt x="8076" y="33863"/>
                    <a:pt x="8132" y="33880"/>
                    <a:pt x="8171" y="33910"/>
                  </a:cubicBezTo>
                  <a:cubicBezTo>
                    <a:pt x="8188" y="33910"/>
                    <a:pt x="8216" y="33899"/>
                    <a:pt x="8247" y="33899"/>
                  </a:cubicBezTo>
                  <a:cubicBezTo>
                    <a:pt x="8263" y="33899"/>
                    <a:pt x="8280" y="33902"/>
                    <a:pt x="8297" y="33910"/>
                  </a:cubicBezTo>
                  <a:cubicBezTo>
                    <a:pt x="15223" y="35439"/>
                    <a:pt x="22419" y="35740"/>
                    <a:pt x="29615" y="35740"/>
                  </a:cubicBezTo>
                  <a:cubicBezTo>
                    <a:pt x="34276" y="35740"/>
                    <a:pt x="38937" y="35614"/>
                    <a:pt x="43525" y="35614"/>
                  </a:cubicBezTo>
                  <a:cubicBezTo>
                    <a:pt x="43696" y="35614"/>
                    <a:pt x="43866" y="35614"/>
                    <a:pt x="44036" y="35615"/>
                  </a:cubicBezTo>
                  <a:cubicBezTo>
                    <a:pt x="43811" y="29650"/>
                    <a:pt x="43560" y="23710"/>
                    <a:pt x="42984" y="17745"/>
                  </a:cubicBezTo>
                  <a:cubicBezTo>
                    <a:pt x="42407" y="11805"/>
                    <a:pt x="41304" y="5940"/>
                    <a:pt x="407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79"/>
            <p:cNvSpPr/>
            <p:nvPr/>
          </p:nvSpPr>
          <p:spPr>
            <a:xfrm>
              <a:off x="2334325" y="3469775"/>
              <a:ext cx="1107175" cy="965775"/>
            </a:xfrm>
            <a:custGeom>
              <a:avLst/>
              <a:gdLst/>
              <a:ahLst/>
              <a:cxnLst/>
              <a:rect l="l" t="t" r="r" b="b"/>
              <a:pathLst>
                <a:path w="44287" h="38631" extrusionOk="0">
                  <a:moveTo>
                    <a:pt x="40651" y="682"/>
                  </a:moveTo>
                  <a:cubicBezTo>
                    <a:pt x="41257" y="6544"/>
                    <a:pt x="42339" y="12358"/>
                    <a:pt x="42908" y="18196"/>
                  </a:cubicBezTo>
                  <a:cubicBezTo>
                    <a:pt x="43209" y="21178"/>
                    <a:pt x="43409" y="24136"/>
                    <a:pt x="43585" y="27118"/>
                  </a:cubicBezTo>
                  <a:cubicBezTo>
                    <a:pt x="43685" y="28597"/>
                    <a:pt x="43760" y="30101"/>
                    <a:pt x="43810" y="31579"/>
                  </a:cubicBezTo>
                  <a:lnTo>
                    <a:pt x="43911" y="33810"/>
                  </a:lnTo>
                  <a:lnTo>
                    <a:pt x="43961" y="34938"/>
                  </a:lnTo>
                  <a:cubicBezTo>
                    <a:pt x="43961" y="35264"/>
                    <a:pt x="43986" y="35589"/>
                    <a:pt x="44036" y="35940"/>
                  </a:cubicBezTo>
                  <a:cubicBezTo>
                    <a:pt x="43309" y="35915"/>
                    <a:pt x="42632" y="35890"/>
                    <a:pt x="41906" y="35890"/>
                  </a:cubicBezTo>
                  <a:lnTo>
                    <a:pt x="39650" y="35915"/>
                  </a:lnTo>
                  <a:lnTo>
                    <a:pt x="35164" y="35965"/>
                  </a:lnTo>
                  <a:cubicBezTo>
                    <a:pt x="33514" y="35993"/>
                    <a:pt x="31871" y="36013"/>
                    <a:pt x="30228" y="36013"/>
                  </a:cubicBezTo>
                  <a:cubicBezTo>
                    <a:pt x="28876" y="36013"/>
                    <a:pt x="27524" y="35999"/>
                    <a:pt x="26166" y="35965"/>
                  </a:cubicBezTo>
                  <a:cubicBezTo>
                    <a:pt x="23159" y="35915"/>
                    <a:pt x="20176" y="35790"/>
                    <a:pt x="17194" y="35514"/>
                  </a:cubicBezTo>
                  <a:lnTo>
                    <a:pt x="14963" y="35264"/>
                  </a:lnTo>
                  <a:lnTo>
                    <a:pt x="12732" y="34963"/>
                  </a:lnTo>
                  <a:lnTo>
                    <a:pt x="10527" y="34587"/>
                  </a:lnTo>
                  <a:lnTo>
                    <a:pt x="9424" y="34361"/>
                  </a:lnTo>
                  <a:lnTo>
                    <a:pt x="8873" y="34261"/>
                  </a:lnTo>
                  <a:lnTo>
                    <a:pt x="8597" y="34211"/>
                  </a:lnTo>
                  <a:lnTo>
                    <a:pt x="8472" y="34186"/>
                  </a:lnTo>
                  <a:cubicBezTo>
                    <a:pt x="8434" y="34173"/>
                    <a:pt x="8390" y="34167"/>
                    <a:pt x="8350" y="34167"/>
                  </a:cubicBezTo>
                  <a:cubicBezTo>
                    <a:pt x="8335" y="34167"/>
                    <a:pt x="8321" y="34168"/>
                    <a:pt x="8307" y="34169"/>
                  </a:cubicBezTo>
                  <a:lnTo>
                    <a:pt x="8307" y="34169"/>
                  </a:lnTo>
                  <a:cubicBezTo>
                    <a:pt x="8259" y="34145"/>
                    <a:pt x="8207" y="34136"/>
                    <a:pt x="8146" y="34136"/>
                  </a:cubicBezTo>
                  <a:cubicBezTo>
                    <a:pt x="8046" y="34136"/>
                    <a:pt x="7920" y="34186"/>
                    <a:pt x="7870" y="34261"/>
                  </a:cubicBezTo>
                  <a:cubicBezTo>
                    <a:pt x="7845" y="34311"/>
                    <a:pt x="7820" y="34361"/>
                    <a:pt x="7795" y="34386"/>
                  </a:cubicBezTo>
                  <a:lnTo>
                    <a:pt x="7795" y="34487"/>
                  </a:lnTo>
                  <a:lnTo>
                    <a:pt x="7745" y="34637"/>
                  </a:lnTo>
                  <a:lnTo>
                    <a:pt x="7570" y="35264"/>
                  </a:lnTo>
                  <a:cubicBezTo>
                    <a:pt x="7444" y="35690"/>
                    <a:pt x="7319" y="36116"/>
                    <a:pt x="7118" y="36492"/>
                  </a:cubicBezTo>
                  <a:cubicBezTo>
                    <a:pt x="6767" y="37269"/>
                    <a:pt x="6141" y="37945"/>
                    <a:pt x="5339" y="38246"/>
                  </a:cubicBezTo>
                  <a:cubicBezTo>
                    <a:pt x="5051" y="38363"/>
                    <a:pt x="4744" y="38419"/>
                    <a:pt x="4437" y="38419"/>
                  </a:cubicBezTo>
                  <a:cubicBezTo>
                    <a:pt x="3889" y="38419"/>
                    <a:pt x="3342" y="38241"/>
                    <a:pt x="2908" y="37920"/>
                  </a:cubicBezTo>
                  <a:cubicBezTo>
                    <a:pt x="2206" y="37419"/>
                    <a:pt x="1805" y="36592"/>
                    <a:pt x="1630" y="35740"/>
                  </a:cubicBezTo>
                  <a:cubicBezTo>
                    <a:pt x="1454" y="34888"/>
                    <a:pt x="1454" y="34010"/>
                    <a:pt x="1479" y="33108"/>
                  </a:cubicBezTo>
                  <a:cubicBezTo>
                    <a:pt x="1504" y="32231"/>
                    <a:pt x="1529" y="31329"/>
                    <a:pt x="1554" y="30451"/>
                  </a:cubicBezTo>
                  <a:cubicBezTo>
                    <a:pt x="1579" y="28672"/>
                    <a:pt x="1605" y="26893"/>
                    <a:pt x="1605" y="25113"/>
                  </a:cubicBezTo>
                  <a:cubicBezTo>
                    <a:pt x="1579" y="23359"/>
                    <a:pt x="1554" y="21579"/>
                    <a:pt x="1429" y="19800"/>
                  </a:cubicBezTo>
                  <a:cubicBezTo>
                    <a:pt x="1304" y="18020"/>
                    <a:pt x="1153" y="16241"/>
                    <a:pt x="978" y="14487"/>
                  </a:cubicBezTo>
                  <a:cubicBezTo>
                    <a:pt x="657" y="11001"/>
                    <a:pt x="360" y="7515"/>
                    <a:pt x="424" y="4029"/>
                  </a:cubicBezTo>
                  <a:lnTo>
                    <a:pt x="424" y="4029"/>
                  </a:lnTo>
                  <a:cubicBezTo>
                    <a:pt x="7166" y="3724"/>
                    <a:pt x="13859" y="3004"/>
                    <a:pt x="20577" y="2456"/>
                  </a:cubicBezTo>
                  <a:lnTo>
                    <a:pt x="30728" y="1654"/>
                  </a:lnTo>
                  <a:cubicBezTo>
                    <a:pt x="32407" y="1529"/>
                    <a:pt x="34111" y="1379"/>
                    <a:pt x="35790" y="1203"/>
                  </a:cubicBezTo>
                  <a:lnTo>
                    <a:pt x="38347" y="953"/>
                  </a:lnTo>
                  <a:lnTo>
                    <a:pt x="39600" y="802"/>
                  </a:lnTo>
                  <a:lnTo>
                    <a:pt x="40226" y="727"/>
                  </a:lnTo>
                  <a:lnTo>
                    <a:pt x="40552" y="702"/>
                  </a:lnTo>
                  <a:cubicBezTo>
                    <a:pt x="40586" y="693"/>
                    <a:pt x="40617" y="688"/>
                    <a:pt x="40651" y="682"/>
                  </a:cubicBezTo>
                  <a:close/>
                  <a:moveTo>
                    <a:pt x="41003" y="0"/>
                  </a:moveTo>
                  <a:lnTo>
                    <a:pt x="40753" y="226"/>
                  </a:lnTo>
                  <a:cubicBezTo>
                    <a:pt x="40728" y="251"/>
                    <a:pt x="40602" y="276"/>
                    <a:pt x="40502" y="276"/>
                  </a:cubicBezTo>
                  <a:lnTo>
                    <a:pt x="40176" y="326"/>
                  </a:lnTo>
                  <a:lnTo>
                    <a:pt x="39550" y="401"/>
                  </a:lnTo>
                  <a:lnTo>
                    <a:pt x="38296" y="552"/>
                  </a:lnTo>
                  <a:lnTo>
                    <a:pt x="35765" y="802"/>
                  </a:lnTo>
                  <a:cubicBezTo>
                    <a:pt x="34086" y="978"/>
                    <a:pt x="32382" y="1128"/>
                    <a:pt x="30702" y="1253"/>
                  </a:cubicBezTo>
                  <a:lnTo>
                    <a:pt x="20552" y="2080"/>
                  </a:lnTo>
                  <a:cubicBezTo>
                    <a:pt x="13785" y="2657"/>
                    <a:pt x="7018" y="3359"/>
                    <a:pt x="251" y="3684"/>
                  </a:cubicBezTo>
                  <a:lnTo>
                    <a:pt x="101" y="3710"/>
                  </a:lnTo>
                  <a:lnTo>
                    <a:pt x="101" y="3860"/>
                  </a:lnTo>
                  <a:cubicBezTo>
                    <a:pt x="1" y="7419"/>
                    <a:pt x="326" y="10978"/>
                    <a:pt x="652" y="14512"/>
                  </a:cubicBezTo>
                  <a:cubicBezTo>
                    <a:pt x="978" y="18045"/>
                    <a:pt x="1279" y="21579"/>
                    <a:pt x="1304" y="25138"/>
                  </a:cubicBezTo>
                  <a:cubicBezTo>
                    <a:pt x="1329" y="26893"/>
                    <a:pt x="1304" y="28672"/>
                    <a:pt x="1279" y="30451"/>
                  </a:cubicBezTo>
                  <a:cubicBezTo>
                    <a:pt x="1279" y="31329"/>
                    <a:pt x="1279" y="32231"/>
                    <a:pt x="1229" y="33108"/>
                  </a:cubicBezTo>
                  <a:cubicBezTo>
                    <a:pt x="1204" y="34010"/>
                    <a:pt x="1204" y="34913"/>
                    <a:pt x="1404" y="35790"/>
                  </a:cubicBezTo>
                  <a:cubicBezTo>
                    <a:pt x="1579" y="36667"/>
                    <a:pt x="2031" y="37544"/>
                    <a:pt x="2783" y="38096"/>
                  </a:cubicBezTo>
                  <a:cubicBezTo>
                    <a:pt x="3253" y="38452"/>
                    <a:pt x="3849" y="38631"/>
                    <a:pt x="4449" y="38631"/>
                  </a:cubicBezTo>
                  <a:cubicBezTo>
                    <a:pt x="4776" y="38631"/>
                    <a:pt x="5105" y="38578"/>
                    <a:pt x="5414" y="38472"/>
                  </a:cubicBezTo>
                  <a:cubicBezTo>
                    <a:pt x="6291" y="38146"/>
                    <a:pt x="6968" y="37419"/>
                    <a:pt x="7369" y="36617"/>
                  </a:cubicBezTo>
                  <a:cubicBezTo>
                    <a:pt x="7570" y="36216"/>
                    <a:pt x="7720" y="35790"/>
                    <a:pt x="7870" y="35364"/>
                  </a:cubicBezTo>
                  <a:lnTo>
                    <a:pt x="8046" y="34712"/>
                  </a:lnTo>
                  <a:lnTo>
                    <a:pt x="8096" y="34562"/>
                  </a:lnTo>
                  <a:lnTo>
                    <a:pt x="8121" y="34487"/>
                  </a:lnTo>
                  <a:cubicBezTo>
                    <a:pt x="8121" y="34462"/>
                    <a:pt x="8121" y="34462"/>
                    <a:pt x="8121" y="34462"/>
                  </a:cubicBezTo>
                  <a:cubicBezTo>
                    <a:pt x="8121" y="34462"/>
                    <a:pt x="8132" y="34450"/>
                    <a:pt x="8154" y="34450"/>
                  </a:cubicBezTo>
                  <a:cubicBezTo>
                    <a:pt x="8165" y="34450"/>
                    <a:pt x="8179" y="34453"/>
                    <a:pt x="8196" y="34462"/>
                  </a:cubicBezTo>
                  <a:lnTo>
                    <a:pt x="8246" y="34537"/>
                  </a:lnTo>
                  <a:lnTo>
                    <a:pt x="8346" y="34512"/>
                  </a:lnTo>
                  <a:cubicBezTo>
                    <a:pt x="8372" y="34487"/>
                    <a:pt x="8372" y="34487"/>
                    <a:pt x="8397" y="34487"/>
                  </a:cubicBezTo>
                  <a:lnTo>
                    <a:pt x="8547" y="34512"/>
                  </a:lnTo>
                  <a:lnTo>
                    <a:pt x="8798" y="34587"/>
                  </a:lnTo>
                  <a:lnTo>
                    <a:pt x="9349" y="34687"/>
                  </a:lnTo>
                  <a:lnTo>
                    <a:pt x="10477" y="34913"/>
                  </a:lnTo>
                  <a:lnTo>
                    <a:pt x="12682" y="35289"/>
                  </a:lnTo>
                  <a:lnTo>
                    <a:pt x="14913" y="35589"/>
                  </a:lnTo>
                  <a:lnTo>
                    <a:pt x="17169" y="35840"/>
                  </a:lnTo>
                  <a:cubicBezTo>
                    <a:pt x="20151" y="36116"/>
                    <a:pt x="23159" y="36266"/>
                    <a:pt x="26166" y="36316"/>
                  </a:cubicBezTo>
                  <a:cubicBezTo>
                    <a:pt x="27315" y="36335"/>
                    <a:pt x="28460" y="36344"/>
                    <a:pt x="29604" y="36344"/>
                  </a:cubicBezTo>
                  <a:cubicBezTo>
                    <a:pt x="31456" y="36344"/>
                    <a:pt x="33305" y="36322"/>
                    <a:pt x="35164" y="36291"/>
                  </a:cubicBezTo>
                  <a:lnTo>
                    <a:pt x="39650" y="36241"/>
                  </a:lnTo>
                  <a:lnTo>
                    <a:pt x="41906" y="36216"/>
                  </a:lnTo>
                  <a:cubicBezTo>
                    <a:pt x="42682" y="36216"/>
                    <a:pt x="43510" y="36191"/>
                    <a:pt x="44261" y="36166"/>
                  </a:cubicBezTo>
                  <a:cubicBezTo>
                    <a:pt x="44286" y="35765"/>
                    <a:pt x="44286" y="35339"/>
                    <a:pt x="44286" y="34938"/>
                  </a:cubicBezTo>
                  <a:lnTo>
                    <a:pt x="44236" y="33810"/>
                  </a:lnTo>
                  <a:lnTo>
                    <a:pt x="44161" y="31579"/>
                  </a:lnTo>
                  <a:cubicBezTo>
                    <a:pt x="44086" y="30076"/>
                    <a:pt x="44011" y="28597"/>
                    <a:pt x="43936" y="27093"/>
                  </a:cubicBezTo>
                  <a:cubicBezTo>
                    <a:pt x="43785" y="24111"/>
                    <a:pt x="43560" y="21128"/>
                    <a:pt x="43284" y="18171"/>
                  </a:cubicBezTo>
                  <a:cubicBezTo>
                    <a:pt x="42733" y="12206"/>
                    <a:pt x="41630" y="6341"/>
                    <a:pt x="41053" y="401"/>
                  </a:cubicBezTo>
                  <a:lnTo>
                    <a:pt x="41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79"/>
            <p:cNvSpPr/>
            <p:nvPr/>
          </p:nvSpPr>
          <p:spPr>
            <a:xfrm>
              <a:off x="2402775" y="3617550"/>
              <a:ext cx="865425" cy="115450"/>
            </a:xfrm>
            <a:custGeom>
              <a:avLst/>
              <a:gdLst/>
              <a:ahLst/>
              <a:cxnLst/>
              <a:rect l="l" t="t" r="r" b="b"/>
              <a:pathLst>
                <a:path w="34617" h="4618" extrusionOk="0">
                  <a:moveTo>
                    <a:pt x="34249" y="0"/>
                  </a:moveTo>
                  <a:cubicBezTo>
                    <a:pt x="34235" y="0"/>
                    <a:pt x="34220" y="2"/>
                    <a:pt x="34205" y="4"/>
                  </a:cubicBezTo>
                  <a:cubicBezTo>
                    <a:pt x="28240" y="806"/>
                    <a:pt x="22275" y="1633"/>
                    <a:pt x="16285" y="2385"/>
                  </a:cubicBezTo>
                  <a:cubicBezTo>
                    <a:pt x="10897" y="3062"/>
                    <a:pt x="5458" y="3513"/>
                    <a:pt x="95" y="4415"/>
                  </a:cubicBezTo>
                  <a:cubicBezTo>
                    <a:pt x="0" y="4439"/>
                    <a:pt x="17" y="4618"/>
                    <a:pt x="103" y="4618"/>
                  </a:cubicBezTo>
                  <a:cubicBezTo>
                    <a:pt x="108" y="4618"/>
                    <a:pt x="114" y="4617"/>
                    <a:pt x="120" y="4616"/>
                  </a:cubicBezTo>
                  <a:cubicBezTo>
                    <a:pt x="11523" y="4089"/>
                    <a:pt x="23052" y="2159"/>
                    <a:pt x="34330" y="480"/>
                  </a:cubicBezTo>
                  <a:cubicBezTo>
                    <a:pt x="34616" y="433"/>
                    <a:pt x="34517" y="0"/>
                    <a:pt x="34249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79"/>
            <p:cNvSpPr/>
            <p:nvPr/>
          </p:nvSpPr>
          <p:spPr>
            <a:xfrm>
              <a:off x="2447100" y="4330675"/>
              <a:ext cx="1019450" cy="130975"/>
            </a:xfrm>
            <a:custGeom>
              <a:avLst/>
              <a:gdLst/>
              <a:ahLst/>
              <a:cxnLst/>
              <a:rect l="l" t="t" r="r" b="b"/>
              <a:pathLst>
                <a:path w="40778" h="5239" extrusionOk="0">
                  <a:moveTo>
                    <a:pt x="3434" y="0"/>
                  </a:moveTo>
                  <a:cubicBezTo>
                    <a:pt x="3134" y="1529"/>
                    <a:pt x="2632" y="3509"/>
                    <a:pt x="1" y="4086"/>
                  </a:cubicBezTo>
                  <a:cubicBezTo>
                    <a:pt x="5916" y="4412"/>
                    <a:pt x="13209" y="5239"/>
                    <a:pt x="19149" y="5239"/>
                  </a:cubicBezTo>
                  <a:cubicBezTo>
                    <a:pt x="22432" y="5239"/>
                    <a:pt x="25690" y="5138"/>
                    <a:pt x="28973" y="4963"/>
                  </a:cubicBezTo>
                  <a:cubicBezTo>
                    <a:pt x="31931" y="4787"/>
                    <a:pt x="39374" y="4136"/>
                    <a:pt x="40728" y="1053"/>
                  </a:cubicBezTo>
                  <a:cubicBezTo>
                    <a:pt x="40728" y="1028"/>
                    <a:pt x="40753" y="1003"/>
                    <a:pt x="40778" y="978"/>
                  </a:cubicBezTo>
                  <a:cubicBezTo>
                    <a:pt x="35097" y="978"/>
                    <a:pt x="29179" y="1216"/>
                    <a:pt x="23445" y="1216"/>
                  </a:cubicBezTo>
                  <a:cubicBezTo>
                    <a:pt x="22728" y="1216"/>
                    <a:pt x="22014" y="1212"/>
                    <a:pt x="21304" y="1203"/>
                  </a:cubicBezTo>
                  <a:cubicBezTo>
                    <a:pt x="20561" y="1197"/>
                    <a:pt x="19846" y="1196"/>
                    <a:pt x="19147" y="1196"/>
                  </a:cubicBezTo>
                  <a:cubicBezTo>
                    <a:pt x="18790" y="1196"/>
                    <a:pt x="18438" y="1196"/>
                    <a:pt x="18088" y="1196"/>
                  </a:cubicBezTo>
                  <a:cubicBezTo>
                    <a:pt x="13767" y="1196"/>
                    <a:pt x="9865" y="1153"/>
                    <a:pt x="34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79"/>
            <p:cNvSpPr/>
            <p:nvPr/>
          </p:nvSpPr>
          <p:spPr>
            <a:xfrm>
              <a:off x="2442725" y="4326300"/>
              <a:ext cx="1028100" cy="138600"/>
            </a:xfrm>
            <a:custGeom>
              <a:avLst/>
              <a:gdLst/>
              <a:ahLst/>
              <a:cxnLst/>
              <a:rect l="l" t="t" r="r" b="b"/>
              <a:pathLst>
                <a:path w="41124" h="5544" extrusionOk="0">
                  <a:moveTo>
                    <a:pt x="3755" y="381"/>
                  </a:moveTo>
                  <a:cubicBezTo>
                    <a:pt x="6782" y="917"/>
                    <a:pt x="9832" y="1306"/>
                    <a:pt x="12883" y="1454"/>
                  </a:cubicBezTo>
                  <a:cubicBezTo>
                    <a:pt x="16016" y="1629"/>
                    <a:pt x="19123" y="1554"/>
                    <a:pt x="22256" y="1604"/>
                  </a:cubicBezTo>
                  <a:cubicBezTo>
                    <a:pt x="25364" y="1604"/>
                    <a:pt x="28497" y="1529"/>
                    <a:pt x="31605" y="1454"/>
                  </a:cubicBezTo>
                  <a:lnTo>
                    <a:pt x="36266" y="1353"/>
                  </a:lnTo>
                  <a:lnTo>
                    <a:pt x="38622" y="1328"/>
                  </a:lnTo>
                  <a:lnTo>
                    <a:pt x="39775" y="1303"/>
                  </a:lnTo>
                  <a:cubicBezTo>
                    <a:pt x="39824" y="1307"/>
                    <a:pt x="39872" y="1308"/>
                    <a:pt x="39919" y="1308"/>
                  </a:cubicBezTo>
                  <a:cubicBezTo>
                    <a:pt x="40187" y="1308"/>
                    <a:pt x="40435" y="1259"/>
                    <a:pt x="40724" y="1234"/>
                  </a:cubicBezTo>
                  <a:lnTo>
                    <a:pt x="40724" y="1234"/>
                  </a:lnTo>
                  <a:lnTo>
                    <a:pt x="40652" y="1353"/>
                  </a:lnTo>
                  <a:cubicBezTo>
                    <a:pt x="40602" y="1454"/>
                    <a:pt x="40527" y="1529"/>
                    <a:pt x="40477" y="1629"/>
                  </a:cubicBezTo>
                  <a:cubicBezTo>
                    <a:pt x="40352" y="1780"/>
                    <a:pt x="40226" y="1930"/>
                    <a:pt x="40076" y="2080"/>
                  </a:cubicBezTo>
                  <a:cubicBezTo>
                    <a:pt x="39775" y="2381"/>
                    <a:pt x="39424" y="2632"/>
                    <a:pt x="39048" y="2832"/>
                  </a:cubicBezTo>
                  <a:cubicBezTo>
                    <a:pt x="38321" y="3258"/>
                    <a:pt x="37494" y="3559"/>
                    <a:pt x="36667" y="3810"/>
                  </a:cubicBezTo>
                  <a:cubicBezTo>
                    <a:pt x="35013" y="4311"/>
                    <a:pt x="33284" y="4587"/>
                    <a:pt x="31554" y="4762"/>
                  </a:cubicBezTo>
                  <a:cubicBezTo>
                    <a:pt x="28096" y="5113"/>
                    <a:pt x="24587" y="5138"/>
                    <a:pt x="21103" y="5263"/>
                  </a:cubicBezTo>
                  <a:cubicBezTo>
                    <a:pt x="20464" y="5286"/>
                    <a:pt x="19824" y="5297"/>
                    <a:pt x="19183" y="5297"/>
                  </a:cubicBezTo>
                  <a:cubicBezTo>
                    <a:pt x="16333" y="5297"/>
                    <a:pt x="13476" y="5092"/>
                    <a:pt x="10652" y="4887"/>
                  </a:cubicBezTo>
                  <a:cubicBezTo>
                    <a:pt x="7482" y="4636"/>
                    <a:pt x="4311" y="4344"/>
                    <a:pt x="1122" y="4142"/>
                  </a:cubicBezTo>
                  <a:lnTo>
                    <a:pt x="1122" y="4142"/>
                  </a:lnTo>
                  <a:cubicBezTo>
                    <a:pt x="1284" y="4075"/>
                    <a:pt x="1444" y="3999"/>
                    <a:pt x="1604" y="3910"/>
                  </a:cubicBezTo>
                  <a:cubicBezTo>
                    <a:pt x="2030" y="3659"/>
                    <a:pt x="2431" y="3333"/>
                    <a:pt x="2732" y="2932"/>
                  </a:cubicBezTo>
                  <a:cubicBezTo>
                    <a:pt x="3324" y="2175"/>
                    <a:pt x="3580" y="1261"/>
                    <a:pt x="3755" y="381"/>
                  </a:cubicBezTo>
                  <a:close/>
                  <a:moveTo>
                    <a:pt x="3660" y="0"/>
                  </a:moveTo>
                  <a:cubicBezTo>
                    <a:pt x="3559" y="0"/>
                    <a:pt x="3459" y="50"/>
                    <a:pt x="3434" y="150"/>
                  </a:cubicBezTo>
                  <a:cubicBezTo>
                    <a:pt x="3259" y="1078"/>
                    <a:pt x="3008" y="2005"/>
                    <a:pt x="2457" y="2732"/>
                  </a:cubicBezTo>
                  <a:cubicBezTo>
                    <a:pt x="2181" y="3083"/>
                    <a:pt x="1830" y="3384"/>
                    <a:pt x="1429" y="3609"/>
                  </a:cubicBezTo>
                  <a:cubicBezTo>
                    <a:pt x="1028" y="3835"/>
                    <a:pt x="577" y="3985"/>
                    <a:pt x="126" y="4085"/>
                  </a:cubicBezTo>
                  <a:cubicBezTo>
                    <a:pt x="51" y="4110"/>
                    <a:pt x="0" y="4160"/>
                    <a:pt x="0" y="4261"/>
                  </a:cubicBezTo>
                  <a:cubicBezTo>
                    <a:pt x="0" y="4336"/>
                    <a:pt x="76" y="4436"/>
                    <a:pt x="176" y="4436"/>
                  </a:cubicBezTo>
                  <a:cubicBezTo>
                    <a:pt x="3660" y="4612"/>
                    <a:pt x="7118" y="4937"/>
                    <a:pt x="10627" y="5163"/>
                  </a:cubicBezTo>
                  <a:cubicBezTo>
                    <a:pt x="12356" y="5288"/>
                    <a:pt x="14111" y="5389"/>
                    <a:pt x="15865" y="5464"/>
                  </a:cubicBezTo>
                  <a:cubicBezTo>
                    <a:pt x="17594" y="5539"/>
                    <a:pt x="19349" y="5514"/>
                    <a:pt x="21103" y="5539"/>
                  </a:cubicBezTo>
                  <a:cubicBezTo>
                    <a:pt x="21343" y="5542"/>
                    <a:pt x="21583" y="5544"/>
                    <a:pt x="21823" y="5544"/>
                  </a:cubicBezTo>
                  <a:cubicBezTo>
                    <a:pt x="23337" y="5544"/>
                    <a:pt x="24848" y="5482"/>
                    <a:pt x="26341" y="5439"/>
                  </a:cubicBezTo>
                  <a:cubicBezTo>
                    <a:pt x="28096" y="5363"/>
                    <a:pt x="29850" y="5313"/>
                    <a:pt x="31605" y="5113"/>
                  </a:cubicBezTo>
                  <a:cubicBezTo>
                    <a:pt x="33334" y="4937"/>
                    <a:pt x="35088" y="4662"/>
                    <a:pt x="36768" y="4160"/>
                  </a:cubicBezTo>
                  <a:cubicBezTo>
                    <a:pt x="37620" y="3885"/>
                    <a:pt x="38447" y="3584"/>
                    <a:pt x="39224" y="3133"/>
                  </a:cubicBezTo>
                  <a:cubicBezTo>
                    <a:pt x="39600" y="2907"/>
                    <a:pt x="39976" y="2632"/>
                    <a:pt x="40301" y="2331"/>
                  </a:cubicBezTo>
                  <a:cubicBezTo>
                    <a:pt x="40477" y="2155"/>
                    <a:pt x="40627" y="2005"/>
                    <a:pt x="40753" y="1805"/>
                  </a:cubicBezTo>
                  <a:cubicBezTo>
                    <a:pt x="40803" y="1704"/>
                    <a:pt x="40878" y="1629"/>
                    <a:pt x="40928" y="1504"/>
                  </a:cubicBezTo>
                  <a:lnTo>
                    <a:pt x="41003" y="1353"/>
                  </a:lnTo>
                  <a:lnTo>
                    <a:pt x="41053" y="1278"/>
                  </a:lnTo>
                  <a:lnTo>
                    <a:pt x="41078" y="1254"/>
                  </a:lnTo>
                  <a:lnTo>
                    <a:pt x="41078" y="1254"/>
                  </a:lnTo>
                  <a:cubicBezTo>
                    <a:pt x="41069" y="1262"/>
                    <a:pt x="41065" y="1266"/>
                    <a:pt x="41064" y="1266"/>
                  </a:cubicBezTo>
                  <a:cubicBezTo>
                    <a:pt x="41060" y="1266"/>
                    <a:pt x="41124" y="1180"/>
                    <a:pt x="41103" y="1078"/>
                  </a:cubicBezTo>
                  <a:cubicBezTo>
                    <a:pt x="41016" y="1067"/>
                    <a:pt x="40925" y="1056"/>
                    <a:pt x="40831" y="1045"/>
                  </a:cubicBezTo>
                  <a:lnTo>
                    <a:pt x="40831" y="1045"/>
                  </a:lnTo>
                  <a:cubicBezTo>
                    <a:pt x="40830" y="1047"/>
                    <a:pt x="40829" y="1050"/>
                    <a:pt x="40828" y="1053"/>
                  </a:cubicBezTo>
                  <a:lnTo>
                    <a:pt x="40818" y="1053"/>
                  </a:lnTo>
                  <a:cubicBezTo>
                    <a:pt x="40820" y="1049"/>
                    <a:pt x="40822" y="1047"/>
                    <a:pt x="40824" y="1045"/>
                  </a:cubicBezTo>
                  <a:lnTo>
                    <a:pt x="40824" y="1045"/>
                  </a:lnTo>
                  <a:cubicBezTo>
                    <a:pt x="40826" y="1045"/>
                    <a:pt x="40829" y="1045"/>
                    <a:pt x="40831" y="1045"/>
                  </a:cubicBezTo>
                  <a:lnTo>
                    <a:pt x="40831" y="1045"/>
                  </a:lnTo>
                  <a:cubicBezTo>
                    <a:pt x="40832" y="1041"/>
                    <a:pt x="40832" y="1039"/>
                    <a:pt x="40831" y="1039"/>
                  </a:cubicBezTo>
                  <a:lnTo>
                    <a:pt x="40831" y="1039"/>
                  </a:lnTo>
                  <a:cubicBezTo>
                    <a:pt x="40829" y="1039"/>
                    <a:pt x="40827" y="1041"/>
                    <a:pt x="40824" y="1045"/>
                  </a:cubicBezTo>
                  <a:lnTo>
                    <a:pt x="40824" y="1045"/>
                  </a:lnTo>
                  <a:cubicBezTo>
                    <a:pt x="40490" y="1008"/>
                    <a:pt x="40125" y="977"/>
                    <a:pt x="39775" y="977"/>
                  </a:cubicBezTo>
                  <a:lnTo>
                    <a:pt x="38597" y="1003"/>
                  </a:lnTo>
                  <a:lnTo>
                    <a:pt x="36266" y="1028"/>
                  </a:lnTo>
                  <a:lnTo>
                    <a:pt x="31605" y="1103"/>
                  </a:lnTo>
                  <a:cubicBezTo>
                    <a:pt x="29047" y="1144"/>
                    <a:pt x="26505" y="1185"/>
                    <a:pt x="23967" y="1185"/>
                  </a:cubicBezTo>
                  <a:cubicBezTo>
                    <a:pt x="23397" y="1185"/>
                    <a:pt x="22826" y="1183"/>
                    <a:pt x="22256" y="1178"/>
                  </a:cubicBezTo>
                  <a:cubicBezTo>
                    <a:pt x="21710" y="1174"/>
                    <a:pt x="21164" y="1172"/>
                    <a:pt x="20619" y="1172"/>
                  </a:cubicBezTo>
                  <a:cubicBezTo>
                    <a:pt x="19786" y="1172"/>
                    <a:pt x="18955" y="1175"/>
                    <a:pt x="18125" y="1175"/>
                  </a:cubicBezTo>
                  <a:cubicBezTo>
                    <a:pt x="16383" y="1175"/>
                    <a:pt x="14645" y="1162"/>
                    <a:pt x="12908" y="1078"/>
                  </a:cubicBezTo>
                  <a:cubicBezTo>
                    <a:pt x="9800" y="927"/>
                    <a:pt x="6717" y="551"/>
                    <a:pt x="3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748" name="Google Shape;2748;p79"/>
          <p:cNvGrpSpPr/>
          <p:nvPr/>
        </p:nvGrpSpPr>
        <p:grpSpPr>
          <a:xfrm rot="697126">
            <a:off x="8006999" y="50247"/>
            <a:ext cx="1305393" cy="1346461"/>
            <a:chOff x="1492000" y="427450"/>
            <a:chExt cx="1188000" cy="1225375"/>
          </a:xfrm>
        </p:grpSpPr>
        <p:sp>
          <p:nvSpPr>
            <p:cNvPr id="2749" name="Google Shape;2749;p79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79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79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79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79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79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79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79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79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79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79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8" name="Google Shape;1563;p59">
            <a:extLst>
              <a:ext uri="{FF2B5EF4-FFF2-40B4-BE49-F238E27FC236}">
                <a16:creationId xmlns:a16="http://schemas.microsoft.com/office/drawing/2014/main" id="{3217A052-2218-07B5-F291-90D8AA61B88A}"/>
              </a:ext>
            </a:extLst>
          </p:cNvPr>
          <p:cNvGrpSpPr/>
          <p:nvPr/>
        </p:nvGrpSpPr>
        <p:grpSpPr>
          <a:xfrm>
            <a:off x="2355916" y="918281"/>
            <a:ext cx="4586068" cy="250879"/>
            <a:chOff x="4345425" y="2175475"/>
            <a:chExt cx="800750" cy="176025"/>
          </a:xfrm>
        </p:grpSpPr>
        <p:sp>
          <p:nvSpPr>
            <p:cNvPr id="39" name="Google Shape;1564;p59">
              <a:extLst>
                <a:ext uri="{FF2B5EF4-FFF2-40B4-BE49-F238E27FC236}">
                  <a16:creationId xmlns:a16="http://schemas.microsoft.com/office/drawing/2014/main" id="{F81D8380-C3FA-0151-3C9F-EBE08A21AAF9}"/>
                </a:ext>
              </a:extLst>
            </p:cNvPr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1565;p59">
              <a:extLst>
                <a:ext uri="{FF2B5EF4-FFF2-40B4-BE49-F238E27FC236}">
                  <a16:creationId xmlns:a16="http://schemas.microsoft.com/office/drawing/2014/main" id="{D901A98C-244F-349E-AC61-E53DC49CB78E}"/>
                </a:ext>
              </a:extLst>
            </p:cNvPr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9CB9C">
                <a:alpha val="37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1" name="Google Shape;1566;p59">
            <a:extLst>
              <a:ext uri="{FF2B5EF4-FFF2-40B4-BE49-F238E27FC236}">
                <a16:creationId xmlns:a16="http://schemas.microsoft.com/office/drawing/2014/main" id="{40451FDC-F93B-AC46-6152-DFCAC1D052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19112" y="661073"/>
            <a:ext cx="4356332" cy="36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th-TH" sz="240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การจัดเตรียมชุดข้อมูลโพสต์</a:t>
            </a:r>
            <a:endParaRPr sz="2400" dirty="0">
              <a:solidFill>
                <a:schemeClr val="bg2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5" name="Google Shape;1566;p59">
            <a:extLst>
              <a:ext uri="{FF2B5EF4-FFF2-40B4-BE49-F238E27FC236}">
                <a16:creationId xmlns:a16="http://schemas.microsoft.com/office/drawing/2014/main" id="{556ED2F6-C10C-8933-9826-54373D525579}"/>
              </a:ext>
            </a:extLst>
          </p:cNvPr>
          <p:cNvSpPr txBox="1">
            <a:spLocks/>
          </p:cNvSpPr>
          <p:nvPr/>
        </p:nvSpPr>
        <p:spPr>
          <a:xfrm>
            <a:off x="538677" y="1111140"/>
            <a:ext cx="1451975" cy="2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6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pPr>
              <a:buClr>
                <a:schemeClr val="dk2"/>
              </a:buClr>
              <a:buSzPts val="1100"/>
              <a:buFont typeface="Arial"/>
              <a:buNone/>
            </a:pPr>
            <a:r>
              <a:rPr lang="en-US" sz="1600" b="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1. </a:t>
            </a:r>
            <a:r>
              <a:rPr lang="th-TH" sz="1600" b="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ชุดข้อมูลที่ใช้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4A6FE8-FF18-A9C7-2CA8-996CD12CC8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428" y="1486165"/>
            <a:ext cx="6417699" cy="2981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719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9" name="Google Shape;2729;p79"/>
          <p:cNvGrpSpPr/>
          <p:nvPr/>
        </p:nvGrpSpPr>
        <p:grpSpPr>
          <a:xfrm rot="-900145">
            <a:off x="-1119363" y="4373535"/>
            <a:ext cx="1346977" cy="1179420"/>
            <a:chOff x="2334325" y="3469775"/>
            <a:chExt cx="1136500" cy="995125"/>
          </a:xfrm>
        </p:grpSpPr>
        <p:sp>
          <p:nvSpPr>
            <p:cNvPr id="2730" name="Google Shape;2730;p79"/>
            <p:cNvSpPr/>
            <p:nvPr/>
          </p:nvSpPr>
          <p:spPr>
            <a:xfrm>
              <a:off x="2337450" y="3480425"/>
              <a:ext cx="1100925" cy="952600"/>
            </a:xfrm>
            <a:custGeom>
              <a:avLst/>
              <a:gdLst/>
              <a:ahLst/>
              <a:cxnLst/>
              <a:rect l="l" t="t" r="r" b="b"/>
              <a:pathLst>
                <a:path w="44037" h="38104" extrusionOk="0">
                  <a:moveTo>
                    <a:pt x="40703" y="0"/>
                  </a:moveTo>
                  <a:cubicBezTo>
                    <a:pt x="40678" y="0"/>
                    <a:pt x="40653" y="25"/>
                    <a:pt x="40603" y="25"/>
                  </a:cubicBezTo>
                  <a:cubicBezTo>
                    <a:pt x="33886" y="877"/>
                    <a:pt x="27069" y="1278"/>
                    <a:pt x="20302" y="1855"/>
                  </a:cubicBezTo>
                  <a:cubicBezTo>
                    <a:pt x="13585" y="2406"/>
                    <a:pt x="6868" y="3133"/>
                    <a:pt x="126" y="3434"/>
                  </a:cubicBezTo>
                  <a:cubicBezTo>
                    <a:pt x="1" y="9725"/>
                    <a:pt x="1079" y="15840"/>
                    <a:pt x="1279" y="22106"/>
                  </a:cubicBezTo>
                  <a:cubicBezTo>
                    <a:pt x="1379" y="25239"/>
                    <a:pt x="1329" y="28371"/>
                    <a:pt x="1279" y="31504"/>
                  </a:cubicBezTo>
                  <a:cubicBezTo>
                    <a:pt x="1229" y="33183"/>
                    <a:pt x="1003" y="35188"/>
                    <a:pt x="1906" y="36692"/>
                  </a:cubicBezTo>
                  <a:cubicBezTo>
                    <a:pt x="2463" y="37626"/>
                    <a:pt x="3364" y="38104"/>
                    <a:pt x="4290" y="38104"/>
                  </a:cubicBezTo>
                  <a:cubicBezTo>
                    <a:pt x="5154" y="38104"/>
                    <a:pt x="6040" y="37689"/>
                    <a:pt x="6693" y="36843"/>
                  </a:cubicBezTo>
                  <a:cubicBezTo>
                    <a:pt x="7319" y="36016"/>
                    <a:pt x="7570" y="34988"/>
                    <a:pt x="7820" y="34010"/>
                  </a:cubicBezTo>
                  <a:cubicBezTo>
                    <a:pt x="7851" y="33904"/>
                    <a:pt x="7936" y="33863"/>
                    <a:pt x="8021" y="33863"/>
                  </a:cubicBezTo>
                  <a:cubicBezTo>
                    <a:pt x="8076" y="33863"/>
                    <a:pt x="8132" y="33880"/>
                    <a:pt x="8171" y="33910"/>
                  </a:cubicBezTo>
                  <a:cubicBezTo>
                    <a:pt x="8188" y="33910"/>
                    <a:pt x="8216" y="33899"/>
                    <a:pt x="8247" y="33899"/>
                  </a:cubicBezTo>
                  <a:cubicBezTo>
                    <a:pt x="8263" y="33899"/>
                    <a:pt x="8280" y="33902"/>
                    <a:pt x="8297" y="33910"/>
                  </a:cubicBezTo>
                  <a:cubicBezTo>
                    <a:pt x="15223" y="35439"/>
                    <a:pt x="22419" y="35740"/>
                    <a:pt x="29615" y="35740"/>
                  </a:cubicBezTo>
                  <a:cubicBezTo>
                    <a:pt x="34276" y="35740"/>
                    <a:pt x="38937" y="35614"/>
                    <a:pt x="43525" y="35614"/>
                  </a:cubicBezTo>
                  <a:cubicBezTo>
                    <a:pt x="43696" y="35614"/>
                    <a:pt x="43866" y="35614"/>
                    <a:pt x="44036" y="35615"/>
                  </a:cubicBezTo>
                  <a:cubicBezTo>
                    <a:pt x="43811" y="29650"/>
                    <a:pt x="43560" y="23710"/>
                    <a:pt x="42984" y="17745"/>
                  </a:cubicBezTo>
                  <a:cubicBezTo>
                    <a:pt x="42407" y="11805"/>
                    <a:pt x="41304" y="5940"/>
                    <a:pt x="407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79"/>
            <p:cNvSpPr/>
            <p:nvPr/>
          </p:nvSpPr>
          <p:spPr>
            <a:xfrm>
              <a:off x="2334325" y="3469775"/>
              <a:ext cx="1107175" cy="965775"/>
            </a:xfrm>
            <a:custGeom>
              <a:avLst/>
              <a:gdLst/>
              <a:ahLst/>
              <a:cxnLst/>
              <a:rect l="l" t="t" r="r" b="b"/>
              <a:pathLst>
                <a:path w="44287" h="38631" extrusionOk="0">
                  <a:moveTo>
                    <a:pt x="40651" y="682"/>
                  </a:moveTo>
                  <a:cubicBezTo>
                    <a:pt x="41257" y="6544"/>
                    <a:pt x="42339" y="12358"/>
                    <a:pt x="42908" y="18196"/>
                  </a:cubicBezTo>
                  <a:cubicBezTo>
                    <a:pt x="43209" y="21178"/>
                    <a:pt x="43409" y="24136"/>
                    <a:pt x="43585" y="27118"/>
                  </a:cubicBezTo>
                  <a:cubicBezTo>
                    <a:pt x="43685" y="28597"/>
                    <a:pt x="43760" y="30101"/>
                    <a:pt x="43810" y="31579"/>
                  </a:cubicBezTo>
                  <a:lnTo>
                    <a:pt x="43911" y="33810"/>
                  </a:lnTo>
                  <a:lnTo>
                    <a:pt x="43961" y="34938"/>
                  </a:lnTo>
                  <a:cubicBezTo>
                    <a:pt x="43961" y="35264"/>
                    <a:pt x="43986" y="35589"/>
                    <a:pt x="44036" y="35940"/>
                  </a:cubicBezTo>
                  <a:cubicBezTo>
                    <a:pt x="43309" y="35915"/>
                    <a:pt x="42632" y="35890"/>
                    <a:pt x="41906" y="35890"/>
                  </a:cubicBezTo>
                  <a:lnTo>
                    <a:pt x="39650" y="35915"/>
                  </a:lnTo>
                  <a:lnTo>
                    <a:pt x="35164" y="35965"/>
                  </a:lnTo>
                  <a:cubicBezTo>
                    <a:pt x="33514" y="35993"/>
                    <a:pt x="31871" y="36013"/>
                    <a:pt x="30228" y="36013"/>
                  </a:cubicBezTo>
                  <a:cubicBezTo>
                    <a:pt x="28876" y="36013"/>
                    <a:pt x="27524" y="35999"/>
                    <a:pt x="26166" y="35965"/>
                  </a:cubicBezTo>
                  <a:cubicBezTo>
                    <a:pt x="23159" y="35915"/>
                    <a:pt x="20176" y="35790"/>
                    <a:pt x="17194" y="35514"/>
                  </a:cubicBezTo>
                  <a:lnTo>
                    <a:pt x="14963" y="35264"/>
                  </a:lnTo>
                  <a:lnTo>
                    <a:pt x="12732" y="34963"/>
                  </a:lnTo>
                  <a:lnTo>
                    <a:pt x="10527" y="34587"/>
                  </a:lnTo>
                  <a:lnTo>
                    <a:pt x="9424" y="34361"/>
                  </a:lnTo>
                  <a:lnTo>
                    <a:pt x="8873" y="34261"/>
                  </a:lnTo>
                  <a:lnTo>
                    <a:pt x="8597" y="34211"/>
                  </a:lnTo>
                  <a:lnTo>
                    <a:pt x="8472" y="34186"/>
                  </a:lnTo>
                  <a:cubicBezTo>
                    <a:pt x="8434" y="34173"/>
                    <a:pt x="8390" y="34167"/>
                    <a:pt x="8350" y="34167"/>
                  </a:cubicBezTo>
                  <a:cubicBezTo>
                    <a:pt x="8335" y="34167"/>
                    <a:pt x="8321" y="34168"/>
                    <a:pt x="8307" y="34169"/>
                  </a:cubicBezTo>
                  <a:lnTo>
                    <a:pt x="8307" y="34169"/>
                  </a:lnTo>
                  <a:cubicBezTo>
                    <a:pt x="8259" y="34145"/>
                    <a:pt x="8207" y="34136"/>
                    <a:pt x="8146" y="34136"/>
                  </a:cubicBezTo>
                  <a:cubicBezTo>
                    <a:pt x="8046" y="34136"/>
                    <a:pt x="7920" y="34186"/>
                    <a:pt x="7870" y="34261"/>
                  </a:cubicBezTo>
                  <a:cubicBezTo>
                    <a:pt x="7845" y="34311"/>
                    <a:pt x="7820" y="34361"/>
                    <a:pt x="7795" y="34386"/>
                  </a:cubicBezTo>
                  <a:lnTo>
                    <a:pt x="7795" y="34487"/>
                  </a:lnTo>
                  <a:lnTo>
                    <a:pt x="7745" y="34637"/>
                  </a:lnTo>
                  <a:lnTo>
                    <a:pt x="7570" y="35264"/>
                  </a:lnTo>
                  <a:cubicBezTo>
                    <a:pt x="7444" y="35690"/>
                    <a:pt x="7319" y="36116"/>
                    <a:pt x="7118" y="36492"/>
                  </a:cubicBezTo>
                  <a:cubicBezTo>
                    <a:pt x="6767" y="37269"/>
                    <a:pt x="6141" y="37945"/>
                    <a:pt x="5339" y="38246"/>
                  </a:cubicBezTo>
                  <a:cubicBezTo>
                    <a:pt x="5051" y="38363"/>
                    <a:pt x="4744" y="38419"/>
                    <a:pt x="4437" y="38419"/>
                  </a:cubicBezTo>
                  <a:cubicBezTo>
                    <a:pt x="3889" y="38419"/>
                    <a:pt x="3342" y="38241"/>
                    <a:pt x="2908" y="37920"/>
                  </a:cubicBezTo>
                  <a:cubicBezTo>
                    <a:pt x="2206" y="37419"/>
                    <a:pt x="1805" y="36592"/>
                    <a:pt x="1630" y="35740"/>
                  </a:cubicBezTo>
                  <a:cubicBezTo>
                    <a:pt x="1454" y="34888"/>
                    <a:pt x="1454" y="34010"/>
                    <a:pt x="1479" y="33108"/>
                  </a:cubicBezTo>
                  <a:cubicBezTo>
                    <a:pt x="1504" y="32231"/>
                    <a:pt x="1529" y="31329"/>
                    <a:pt x="1554" y="30451"/>
                  </a:cubicBezTo>
                  <a:cubicBezTo>
                    <a:pt x="1579" y="28672"/>
                    <a:pt x="1605" y="26893"/>
                    <a:pt x="1605" y="25113"/>
                  </a:cubicBezTo>
                  <a:cubicBezTo>
                    <a:pt x="1579" y="23359"/>
                    <a:pt x="1554" y="21579"/>
                    <a:pt x="1429" y="19800"/>
                  </a:cubicBezTo>
                  <a:cubicBezTo>
                    <a:pt x="1304" y="18020"/>
                    <a:pt x="1153" y="16241"/>
                    <a:pt x="978" y="14487"/>
                  </a:cubicBezTo>
                  <a:cubicBezTo>
                    <a:pt x="657" y="11001"/>
                    <a:pt x="360" y="7515"/>
                    <a:pt x="424" y="4029"/>
                  </a:cubicBezTo>
                  <a:lnTo>
                    <a:pt x="424" y="4029"/>
                  </a:lnTo>
                  <a:cubicBezTo>
                    <a:pt x="7166" y="3724"/>
                    <a:pt x="13859" y="3004"/>
                    <a:pt x="20577" y="2456"/>
                  </a:cubicBezTo>
                  <a:lnTo>
                    <a:pt x="30728" y="1654"/>
                  </a:lnTo>
                  <a:cubicBezTo>
                    <a:pt x="32407" y="1529"/>
                    <a:pt x="34111" y="1379"/>
                    <a:pt x="35790" y="1203"/>
                  </a:cubicBezTo>
                  <a:lnTo>
                    <a:pt x="38347" y="953"/>
                  </a:lnTo>
                  <a:lnTo>
                    <a:pt x="39600" y="802"/>
                  </a:lnTo>
                  <a:lnTo>
                    <a:pt x="40226" y="727"/>
                  </a:lnTo>
                  <a:lnTo>
                    <a:pt x="40552" y="702"/>
                  </a:lnTo>
                  <a:cubicBezTo>
                    <a:pt x="40586" y="693"/>
                    <a:pt x="40617" y="688"/>
                    <a:pt x="40651" y="682"/>
                  </a:cubicBezTo>
                  <a:close/>
                  <a:moveTo>
                    <a:pt x="41003" y="0"/>
                  </a:moveTo>
                  <a:lnTo>
                    <a:pt x="40753" y="226"/>
                  </a:lnTo>
                  <a:cubicBezTo>
                    <a:pt x="40728" y="251"/>
                    <a:pt x="40602" y="276"/>
                    <a:pt x="40502" y="276"/>
                  </a:cubicBezTo>
                  <a:lnTo>
                    <a:pt x="40176" y="326"/>
                  </a:lnTo>
                  <a:lnTo>
                    <a:pt x="39550" y="401"/>
                  </a:lnTo>
                  <a:lnTo>
                    <a:pt x="38296" y="552"/>
                  </a:lnTo>
                  <a:lnTo>
                    <a:pt x="35765" y="802"/>
                  </a:lnTo>
                  <a:cubicBezTo>
                    <a:pt x="34086" y="978"/>
                    <a:pt x="32382" y="1128"/>
                    <a:pt x="30702" y="1253"/>
                  </a:cubicBezTo>
                  <a:lnTo>
                    <a:pt x="20552" y="2080"/>
                  </a:lnTo>
                  <a:cubicBezTo>
                    <a:pt x="13785" y="2657"/>
                    <a:pt x="7018" y="3359"/>
                    <a:pt x="251" y="3684"/>
                  </a:cubicBezTo>
                  <a:lnTo>
                    <a:pt x="101" y="3710"/>
                  </a:lnTo>
                  <a:lnTo>
                    <a:pt x="101" y="3860"/>
                  </a:lnTo>
                  <a:cubicBezTo>
                    <a:pt x="1" y="7419"/>
                    <a:pt x="326" y="10978"/>
                    <a:pt x="652" y="14512"/>
                  </a:cubicBezTo>
                  <a:cubicBezTo>
                    <a:pt x="978" y="18045"/>
                    <a:pt x="1279" y="21579"/>
                    <a:pt x="1304" y="25138"/>
                  </a:cubicBezTo>
                  <a:cubicBezTo>
                    <a:pt x="1329" y="26893"/>
                    <a:pt x="1304" y="28672"/>
                    <a:pt x="1279" y="30451"/>
                  </a:cubicBezTo>
                  <a:cubicBezTo>
                    <a:pt x="1279" y="31329"/>
                    <a:pt x="1279" y="32231"/>
                    <a:pt x="1229" y="33108"/>
                  </a:cubicBezTo>
                  <a:cubicBezTo>
                    <a:pt x="1204" y="34010"/>
                    <a:pt x="1204" y="34913"/>
                    <a:pt x="1404" y="35790"/>
                  </a:cubicBezTo>
                  <a:cubicBezTo>
                    <a:pt x="1579" y="36667"/>
                    <a:pt x="2031" y="37544"/>
                    <a:pt x="2783" y="38096"/>
                  </a:cubicBezTo>
                  <a:cubicBezTo>
                    <a:pt x="3253" y="38452"/>
                    <a:pt x="3849" y="38631"/>
                    <a:pt x="4449" y="38631"/>
                  </a:cubicBezTo>
                  <a:cubicBezTo>
                    <a:pt x="4776" y="38631"/>
                    <a:pt x="5105" y="38578"/>
                    <a:pt x="5414" y="38472"/>
                  </a:cubicBezTo>
                  <a:cubicBezTo>
                    <a:pt x="6291" y="38146"/>
                    <a:pt x="6968" y="37419"/>
                    <a:pt x="7369" y="36617"/>
                  </a:cubicBezTo>
                  <a:cubicBezTo>
                    <a:pt x="7570" y="36216"/>
                    <a:pt x="7720" y="35790"/>
                    <a:pt x="7870" y="35364"/>
                  </a:cubicBezTo>
                  <a:lnTo>
                    <a:pt x="8046" y="34712"/>
                  </a:lnTo>
                  <a:lnTo>
                    <a:pt x="8096" y="34562"/>
                  </a:lnTo>
                  <a:lnTo>
                    <a:pt x="8121" y="34487"/>
                  </a:lnTo>
                  <a:cubicBezTo>
                    <a:pt x="8121" y="34462"/>
                    <a:pt x="8121" y="34462"/>
                    <a:pt x="8121" y="34462"/>
                  </a:cubicBezTo>
                  <a:cubicBezTo>
                    <a:pt x="8121" y="34462"/>
                    <a:pt x="8132" y="34450"/>
                    <a:pt x="8154" y="34450"/>
                  </a:cubicBezTo>
                  <a:cubicBezTo>
                    <a:pt x="8165" y="34450"/>
                    <a:pt x="8179" y="34453"/>
                    <a:pt x="8196" y="34462"/>
                  </a:cubicBezTo>
                  <a:lnTo>
                    <a:pt x="8246" y="34537"/>
                  </a:lnTo>
                  <a:lnTo>
                    <a:pt x="8346" y="34512"/>
                  </a:lnTo>
                  <a:cubicBezTo>
                    <a:pt x="8372" y="34487"/>
                    <a:pt x="8372" y="34487"/>
                    <a:pt x="8397" y="34487"/>
                  </a:cubicBezTo>
                  <a:lnTo>
                    <a:pt x="8547" y="34512"/>
                  </a:lnTo>
                  <a:lnTo>
                    <a:pt x="8798" y="34587"/>
                  </a:lnTo>
                  <a:lnTo>
                    <a:pt x="9349" y="34687"/>
                  </a:lnTo>
                  <a:lnTo>
                    <a:pt x="10477" y="34913"/>
                  </a:lnTo>
                  <a:lnTo>
                    <a:pt x="12682" y="35289"/>
                  </a:lnTo>
                  <a:lnTo>
                    <a:pt x="14913" y="35589"/>
                  </a:lnTo>
                  <a:lnTo>
                    <a:pt x="17169" y="35840"/>
                  </a:lnTo>
                  <a:cubicBezTo>
                    <a:pt x="20151" y="36116"/>
                    <a:pt x="23159" y="36266"/>
                    <a:pt x="26166" y="36316"/>
                  </a:cubicBezTo>
                  <a:cubicBezTo>
                    <a:pt x="27315" y="36335"/>
                    <a:pt x="28460" y="36344"/>
                    <a:pt x="29604" y="36344"/>
                  </a:cubicBezTo>
                  <a:cubicBezTo>
                    <a:pt x="31456" y="36344"/>
                    <a:pt x="33305" y="36322"/>
                    <a:pt x="35164" y="36291"/>
                  </a:cubicBezTo>
                  <a:lnTo>
                    <a:pt x="39650" y="36241"/>
                  </a:lnTo>
                  <a:lnTo>
                    <a:pt x="41906" y="36216"/>
                  </a:lnTo>
                  <a:cubicBezTo>
                    <a:pt x="42682" y="36216"/>
                    <a:pt x="43510" y="36191"/>
                    <a:pt x="44261" y="36166"/>
                  </a:cubicBezTo>
                  <a:cubicBezTo>
                    <a:pt x="44286" y="35765"/>
                    <a:pt x="44286" y="35339"/>
                    <a:pt x="44286" y="34938"/>
                  </a:cubicBezTo>
                  <a:lnTo>
                    <a:pt x="44236" y="33810"/>
                  </a:lnTo>
                  <a:lnTo>
                    <a:pt x="44161" y="31579"/>
                  </a:lnTo>
                  <a:cubicBezTo>
                    <a:pt x="44086" y="30076"/>
                    <a:pt x="44011" y="28597"/>
                    <a:pt x="43936" y="27093"/>
                  </a:cubicBezTo>
                  <a:cubicBezTo>
                    <a:pt x="43785" y="24111"/>
                    <a:pt x="43560" y="21128"/>
                    <a:pt x="43284" y="18171"/>
                  </a:cubicBezTo>
                  <a:cubicBezTo>
                    <a:pt x="42733" y="12206"/>
                    <a:pt x="41630" y="6341"/>
                    <a:pt x="41053" y="401"/>
                  </a:cubicBezTo>
                  <a:lnTo>
                    <a:pt x="41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79"/>
            <p:cNvSpPr/>
            <p:nvPr/>
          </p:nvSpPr>
          <p:spPr>
            <a:xfrm>
              <a:off x="2402775" y="3617550"/>
              <a:ext cx="865425" cy="115450"/>
            </a:xfrm>
            <a:custGeom>
              <a:avLst/>
              <a:gdLst/>
              <a:ahLst/>
              <a:cxnLst/>
              <a:rect l="l" t="t" r="r" b="b"/>
              <a:pathLst>
                <a:path w="34617" h="4618" extrusionOk="0">
                  <a:moveTo>
                    <a:pt x="34249" y="0"/>
                  </a:moveTo>
                  <a:cubicBezTo>
                    <a:pt x="34235" y="0"/>
                    <a:pt x="34220" y="2"/>
                    <a:pt x="34205" y="4"/>
                  </a:cubicBezTo>
                  <a:cubicBezTo>
                    <a:pt x="28240" y="806"/>
                    <a:pt x="22275" y="1633"/>
                    <a:pt x="16285" y="2385"/>
                  </a:cubicBezTo>
                  <a:cubicBezTo>
                    <a:pt x="10897" y="3062"/>
                    <a:pt x="5458" y="3513"/>
                    <a:pt x="95" y="4415"/>
                  </a:cubicBezTo>
                  <a:cubicBezTo>
                    <a:pt x="0" y="4439"/>
                    <a:pt x="17" y="4618"/>
                    <a:pt x="103" y="4618"/>
                  </a:cubicBezTo>
                  <a:cubicBezTo>
                    <a:pt x="108" y="4618"/>
                    <a:pt x="114" y="4617"/>
                    <a:pt x="120" y="4616"/>
                  </a:cubicBezTo>
                  <a:cubicBezTo>
                    <a:pt x="11523" y="4089"/>
                    <a:pt x="23052" y="2159"/>
                    <a:pt x="34330" y="480"/>
                  </a:cubicBezTo>
                  <a:cubicBezTo>
                    <a:pt x="34616" y="433"/>
                    <a:pt x="34517" y="0"/>
                    <a:pt x="34249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79"/>
            <p:cNvSpPr/>
            <p:nvPr/>
          </p:nvSpPr>
          <p:spPr>
            <a:xfrm>
              <a:off x="2447100" y="4330675"/>
              <a:ext cx="1019450" cy="130975"/>
            </a:xfrm>
            <a:custGeom>
              <a:avLst/>
              <a:gdLst/>
              <a:ahLst/>
              <a:cxnLst/>
              <a:rect l="l" t="t" r="r" b="b"/>
              <a:pathLst>
                <a:path w="40778" h="5239" extrusionOk="0">
                  <a:moveTo>
                    <a:pt x="3434" y="0"/>
                  </a:moveTo>
                  <a:cubicBezTo>
                    <a:pt x="3134" y="1529"/>
                    <a:pt x="2632" y="3509"/>
                    <a:pt x="1" y="4086"/>
                  </a:cubicBezTo>
                  <a:cubicBezTo>
                    <a:pt x="5916" y="4412"/>
                    <a:pt x="13209" y="5239"/>
                    <a:pt x="19149" y="5239"/>
                  </a:cubicBezTo>
                  <a:cubicBezTo>
                    <a:pt x="22432" y="5239"/>
                    <a:pt x="25690" y="5138"/>
                    <a:pt x="28973" y="4963"/>
                  </a:cubicBezTo>
                  <a:cubicBezTo>
                    <a:pt x="31931" y="4787"/>
                    <a:pt x="39374" y="4136"/>
                    <a:pt x="40728" y="1053"/>
                  </a:cubicBezTo>
                  <a:cubicBezTo>
                    <a:pt x="40728" y="1028"/>
                    <a:pt x="40753" y="1003"/>
                    <a:pt x="40778" y="978"/>
                  </a:cubicBezTo>
                  <a:cubicBezTo>
                    <a:pt x="35097" y="978"/>
                    <a:pt x="29179" y="1216"/>
                    <a:pt x="23445" y="1216"/>
                  </a:cubicBezTo>
                  <a:cubicBezTo>
                    <a:pt x="22728" y="1216"/>
                    <a:pt x="22014" y="1212"/>
                    <a:pt x="21304" y="1203"/>
                  </a:cubicBezTo>
                  <a:cubicBezTo>
                    <a:pt x="20561" y="1197"/>
                    <a:pt x="19846" y="1196"/>
                    <a:pt x="19147" y="1196"/>
                  </a:cubicBezTo>
                  <a:cubicBezTo>
                    <a:pt x="18790" y="1196"/>
                    <a:pt x="18438" y="1196"/>
                    <a:pt x="18088" y="1196"/>
                  </a:cubicBezTo>
                  <a:cubicBezTo>
                    <a:pt x="13767" y="1196"/>
                    <a:pt x="9865" y="1153"/>
                    <a:pt x="34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79"/>
            <p:cNvSpPr/>
            <p:nvPr/>
          </p:nvSpPr>
          <p:spPr>
            <a:xfrm>
              <a:off x="2442725" y="4326300"/>
              <a:ext cx="1028100" cy="138600"/>
            </a:xfrm>
            <a:custGeom>
              <a:avLst/>
              <a:gdLst/>
              <a:ahLst/>
              <a:cxnLst/>
              <a:rect l="l" t="t" r="r" b="b"/>
              <a:pathLst>
                <a:path w="41124" h="5544" extrusionOk="0">
                  <a:moveTo>
                    <a:pt x="3755" y="381"/>
                  </a:moveTo>
                  <a:cubicBezTo>
                    <a:pt x="6782" y="917"/>
                    <a:pt x="9832" y="1306"/>
                    <a:pt x="12883" y="1454"/>
                  </a:cubicBezTo>
                  <a:cubicBezTo>
                    <a:pt x="16016" y="1629"/>
                    <a:pt x="19123" y="1554"/>
                    <a:pt x="22256" y="1604"/>
                  </a:cubicBezTo>
                  <a:cubicBezTo>
                    <a:pt x="25364" y="1604"/>
                    <a:pt x="28497" y="1529"/>
                    <a:pt x="31605" y="1454"/>
                  </a:cubicBezTo>
                  <a:lnTo>
                    <a:pt x="36266" y="1353"/>
                  </a:lnTo>
                  <a:lnTo>
                    <a:pt x="38622" y="1328"/>
                  </a:lnTo>
                  <a:lnTo>
                    <a:pt x="39775" y="1303"/>
                  </a:lnTo>
                  <a:cubicBezTo>
                    <a:pt x="39824" y="1307"/>
                    <a:pt x="39872" y="1308"/>
                    <a:pt x="39919" y="1308"/>
                  </a:cubicBezTo>
                  <a:cubicBezTo>
                    <a:pt x="40187" y="1308"/>
                    <a:pt x="40435" y="1259"/>
                    <a:pt x="40724" y="1234"/>
                  </a:cubicBezTo>
                  <a:lnTo>
                    <a:pt x="40724" y="1234"/>
                  </a:lnTo>
                  <a:lnTo>
                    <a:pt x="40652" y="1353"/>
                  </a:lnTo>
                  <a:cubicBezTo>
                    <a:pt x="40602" y="1454"/>
                    <a:pt x="40527" y="1529"/>
                    <a:pt x="40477" y="1629"/>
                  </a:cubicBezTo>
                  <a:cubicBezTo>
                    <a:pt x="40352" y="1780"/>
                    <a:pt x="40226" y="1930"/>
                    <a:pt x="40076" y="2080"/>
                  </a:cubicBezTo>
                  <a:cubicBezTo>
                    <a:pt x="39775" y="2381"/>
                    <a:pt x="39424" y="2632"/>
                    <a:pt x="39048" y="2832"/>
                  </a:cubicBezTo>
                  <a:cubicBezTo>
                    <a:pt x="38321" y="3258"/>
                    <a:pt x="37494" y="3559"/>
                    <a:pt x="36667" y="3810"/>
                  </a:cubicBezTo>
                  <a:cubicBezTo>
                    <a:pt x="35013" y="4311"/>
                    <a:pt x="33284" y="4587"/>
                    <a:pt x="31554" y="4762"/>
                  </a:cubicBezTo>
                  <a:cubicBezTo>
                    <a:pt x="28096" y="5113"/>
                    <a:pt x="24587" y="5138"/>
                    <a:pt x="21103" y="5263"/>
                  </a:cubicBezTo>
                  <a:cubicBezTo>
                    <a:pt x="20464" y="5286"/>
                    <a:pt x="19824" y="5297"/>
                    <a:pt x="19183" y="5297"/>
                  </a:cubicBezTo>
                  <a:cubicBezTo>
                    <a:pt x="16333" y="5297"/>
                    <a:pt x="13476" y="5092"/>
                    <a:pt x="10652" y="4887"/>
                  </a:cubicBezTo>
                  <a:cubicBezTo>
                    <a:pt x="7482" y="4636"/>
                    <a:pt x="4311" y="4344"/>
                    <a:pt x="1122" y="4142"/>
                  </a:cubicBezTo>
                  <a:lnTo>
                    <a:pt x="1122" y="4142"/>
                  </a:lnTo>
                  <a:cubicBezTo>
                    <a:pt x="1284" y="4075"/>
                    <a:pt x="1444" y="3999"/>
                    <a:pt x="1604" y="3910"/>
                  </a:cubicBezTo>
                  <a:cubicBezTo>
                    <a:pt x="2030" y="3659"/>
                    <a:pt x="2431" y="3333"/>
                    <a:pt x="2732" y="2932"/>
                  </a:cubicBezTo>
                  <a:cubicBezTo>
                    <a:pt x="3324" y="2175"/>
                    <a:pt x="3580" y="1261"/>
                    <a:pt x="3755" y="381"/>
                  </a:cubicBezTo>
                  <a:close/>
                  <a:moveTo>
                    <a:pt x="3660" y="0"/>
                  </a:moveTo>
                  <a:cubicBezTo>
                    <a:pt x="3559" y="0"/>
                    <a:pt x="3459" y="50"/>
                    <a:pt x="3434" y="150"/>
                  </a:cubicBezTo>
                  <a:cubicBezTo>
                    <a:pt x="3259" y="1078"/>
                    <a:pt x="3008" y="2005"/>
                    <a:pt x="2457" y="2732"/>
                  </a:cubicBezTo>
                  <a:cubicBezTo>
                    <a:pt x="2181" y="3083"/>
                    <a:pt x="1830" y="3384"/>
                    <a:pt x="1429" y="3609"/>
                  </a:cubicBezTo>
                  <a:cubicBezTo>
                    <a:pt x="1028" y="3835"/>
                    <a:pt x="577" y="3985"/>
                    <a:pt x="126" y="4085"/>
                  </a:cubicBezTo>
                  <a:cubicBezTo>
                    <a:pt x="51" y="4110"/>
                    <a:pt x="0" y="4160"/>
                    <a:pt x="0" y="4261"/>
                  </a:cubicBezTo>
                  <a:cubicBezTo>
                    <a:pt x="0" y="4336"/>
                    <a:pt x="76" y="4436"/>
                    <a:pt x="176" y="4436"/>
                  </a:cubicBezTo>
                  <a:cubicBezTo>
                    <a:pt x="3660" y="4612"/>
                    <a:pt x="7118" y="4937"/>
                    <a:pt x="10627" y="5163"/>
                  </a:cubicBezTo>
                  <a:cubicBezTo>
                    <a:pt x="12356" y="5288"/>
                    <a:pt x="14111" y="5389"/>
                    <a:pt x="15865" y="5464"/>
                  </a:cubicBezTo>
                  <a:cubicBezTo>
                    <a:pt x="17594" y="5539"/>
                    <a:pt x="19349" y="5514"/>
                    <a:pt x="21103" y="5539"/>
                  </a:cubicBezTo>
                  <a:cubicBezTo>
                    <a:pt x="21343" y="5542"/>
                    <a:pt x="21583" y="5544"/>
                    <a:pt x="21823" y="5544"/>
                  </a:cubicBezTo>
                  <a:cubicBezTo>
                    <a:pt x="23337" y="5544"/>
                    <a:pt x="24848" y="5482"/>
                    <a:pt x="26341" y="5439"/>
                  </a:cubicBezTo>
                  <a:cubicBezTo>
                    <a:pt x="28096" y="5363"/>
                    <a:pt x="29850" y="5313"/>
                    <a:pt x="31605" y="5113"/>
                  </a:cubicBezTo>
                  <a:cubicBezTo>
                    <a:pt x="33334" y="4937"/>
                    <a:pt x="35088" y="4662"/>
                    <a:pt x="36768" y="4160"/>
                  </a:cubicBezTo>
                  <a:cubicBezTo>
                    <a:pt x="37620" y="3885"/>
                    <a:pt x="38447" y="3584"/>
                    <a:pt x="39224" y="3133"/>
                  </a:cubicBezTo>
                  <a:cubicBezTo>
                    <a:pt x="39600" y="2907"/>
                    <a:pt x="39976" y="2632"/>
                    <a:pt x="40301" y="2331"/>
                  </a:cubicBezTo>
                  <a:cubicBezTo>
                    <a:pt x="40477" y="2155"/>
                    <a:pt x="40627" y="2005"/>
                    <a:pt x="40753" y="1805"/>
                  </a:cubicBezTo>
                  <a:cubicBezTo>
                    <a:pt x="40803" y="1704"/>
                    <a:pt x="40878" y="1629"/>
                    <a:pt x="40928" y="1504"/>
                  </a:cubicBezTo>
                  <a:lnTo>
                    <a:pt x="41003" y="1353"/>
                  </a:lnTo>
                  <a:lnTo>
                    <a:pt x="41053" y="1278"/>
                  </a:lnTo>
                  <a:lnTo>
                    <a:pt x="41078" y="1254"/>
                  </a:lnTo>
                  <a:lnTo>
                    <a:pt x="41078" y="1254"/>
                  </a:lnTo>
                  <a:cubicBezTo>
                    <a:pt x="41069" y="1262"/>
                    <a:pt x="41065" y="1266"/>
                    <a:pt x="41064" y="1266"/>
                  </a:cubicBezTo>
                  <a:cubicBezTo>
                    <a:pt x="41060" y="1266"/>
                    <a:pt x="41124" y="1180"/>
                    <a:pt x="41103" y="1078"/>
                  </a:cubicBezTo>
                  <a:cubicBezTo>
                    <a:pt x="41016" y="1067"/>
                    <a:pt x="40925" y="1056"/>
                    <a:pt x="40831" y="1045"/>
                  </a:cubicBezTo>
                  <a:lnTo>
                    <a:pt x="40831" y="1045"/>
                  </a:lnTo>
                  <a:cubicBezTo>
                    <a:pt x="40830" y="1047"/>
                    <a:pt x="40829" y="1050"/>
                    <a:pt x="40828" y="1053"/>
                  </a:cubicBezTo>
                  <a:lnTo>
                    <a:pt x="40818" y="1053"/>
                  </a:lnTo>
                  <a:cubicBezTo>
                    <a:pt x="40820" y="1049"/>
                    <a:pt x="40822" y="1047"/>
                    <a:pt x="40824" y="1045"/>
                  </a:cubicBezTo>
                  <a:lnTo>
                    <a:pt x="40824" y="1045"/>
                  </a:lnTo>
                  <a:cubicBezTo>
                    <a:pt x="40826" y="1045"/>
                    <a:pt x="40829" y="1045"/>
                    <a:pt x="40831" y="1045"/>
                  </a:cubicBezTo>
                  <a:lnTo>
                    <a:pt x="40831" y="1045"/>
                  </a:lnTo>
                  <a:cubicBezTo>
                    <a:pt x="40832" y="1041"/>
                    <a:pt x="40832" y="1039"/>
                    <a:pt x="40831" y="1039"/>
                  </a:cubicBezTo>
                  <a:lnTo>
                    <a:pt x="40831" y="1039"/>
                  </a:lnTo>
                  <a:cubicBezTo>
                    <a:pt x="40829" y="1039"/>
                    <a:pt x="40827" y="1041"/>
                    <a:pt x="40824" y="1045"/>
                  </a:cubicBezTo>
                  <a:lnTo>
                    <a:pt x="40824" y="1045"/>
                  </a:lnTo>
                  <a:cubicBezTo>
                    <a:pt x="40490" y="1008"/>
                    <a:pt x="40125" y="977"/>
                    <a:pt x="39775" y="977"/>
                  </a:cubicBezTo>
                  <a:lnTo>
                    <a:pt x="38597" y="1003"/>
                  </a:lnTo>
                  <a:lnTo>
                    <a:pt x="36266" y="1028"/>
                  </a:lnTo>
                  <a:lnTo>
                    <a:pt x="31605" y="1103"/>
                  </a:lnTo>
                  <a:cubicBezTo>
                    <a:pt x="29047" y="1144"/>
                    <a:pt x="26505" y="1185"/>
                    <a:pt x="23967" y="1185"/>
                  </a:cubicBezTo>
                  <a:cubicBezTo>
                    <a:pt x="23397" y="1185"/>
                    <a:pt x="22826" y="1183"/>
                    <a:pt x="22256" y="1178"/>
                  </a:cubicBezTo>
                  <a:cubicBezTo>
                    <a:pt x="21710" y="1174"/>
                    <a:pt x="21164" y="1172"/>
                    <a:pt x="20619" y="1172"/>
                  </a:cubicBezTo>
                  <a:cubicBezTo>
                    <a:pt x="19786" y="1172"/>
                    <a:pt x="18955" y="1175"/>
                    <a:pt x="18125" y="1175"/>
                  </a:cubicBezTo>
                  <a:cubicBezTo>
                    <a:pt x="16383" y="1175"/>
                    <a:pt x="14645" y="1162"/>
                    <a:pt x="12908" y="1078"/>
                  </a:cubicBezTo>
                  <a:cubicBezTo>
                    <a:pt x="9800" y="927"/>
                    <a:pt x="6717" y="551"/>
                    <a:pt x="3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748" name="Google Shape;2748;p79"/>
          <p:cNvGrpSpPr/>
          <p:nvPr/>
        </p:nvGrpSpPr>
        <p:grpSpPr>
          <a:xfrm rot="697126">
            <a:off x="9896760" y="74287"/>
            <a:ext cx="1305393" cy="1346461"/>
            <a:chOff x="1492000" y="427450"/>
            <a:chExt cx="1188000" cy="1225375"/>
          </a:xfrm>
        </p:grpSpPr>
        <p:sp>
          <p:nvSpPr>
            <p:cNvPr id="2749" name="Google Shape;2749;p79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79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79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79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79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79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79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79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79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79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79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5" name="Google Shape;1566;p59">
            <a:extLst>
              <a:ext uri="{FF2B5EF4-FFF2-40B4-BE49-F238E27FC236}">
                <a16:creationId xmlns:a16="http://schemas.microsoft.com/office/drawing/2014/main" id="{556ED2F6-C10C-8933-9826-54373D525579}"/>
              </a:ext>
            </a:extLst>
          </p:cNvPr>
          <p:cNvSpPr txBox="1">
            <a:spLocks/>
          </p:cNvSpPr>
          <p:nvPr/>
        </p:nvSpPr>
        <p:spPr>
          <a:xfrm>
            <a:off x="516972" y="567517"/>
            <a:ext cx="1936668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6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Itim"/>
              <a:buNone/>
              <a:defRPr sz="12000" b="1" i="0" u="none" strike="noStrike" cap="none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9pPr>
          </a:lstStyle>
          <a:p>
            <a:pPr>
              <a:buClr>
                <a:schemeClr val="dk2"/>
              </a:buClr>
              <a:buSzPts val="1100"/>
              <a:buFont typeface="Arial"/>
              <a:buNone/>
            </a:pPr>
            <a:r>
              <a:rPr lang="en-US" sz="1800" b="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2. </a:t>
            </a:r>
            <a:r>
              <a:rPr lang="th-TH" sz="1800" b="0" dirty="0">
                <a:solidFill>
                  <a:schemeClr val="bg2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จัดประเภทโพสต์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29A1BBFC-1C80-D061-EA66-72D711DEE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372" y="1045112"/>
            <a:ext cx="3930931" cy="1835247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C3A13CF6-8EEB-5718-69BD-153D53A3F5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7834" y="1045113"/>
            <a:ext cx="3932794" cy="1835246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D02C7439-79BD-9D22-CD8A-2978DF59D4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3372" y="3024391"/>
            <a:ext cx="3930931" cy="1823924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06052BDF-87C3-D01C-2A0A-39565BE1D7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53159" y="3027419"/>
            <a:ext cx="3937469" cy="1835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855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9" name="Google Shape;2729;p79"/>
          <p:cNvGrpSpPr/>
          <p:nvPr/>
        </p:nvGrpSpPr>
        <p:grpSpPr>
          <a:xfrm rot="-900145">
            <a:off x="-113523" y="4152554"/>
            <a:ext cx="1346977" cy="1179420"/>
            <a:chOff x="2334325" y="3469775"/>
            <a:chExt cx="1136500" cy="995125"/>
          </a:xfrm>
        </p:grpSpPr>
        <p:sp>
          <p:nvSpPr>
            <p:cNvPr id="2730" name="Google Shape;2730;p79"/>
            <p:cNvSpPr/>
            <p:nvPr/>
          </p:nvSpPr>
          <p:spPr>
            <a:xfrm>
              <a:off x="2337450" y="3480425"/>
              <a:ext cx="1100925" cy="952600"/>
            </a:xfrm>
            <a:custGeom>
              <a:avLst/>
              <a:gdLst/>
              <a:ahLst/>
              <a:cxnLst/>
              <a:rect l="l" t="t" r="r" b="b"/>
              <a:pathLst>
                <a:path w="44037" h="38104" extrusionOk="0">
                  <a:moveTo>
                    <a:pt x="40703" y="0"/>
                  </a:moveTo>
                  <a:cubicBezTo>
                    <a:pt x="40678" y="0"/>
                    <a:pt x="40653" y="25"/>
                    <a:pt x="40603" y="25"/>
                  </a:cubicBezTo>
                  <a:cubicBezTo>
                    <a:pt x="33886" y="877"/>
                    <a:pt x="27069" y="1278"/>
                    <a:pt x="20302" y="1855"/>
                  </a:cubicBezTo>
                  <a:cubicBezTo>
                    <a:pt x="13585" y="2406"/>
                    <a:pt x="6868" y="3133"/>
                    <a:pt x="126" y="3434"/>
                  </a:cubicBezTo>
                  <a:cubicBezTo>
                    <a:pt x="1" y="9725"/>
                    <a:pt x="1079" y="15840"/>
                    <a:pt x="1279" y="22106"/>
                  </a:cubicBezTo>
                  <a:cubicBezTo>
                    <a:pt x="1379" y="25239"/>
                    <a:pt x="1329" y="28371"/>
                    <a:pt x="1279" y="31504"/>
                  </a:cubicBezTo>
                  <a:cubicBezTo>
                    <a:pt x="1229" y="33183"/>
                    <a:pt x="1003" y="35188"/>
                    <a:pt x="1906" y="36692"/>
                  </a:cubicBezTo>
                  <a:cubicBezTo>
                    <a:pt x="2463" y="37626"/>
                    <a:pt x="3364" y="38104"/>
                    <a:pt x="4290" y="38104"/>
                  </a:cubicBezTo>
                  <a:cubicBezTo>
                    <a:pt x="5154" y="38104"/>
                    <a:pt x="6040" y="37689"/>
                    <a:pt x="6693" y="36843"/>
                  </a:cubicBezTo>
                  <a:cubicBezTo>
                    <a:pt x="7319" y="36016"/>
                    <a:pt x="7570" y="34988"/>
                    <a:pt x="7820" y="34010"/>
                  </a:cubicBezTo>
                  <a:cubicBezTo>
                    <a:pt x="7851" y="33904"/>
                    <a:pt x="7936" y="33863"/>
                    <a:pt x="8021" y="33863"/>
                  </a:cubicBezTo>
                  <a:cubicBezTo>
                    <a:pt x="8076" y="33863"/>
                    <a:pt x="8132" y="33880"/>
                    <a:pt x="8171" y="33910"/>
                  </a:cubicBezTo>
                  <a:cubicBezTo>
                    <a:pt x="8188" y="33910"/>
                    <a:pt x="8216" y="33899"/>
                    <a:pt x="8247" y="33899"/>
                  </a:cubicBezTo>
                  <a:cubicBezTo>
                    <a:pt x="8263" y="33899"/>
                    <a:pt x="8280" y="33902"/>
                    <a:pt x="8297" y="33910"/>
                  </a:cubicBezTo>
                  <a:cubicBezTo>
                    <a:pt x="15223" y="35439"/>
                    <a:pt x="22419" y="35740"/>
                    <a:pt x="29615" y="35740"/>
                  </a:cubicBezTo>
                  <a:cubicBezTo>
                    <a:pt x="34276" y="35740"/>
                    <a:pt x="38937" y="35614"/>
                    <a:pt x="43525" y="35614"/>
                  </a:cubicBezTo>
                  <a:cubicBezTo>
                    <a:pt x="43696" y="35614"/>
                    <a:pt x="43866" y="35614"/>
                    <a:pt x="44036" y="35615"/>
                  </a:cubicBezTo>
                  <a:cubicBezTo>
                    <a:pt x="43811" y="29650"/>
                    <a:pt x="43560" y="23710"/>
                    <a:pt x="42984" y="17745"/>
                  </a:cubicBezTo>
                  <a:cubicBezTo>
                    <a:pt x="42407" y="11805"/>
                    <a:pt x="41304" y="5940"/>
                    <a:pt x="407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79"/>
            <p:cNvSpPr/>
            <p:nvPr/>
          </p:nvSpPr>
          <p:spPr>
            <a:xfrm>
              <a:off x="2334325" y="3469775"/>
              <a:ext cx="1107175" cy="965775"/>
            </a:xfrm>
            <a:custGeom>
              <a:avLst/>
              <a:gdLst/>
              <a:ahLst/>
              <a:cxnLst/>
              <a:rect l="l" t="t" r="r" b="b"/>
              <a:pathLst>
                <a:path w="44287" h="38631" extrusionOk="0">
                  <a:moveTo>
                    <a:pt x="40651" y="682"/>
                  </a:moveTo>
                  <a:cubicBezTo>
                    <a:pt x="41257" y="6544"/>
                    <a:pt x="42339" y="12358"/>
                    <a:pt x="42908" y="18196"/>
                  </a:cubicBezTo>
                  <a:cubicBezTo>
                    <a:pt x="43209" y="21178"/>
                    <a:pt x="43409" y="24136"/>
                    <a:pt x="43585" y="27118"/>
                  </a:cubicBezTo>
                  <a:cubicBezTo>
                    <a:pt x="43685" y="28597"/>
                    <a:pt x="43760" y="30101"/>
                    <a:pt x="43810" y="31579"/>
                  </a:cubicBezTo>
                  <a:lnTo>
                    <a:pt x="43911" y="33810"/>
                  </a:lnTo>
                  <a:lnTo>
                    <a:pt x="43961" y="34938"/>
                  </a:lnTo>
                  <a:cubicBezTo>
                    <a:pt x="43961" y="35264"/>
                    <a:pt x="43986" y="35589"/>
                    <a:pt x="44036" y="35940"/>
                  </a:cubicBezTo>
                  <a:cubicBezTo>
                    <a:pt x="43309" y="35915"/>
                    <a:pt x="42632" y="35890"/>
                    <a:pt x="41906" y="35890"/>
                  </a:cubicBezTo>
                  <a:lnTo>
                    <a:pt x="39650" y="35915"/>
                  </a:lnTo>
                  <a:lnTo>
                    <a:pt x="35164" y="35965"/>
                  </a:lnTo>
                  <a:cubicBezTo>
                    <a:pt x="33514" y="35993"/>
                    <a:pt x="31871" y="36013"/>
                    <a:pt x="30228" y="36013"/>
                  </a:cubicBezTo>
                  <a:cubicBezTo>
                    <a:pt x="28876" y="36013"/>
                    <a:pt x="27524" y="35999"/>
                    <a:pt x="26166" y="35965"/>
                  </a:cubicBezTo>
                  <a:cubicBezTo>
                    <a:pt x="23159" y="35915"/>
                    <a:pt x="20176" y="35790"/>
                    <a:pt x="17194" y="35514"/>
                  </a:cubicBezTo>
                  <a:lnTo>
                    <a:pt x="14963" y="35264"/>
                  </a:lnTo>
                  <a:lnTo>
                    <a:pt x="12732" y="34963"/>
                  </a:lnTo>
                  <a:lnTo>
                    <a:pt x="10527" y="34587"/>
                  </a:lnTo>
                  <a:lnTo>
                    <a:pt x="9424" y="34361"/>
                  </a:lnTo>
                  <a:lnTo>
                    <a:pt x="8873" y="34261"/>
                  </a:lnTo>
                  <a:lnTo>
                    <a:pt x="8597" y="34211"/>
                  </a:lnTo>
                  <a:lnTo>
                    <a:pt x="8472" y="34186"/>
                  </a:lnTo>
                  <a:cubicBezTo>
                    <a:pt x="8434" y="34173"/>
                    <a:pt x="8390" y="34167"/>
                    <a:pt x="8350" y="34167"/>
                  </a:cubicBezTo>
                  <a:cubicBezTo>
                    <a:pt x="8335" y="34167"/>
                    <a:pt x="8321" y="34168"/>
                    <a:pt x="8307" y="34169"/>
                  </a:cubicBezTo>
                  <a:lnTo>
                    <a:pt x="8307" y="34169"/>
                  </a:lnTo>
                  <a:cubicBezTo>
                    <a:pt x="8259" y="34145"/>
                    <a:pt x="8207" y="34136"/>
                    <a:pt x="8146" y="34136"/>
                  </a:cubicBezTo>
                  <a:cubicBezTo>
                    <a:pt x="8046" y="34136"/>
                    <a:pt x="7920" y="34186"/>
                    <a:pt x="7870" y="34261"/>
                  </a:cubicBezTo>
                  <a:cubicBezTo>
                    <a:pt x="7845" y="34311"/>
                    <a:pt x="7820" y="34361"/>
                    <a:pt x="7795" y="34386"/>
                  </a:cubicBezTo>
                  <a:lnTo>
                    <a:pt x="7795" y="34487"/>
                  </a:lnTo>
                  <a:lnTo>
                    <a:pt x="7745" y="34637"/>
                  </a:lnTo>
                  <a:lnTo>
                    <a:pt x="7570" y="35264"/>
                  </a:lnTo>
                  <a:cubicBezTo>
                    <a:pt x="7444" y="35690"/>
                    <a:pt x="7319" y="36116"/>
                    <a:pt x="7118" y="36492"/>
                  </a:cubicBezTo>
                  <a:cubicBezTo>
                    <a:pt x="6767" y="37269"/>
                    <a:pt x="6141" y="37945"/>
                    <a:pt x="5339" y="38246"/>
                  </a:cubicBezTo>
                  <a:cubicBezTo>
                    <a:pt x="5051" y="38363"/>
                    <a:pt x="4744" y="38419"/>
                    <a:pt x="4437" y="38419"/>
                  </a:cubicBezTo>
                  <a:cubicBezTo>
                    <a:pt x="3889" y="38419"/>
                    <a:pt x="3342" y="38241"/>
                    <a:pt x="2908" y="37920"/>
                  </a:cubicBezTo>
                  <a:cubicBezTo>
                    <a:pt x="2206" y="37419"/>
                    <a:pt x="1805" y="36592"/>
                    <a:pt x="1630" y="35740"/>
                  </a:cubicBezTo>
                  <a:cubicBezTo>
                    <a:pt x="1454" y="34888"/>
                    <a:pt x="1454" y="34010"/>
                    <a:pt x="1479" y="33108"/>
                  </a:cubicBezTo>
                  <a:cubicBezTo>
                    <a:pt x="1504" y="32231"/>
                    <a:pt x="1529" y="31329"/>
                    <a:pt x="1554" y="30451"/>
                  </a:cubicBezTo>
                  <a:cubicBezTo>
                    <a:pt x="1579" y="28672"/>
                    <a:pt x="1605" y="26893"/>
                    <a:pt x="1605" y="25113"/>
                  </a:cubicBezTo>
                  <a:cubicBezTo>
                    <a:pt x="1579" y="23359"/>
                    <a:pt x="1554" y="21579"/>
                    <a:pt x="1429" y="19800"/>
                  </a:cubicBezTo>
                  <a:cubicBezTo>
                    <a:pt x="1304" y="18020"/>
                    <a:pt x="1153" y="16241"/>
                    <a:pt x="978" y="14487"/>
                  </a:cubicBezTo>
                  <a:cubicBezTo>
                    <a:pt x="657" y="11001"/>
                    <a:pt x="360" y="7515"/>
                    <a:pt x="424" y="4029"/>
                  </a:cubicBezTo>
                  <a:lnTo>
                    <a:pt x="424" y="4029"/>
                  </a:lnTo>
                  <a:cubicBezTo>
                    <a:pt x="7166" y="3724"/>
                    <a:pt x="13859" y="3004"/>
                    <a:pt x="20577" y="2456"/>
                  </a:cubicBezTo>
                  <a:lnTo>
                    <a:pt x="30728" y="1654"/>
                  </a:lnTo>
                  <a:cubicBezTo>
                    <a:pt x="32407" y="1529"/>
                    <a:pt x="34111" y="1379"/>
                    <a:pt x="35790" y="1203"/>
                  </a:cubicBezTo>
                  <a:lnTo>
                    <a:pt x="38347" y="953"/>
                  </a:lnTo>
                  <a:lnTo>
                    <a:pt x="39600" y="802"/>
                  </a:lnTo>
                  <a:lnTo>
                    <a:pt x="40226" y="727"/>
                  </a:lnTo>
                  <a:lnTo>
                    <a:pt x="40552" y="702"/>
                  </a:lnTo>
                  <a:cubicBezTo>
                    <a:pt x="40586" y="693"/>
                    <a:pt x="40617" y="688"/>
                    <a:pt x="40651" y="682"/>
                  </a:cubicBezTo>
                  <a:close/>
                  <a:moveTo>
                    <a:pt x="41003" y="0"/>
                  </a:moveTo>
                  <a:lnTo>
                    <a:pt x="40753" y="226"/>
                  </a:lnTo>
                  <a:cubicBezTo>
                    <a:pt x="40728" y="251"/>
                    <a:pt x="40602" y="276"/>
                    <a:pt x="40502" y="276"/>
                  </a:cubicBezTo>
                  <a:lnTo>
                    <a:pt x="40176" y="326"/>
                  </a:lnTo>
                  <a:lnTo>
                    <a:pt x="39550" y="401"/>
                  </a:lnTo>
                  <a:lnTo>
                    <a:pt x="38296" y="552"/>
                  </a:lnTo>
                  <a:lnTo>
                    <a:pt x="35765" y="802"/>
                  </a:lnTo>
                  <a:cubicBezTo>
                    <a:pt x="34086" y="978"/>
                    <a:pt x="32382" y="1128"/>
                    <a:pt x="30702" y="1253"/>
                  </a:cubicBezTo>
                  <a:lnTo>
                    <a:pt x="20552" y="2080"/>
                  </a:lnTo>
                  <a:cubicBezTo>
                    <a:pt x="13785" y="2657"/>
                    <a:pt x="7018" y="3359"/>
                    <a:pt x="251" y="3684"/>
                  </a:cubicBezTo>
                  <a:lnTo>
                    <a:pt x="101" y="3710"/>
                  </a:lnTo>
                  <a:lnTo>
                    <a:pt x="101" y="3860"/>
                  </a:lnTo>
                  <a:cubicBezTo>
                    <a:pt x="1" y="7419"/>
                    <a:pt x="326" y="10978"/>
                    <a:pt x="652" y="14512"/>
                  </a:cubicBezTo>
                  <a:cubicBezTo>
                    <a:pt x="978" y="18045"/>
                    <a:pt x="1279" y="21579"/>
                    <a:pt x="1304" y="25138"/>
                  </a:cubicBezTo>
                  <a:cubicBezTo>
                    <a:pt x="1329" y="26893"/>
                    <a:pt x="1304" y="28672"/>
                    <a:pt x="1279" y="30451"/>
                  </a:cubicBezTo>
                  <a:cubicBezTo>
                    <a:pt x="1279" y="31329"/>
                    <a:pt x="1279" y="32231"/>
                    <a:pt x="1229" y="33108"/>
                  </a:cubicBezTo>
                  <a:cubicBezTo>
                    <a:pt x="1204" y="34010"/>
                    <a:pt x="1204" y="34913"/>
                    <a:pt x="1404" y="35790"/>
                  </a:cubicBezTo>
                  <a:cubicBezTo>
                    <a:pt x="1579" y="36667"/>
                    <a:pt x="2031" y="37544"/>
                    <a:pt x="2783" y="38096"/>
                  </a:cubicBezTo>
                  <a:cubicBezTo>
                    <a:pt x="3253" y="38452"/>
                    <a:pt x="3849" y="38631"/>
                    <a:pt x="4449" y="38631"/>
                  </a:cubicBezTo>
                  <a:cubicBezTo>
                    <a:pt x="4776" y="38631"/>
                    <a:pt x="5105" y="38578"/>
                    <a:pt x="5414" y="38472"/>
                  </a:cubicBezTo>
                  <a:cubicBezTo>
                    <a:pt x="6291" y="38146"/>
                    <a:pt x="6968" y="37419"/>
                    <a:pt x="7369" y="36617"/>
                  </a:cubicBezTo>
                  <a:cubicBezTo>
                    <a:pt x="7570" y="36216"/>
                    <a:pt x="7720" y="35790"/>
                    <a:pt x="7870" y="35364"/>
                  </a:cubicBezTo>
                  <a:lnTo>
                    <a:pt x="8046" y="34712"/>
                  </a:lnTo>
                  <a:lnTo>
                    <a:pt x="8096" y="34562"/>
                  </a:lnTo>
                  <a:lnTo>
                    <a:pt x="8121" y="34487"/>
                  </a:lnTo>
                  <a:cubicBezTo>
                    <a:pt x="8121" y="34462"/>
                    <a:pt x="8121" y="34462"/>
                    <a:pt x="8121" y="34462"/>
                  </a:cubicBezTo>
                  <a:cubicBezTo>
                    <a:pt x="8121" y="34462"/>
                    <a:pt x="8132" y="34450"/>
                    <a:pt x="8154" y="34450"/>
                  </a:cubicBezTo>
                  <a:cubicBezTo>
                    <a:pt x="8165" y="34450"/>
                    <a:pt x="8179" y="34453"/>
                    <a:pt x="8196" y="34462"/>
                  </a:cubicBezTo>
                  <a:lnTo>
                    <a:pt x="8246" y="34537"/>
                  </a:lnTo>
                  <a:lnTo>
                    <a:pt x="8346" y="34512"/>
                  </a:lnTo>
                  <a:cubicBezTo>
                    <a:pt x="8372" y="34487"/>
                    <a:pt x="8372" y="34487"/>
                    <a:pt x="8397" y="34487"/>
                  </a:cubicBezTo>
                  <a:lnTo>
                    <a:pt x="8547" y="34512"/>
                  </a:lnTo>
                  <a:lnTo>
                    <a:pt x="8798" y="34587"/>
                  </a:lnTo>
                  <a:lnTo>
                    <a:pt x="9349" y="34687"/>
                  </a:lnTo>
                  <a:lnTo>
                    <a:pt x="10477" y="34913"/>
                  </a:lnTo>
                  <a:lnTo>
                    <a:pt x="12682" y="35289"/>
                  </a:lnTo>
                  <a:lnTo>
                    <a:pt x="14913" y="35589"/>
                  </a:lnTo>
                  <a:lnTo>
                    <a:pt x="17169" y="35840"/>
                  </a:lnTo>
                  <a:cubicBezTo>
                    <a:pt x="20151" y="36116"/>
                    <a:pt x="23159" y="36266"/>
                    <a:pt x="26166" y="36316"/>
                  </a:cubicBezTo>
                  <a:cubicBezTo>
                    <a:pt x="27315" y="36335"/>
                    <a:pt x="28460" y="36344"/>
                    <a:pt x="29604" y="36344"/>
                  </a:cubicBezTo>
                  <a:cubicBezTo>
                    <a:pt x="31456" y="36344"/>
                    <a:pt x="33305" y="36322"/>
                    <a:pt x="35164" y="36291"/>
                  </a:cubicBezTo>
                  <a:lnTo>
                    <a:pt x="39650" y="36241"/>
                  </a:lnTo>
                  <a:lnTo>
                    <a:pt x="41906" y="36216"/>
                  </a:lnTo>
                  <a:cubicBezTo>
                    <a:pt x="42682" y="36216"/>
                    <a:pt x="43510" y="36191"/>
                    <a:pt x="44261" y="36166"/>
                  </a:cubicBezTo>
                  <a:cubicBezTo>
                    <a:pt x="44286" y="35765"/>
                    <a:pt x="44286" y="35339"/>
                    <a:pt x="44286" y="34938"/>
                  </a:cubicBezTo>
                  <a:lnTo>
                    <a:pt x="44236" y="33810"/>
                  </a:lnTo>
                  <a:lnTo>
                    <a:pt x="44161" y="31579"/>
                  </a:lnTo>
                  <a:cubicBezTo>
                    <a:pt x="44086" y="30076"/>
                    <a:pt x="44011" y="28597"/>
                    <a:pt x="43936" y="27093"/>
                  </a:cubicBezTo>
                  <a:cubicBezTo>
                    <a:pt x="43785" y="24111"/>
                    <a:pt x="43560" y="21128"/>
                    <a:pt x="43284" y="18171"/>
                  </a:cubicBezTo>
                  <a:cubicBezTo>
                    <a:pt x="42733" y="12206"/>
                    <a:pt x="41630" y="6341"/>
                    <a:pt x="41053" y="401"/>
                  </a:cubicBezTo>
                  <a:lnTo>
                    <a:pt x="41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79"/>
            <p:cNvSpPr/>
            <p:nvPr/>
          </p:nvSpPr>
          <p:spPr>
            <a:xfrm>
              <a:off x="2402775" y="3617550"/>
              <a:ext cx="865425" cy="115450"/>
            </a:xfrm>
            <a:custGeom>
              <a:avLst/>
              <a:gdLst/>
              <a:ahLst/>
              <a:cxnLst/>
              <a:rect l="l" t="t" r="r" b="b"/>
              <a:pathLst>
                <a:path w="34617" h="4618" extrusionOk="0">
                  <a:moveTo>
                    <a:pt x="34249" y="0"/>
                  </a:moveTo>
                  <a:cubicBezTo>
                    <a:pt x="34235" y="0"/>
                    <a:pt x="34220" y="2"/>
                    <a:pt x="34205" y="4"/>
                  </a:cubicBezTo>
                  <a:cubicBezTo>
                    <a:pt x="28240" y="806"/>
                    <a:pt x="22275" y="1633"/>
                    <a:pt x="16285" y="2385"/>
                  </a:cubicBezTo>
                  <a:cubicBezTo>
                    <a:pt x="10897" y="3062"/>
                    <a:pt x="5458" y="3513"/>
                    <a:pt x="95" y="4415"/>
                  </a:cubicBezTo>
                  <a:cubicBezTo>
                    <a:pt x="0" y="4439"/>
                    <a:pt x="17" y="4618"/>
                    <a:pt x="103" y="4618"/>
                  </a:cubicBezTo>
                  <a:cubicBezTo>
                    <a:pt x="108" y="4618"/>
                    <a:pt x="114" y="4617"/>
                    <a:pt x="120" y="4616"/>
                  </a:cubicBezTo>
                  <a:cubicBezTo>
                    <a:pt x="11523" y="4089"/>
                    <a:pt x="23052" y="2159"/>
                    <a:pt x="34330" y="480"/>
                  </a:cubicBezTo>
                  <a:cubicBezTo>
                    <a:pt x="34616" y="433"/>
                    <a:pt x="34517" y="0"/>
                    <a:pt x="34249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79"/>
            <p:cNvSpPr/>
            <p:nvPr/>
          </p:nvSpPr>
          <p:spPr>
            <a:xfrm>
              <a:off x="2447100" y="4330675"/>
              <a:ext cx="1019450" cy="130975"/>
            </a:xfrm>
            <a:custGeom>
              <a:avLst/>
              <a:gdLst/>
              <a:ahLst/>
              <a:cxnLst/>
              <a:rect l="l" t="t" r="r" b="b"/>
              <a:pathLst>
                <a:path w="40778" h="5239" extrusionOk="0">
                  <a:moveTo>
                    <a:pt x="3434" y="0"/>
                  </a:moveTo>
                  <a:cubicBezTo>
                    <a:pt x="3134" y="1529"/>
                    <a:pt x="2632" y="3509"/>
                    <a:pt x="1" y="4086"/>
                  </a:cubicBezTo>
                  <a:cubicBezTo>
                    <a:pt x="5916" y="4412"/>
                    <a:pt x="13209" y="5239"/>
                    <a:pt x="19149" y="5239"/>
                  </a:cubicBezTo>
                  <a:cubicBezTo>
                    <a:pt x="22432" y="5239"/>
                    <a:pt x="25690" y="5138"/>
                    <a:pt x="28973" y="4963"/>
                  </a:cubicBezTo>
                  <a:cubicBezTo>
                    <a:pt x="31931" y="4787"/>
                    <a:pt x="39374" y="4136"/>
                    <a:pt x="40728" y="1053"/>
                  </a:cubicBezTo>
                  <a:cubicBezTo>
                    <a:pt x="40728" y="1028"/>
                    <a:pt x="40753" y="1003"/>
                    <a:pt x="40778" y="978"/>
                  </a:cubicBezTo>
                  <a:cubicBezTo>
                    <a:pt x="35097" y="978"/>
                    <a:pt x="29179" y="1216"/>
                    <a:pt x="23445" y="1216"/>
                  </a:cubicBezTo>
                  <a:cubicBezTo>
                    <a:pt x="22728" y="1216"/>
                    <a:pt x="22014" y="1212"/>
                    <a:pt x="21304" y="1203"/>
                  </a:cubicBezTo>
                  <a:cubicBezTo>
                    <a:pt x="20561" y="1197"/>
                    <a:pt x="19846" y="1196"/>
                    <a:pt x="19147" y="1196"/>
                  </a:cubicBezTo>
                  <a:cubicBezTo>
                    <a:pt x="18790" y="1196"/>
                    <a:pt x="18438" y="1196"/>
                    <a:pt x="18088" y="1196"/>
                  </a:cubicBezTo>
                  <a:cubicBezTo>
                    <a:pt x="13767" y="1196"/>
                    <a:pt x="9865" y="1153"/>
                    <a:pt x="34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79"/>
            <p:cNvSpPr/>
            <p:nvPr/>
          </p:nvSpPr>
          <p:spPr>
            <a:xfrm>
              <a:off x="2442725" y="4326300"/>
              <a:ext cx="1028100" cy="138600"/>
            </a:xfrm>
            <a:custGeom>
              <a:avLst/>
              <a:gdLst/>
              <a:ahLst/>
              <a:cxnLst/>
              <a:rect l="l" t="t" r="r" b="b"/>
              <a:pathLst>
                <a:path w="41124" h="5544" extrusionOk="0">
                  <a:moveTo>
                    <a:pt x="3755" y="381"/>
                  </a:moveTo>
                  <a:cubicBezTo>
                    <a:pt x="6782" y="917"/>
                    <a:pt x="9832" y="1306"/>
                    <a:pt x="12883" y="1454"/>
                  </a:cubicBezTo>
                  <a:cubicBezTo>
                    <a:pt x="16016" y="1629"/>
                    <a:pt x="19123" y="1554"/>
                    <a:pt x="22256" y="1604"/>
                  </a:cubicBezTo>
                  <a:cubicBezTo>
                    <a:pt x="25364" y="1604"/>
                    <a:pt x="28497" y="1529"/>
                    <a:pt x="31605" y="1454"/>
                  </a:cubicBezTo>
                  <a:lnTo>
                    <a:pt x="36266" y="1353"/>
                  </a:lnTo>
                  <a:lnTo>
                    <a:pt x="38622" y="1328"/>
                  </a:lnTo>
                  <a:lnTo>
                    <a:pt x="39775" y="1303"/>
                  </a:lnTo>
                  <a:cubicBezTo>
                    <a:pt x="39824" y="1307"/>
                    <a:pt x="39872" y="1308"/>
                    <a:pt x="39919" y="1308"/>
                  </a:cubicBezTo>
                  <a:cubicBezTo>
                    <a:pt x="40187" y="1308"/>
                    <a:pt x="40435" y="1259"/>
                    <a:pt x="40724" y="1234"/>
                  </a:cubicBezTo>
                  <a:lnTo>
                    <a:pt x="40724" y="1234"/>
                  </a:lnTo>
                  <a:lnTo>
                    <a:pt x="40652" y="1353"/>
                  </a:lnTo>
                  <a:cubicBezTo>
                    <a:pt x="40602" y="1454"/>
                    <a:pt x="40527" y="1529"/>
                    <a:pt x="40477" y="1629"/>
                  </a:cubicBezTo>
                  <a:cubicBezTo>
                    <a:pt x="40352" y="1780"/>
                    <a:pt x="40226" y="1930"/>
                    <a:pt x="40076" y="2080"/>
                  </a:cubicBezTo>
                  <a:cubicBezTo>
                    <a:pt x="39775" y="2381"/>
                    <a:pt x="39424" y="2632"/>
                    <a:pt x="39048" y="2832"/>
                  </a:cubicBezTo>
                  <a:cubicBezTo>
                    <a:pt x="38321" y="3258"/>
                    <a:pt x="37494" y="3559"/>
                    <a:pt x="36667" y="3810"/>
                  </a:cubicBezTo>
                  <a:cubicBezTo>
                    <a:pt x="35013" y="4311"/>
                    <a:pt x="33284" y="4587"/>
                    <a:pt x="31554" y="4762"/>
                  </a:cubicBezTo>
                  <a:cubicBezTo>
                    <a:pt x="28096" y="5113"/>
                    <a:pt x="24587" y="5138"/>
                    <a:pt x="21103" y="5263"/>
                  </a:cubicBezTo>
                  <a:cubicBezTo>
                    <a:pt x="20464" y="5286"/>
                    <a:pt x="19824" y="5297"/>
                    <a:pt x="19183" y="5297"/>
                  </a:cubicBezTo>
                  <a:cubicBezTo>
                    <a:pt x="16333" y="5297"/>
                    <a:pt x="13476" y="5092"/>
                    <a:pt x="10652" y="4887"/>
                  </a:cubicBezTo>
                  <a:cubicBezTo>
                    <a:pt x="7482" y="4636"/>
                    <a:pt x="4311" y="4344"/>
                    <a:pt x="1122" y="4142"/>
                  </a:cubicBezTo>
                  <a:lnTo>
                    <a:pt x="1122" y="4142"/>
                  </a:lnTo>
                  <a:cubicBezTo>
                    <a:pt x="1284" y="4075"/>
                    <a:pt x="1444" y="3999"/>
                    <a:pt x="1604" y="3910"/>
                  </a:cubicBezTo>
                  <a:cubicBezTo>
                    <a:pt x="2030" y="3659"/>
                    <a:pt x="2431" y="3333"/>
                    <a:pt x="2732" y="2932"/>
                  </a:cubicBezTo>
                  <a:cubicBezTo>
                    <a:pt x="3324" y="2175"/>
                    <a:pt x="3580" y="1261"/>
                    <a:pt x="3755" y="381"/>
                  </a:cubicBezTo>
                  <a:close/>
                  <a:moveTo>
                    <a:pt x="3660" y="0"/>
                  </a:moveTo>
                  <a:cubicBezTo>
                    <a:pt x="3559" y="0"/>
                    <a:pt x="3459" y="50"/>
                    <a:pt x="3434" y="150"/>
                  </a:cubicBezTo>
                  <a:cubicBezTo>
                    <a:pt x="3259" y="1078"/>
                    <a:pt x="3008" y="2005"/>
                    <a:pt x="2457" y="2732"/>
                  </a:cubicBezTo>
                  <a:cubicBezTo>
                    <a:pt x="2181" y="3083"/>
                    <a:pt x="1830" y="3384"/>
                    <a:pt x="1429" y="3609"/>
                  </a:cubicBezTo>
                  <a:cubicBezTo>
                    <a:pt x="1028" y="3835"/>
                    <a:pt x="577" y="3985"/>
                    <a:pt x="126" y="4085"/>
                  </a:cubicBezTo>
                  <a:cubicBezTo>
                    <a:pt x="51" y="4110"/>
                    <a:pt x="0" y="4160"/>
                    <a:pt x="0" y="4261"/>
                  </a:cubicBezTo>
                  <a:cubicBezTo>
                    <a:pt x="0" y="4336"/>
                    <a:pt x="76" y="4436"/>
                    <a:pt x="176" y="4436"/>
                  </a:cubicBezTo>
                  <a:cubicBezTo>
                    <a:pt x="3660" y="4612"/>
                    <a:pt x="7118" y="4937"/>
                    <a:pt x="10627" y="5163"/>
                  </a:cubicBezTo>
                  <a:cubicBezTo>
                    <a:pt x="12356" y="5288"/>
                    <a:pt x="14111" y="5389"/>
                    <a:pt x="15865" y="5464"/>
                  </a:cubicBezTo>
                  <a:cubicBezTo>
                    <a:pt x="17594" y="5539"/>
                    <a:pt x="19349" y="5514"/>
                    <a:pt x="21103" y="5539"/>
                  </a:cubicBezTo>
                  <a:cubicBezTo>
                    <a:pt x="21343" y="5542"/>
                    <a:pt x="21583" y="5544"/>
                    <a:pt x="21823" y="5544"/>
                  </a:cubicBezTo>
                  <a:cubicBezTo>
                    <a:pt x="23337" y="5544"/>
                    <a:pt x="24848" y="5482"/>
                    <a:pt x="26341" y="5439"/>
                  </a:cubicBezTo>
                  <a:cubicBezTo>
                    <a:pt x="28096" y="5363"/>
                    <a:pt x="29850" y="5313"/>
                    <a:pt x="31605" y="5113"/>
                  </a:cubicBezTo>
                  <a:cubicBezTo>
                    <a:pt x="33334" y="4937"/>
                    <a:pt x="35088" y="4662"/>
                    <a:pt x="36768" y="4160"/>
                  </a:cubicBezTo>
                  <a:cubicBezTo>
                    <a:pt x="37620" y="3885"/>
                    <a:pt x="38447" y="3584"/>
                    <a:pt x="39224" y="3133"/>
                  </a:cubicBezTo>
                  <a:cubicBezTo>
                    <a:pt x="39600" y="2907"/>
                    <a:pt x="39976" y="2632"/>
                    <a:pt x="40301" y="2331"/>
                  </a:cubicBezTo>
                  <a:cubicBezTo>
                    <a:pt x="40477" y="2155"/>
                    <a:pt x="40627" y="2005"/>
                    <a:pt x="40753" y="1805"/>
                  </a:cubicBezTo>
                  <a:cubicBezTo>
                    <a:pt x="40803" y="1704"/>
                    <a:pt x="40878" y="1629"/>
                    <a:pt x="40928" y="1504"/>
                  </a:cubicBezTo>
                  <a:lnTo>
                    <a:pt x="41003" y="1353"/>
                  </a:lnTo>
                  <a:lnTo>
                    <a:pt x="41053" y="1278"/>
                  </a:lnTo>
                  <a:lnTo>
                    <a:pt x="41078" y="1254"/>
                  </a:lnTo>
                  <a:lnTo>
                    <a:pt x="41078" y="1254"/>
                  </a:lnTo>
                  <a:cubicBezTo>
                    <a:pt x="41069" y="1262"/>
                    <a:pt x="41065" y="1266"/>
                    <a:pt x="41064" y="1266"/>
                  </a:cubicBezTo>
                  <a:cubicBezTo>
                    <a:pt x="41060" y="1266"/>
                    <a:pt x="41124" y="1180"/>
                    <a:pt x="41103" y="1078"/>
                  </a:cubicBezTo>
                  <a:cubicBezTo>
                    <a:pt x="41016" y="1067"/>
                    <a:pt x="40925" y="1056"/>
                    <a:pt x="40831" y="1045"/>
                  </a:cubicBezTo>
                  <a:lnTo>
                    <a:pt x="40831" y="1045"/>
                  </a:lnTo>
                  <a:cubicBezTo>
                    <a:pt x="40830" y="1047"/>
                    <a:pt x="40829" y="1050"/>
                    <a:pt x="40828" y="1053"/>
                  </a:cubicBezTo>
                  <a:lnTo>
                    <a:pt x="40818" y="1053"/>
                  </a:lnTo>
                  <a:cubicBezTo>
                    <a:pt x="40820" y="1049"/>
                    <a:pt x="40822" y="1047"/>
                    <a:pt x="40824" y="1045"/>
                  </a:cubicBezTo>
                  <a:lnTo>
                    <a:pt x="40824" y="1045"/>
                  </a:lnTo>
                  <a:cubicBezTo>
                    <a:pt x="40826" y="1045"/>
                    <a:pt x="40829" y="1045"/>
                    <a:pt x="40831" y="1045"/>
                  </a:cubicBezTo>
                  <a:lnTo>
                    <a:pt x="40831" y="1045"/>
                  </a:lnTo>
                  <a:cubicBezTo>
                    <a:pt x="40832" y="1041"/>
                    <a:pt x="40832" y="1039"/>
                    <a:pt x="40831" y="1039"/>
                  </a:cubicBezTo>
                  <a:lnTo>
                    <a:pt x="40831" y="1039"/>
                  </a:lnTo>
                  <a:cubicBezTo>
                    <a:pt x="40829" y="1039"/>
                    <a:pt x="40827" y="1041"/>
                    <a:pt x="40824" y="1045"/>
                  </a:cubicBezTo>
                  <a:lnTo>
                    <a:pt x="40824" y="1045"/>
                  </a:lnTo>
                  <a:cubicBezTo>
                    <a:pt x="40490" y="1008"/>
                    <a:pt x="40125" y="977"/>
                    <a:pt x="39775" y="977"/>
                  </a:cubicBezTo>
                  <a:lnTo>
                    <a:pt x="38597" y="1003"/>
                  </a:lnTo>
                  <a:lnTo>
                    <a:pt x="36266" y="1028"/>
                  </a:lnTo>
                  <a:lnTo>
                    <a:pt x="31605" y="1103"/>
                  </a:lnTo>
                  <a:cubicBezTo>
                    <a:pt x="29047" y="1144"/>
                    <a:pt x="26505" y="1185"/>
                    <a:pt x="23967" y="1185"/>
                  </a:cubicBezTo>
                  <a:cubicBezTo>
                    <a:pt x="23397" y="1185"/>
                    <a:pt x="22826" y="1183"/>
                    <a:pt x="22256" y="1178"/>
                  </a:cubicBezTo>
                  <a:cubicBezTo>
                    <a:pt x="21710" y="1174"/>
                    <a:pt x="21164" y="1172"/>
                    <a:pt x="20619" y="1172"/>
                  </a:cubicBezTo>
                  <a:cubicBezTo>
                    <a:pt x="19786" y="1172"/>
                    <a:pt x="18955" y="1175"/>
                    <a:pt x="18125" y="1175"/>
                  </a:cubicBezTo>
                  <a:cubicBezTo>
                    <a:pt x="16383" y="1175"/>
                    <a:pt x="14645" y="1162"/>
                    <a:pt x="12908" y="1078"/>
                  </a:cubicBezTo>
                  <a:cubicBezTo>
                    <a:pt x="9800" y="927"/>
                    <a:pt x="6717" y="551"/>
                    <a:pt x="3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" name="Google Shape;3355;p47">
            <a:extLst>
              <a:ext uri="{FF2B5EF4-FFF2-40B4-BE49-F238E27FC236}">
                <a16:creationId xmlns:a16="http://schemas.microsoft.com/office/drawing/2014/main" id="{78A4CBA2-B268-F651-7F0B-FD49BFEADE74}"/>
              </a:ext>
            </a:extLst>
          </p:cNvPr>
          <p:cNvSpPr/>
          <p:nvPr/>
        </p:nvSpPr>
        <p:spPr>
          <a:xfrm>
            <a:off x="432887" y="547366"/>
            <a:ext cx="9144000" cy="27996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tabLst/>
              <a:defRPr/>
            </a:pP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00FF00"/>
              </a:solidFill>
              <a:effectLst/>
              <a:uLnTx/>
              <a:uFillTx/>
              <a:latin typeface="Prompt" panose="00000500000000000000" pitchFamily="2" charset="-34"/>
              <a:ea typeface="Kozuka Gothic Pro H" panose="020B0800000000000000" pitchFamily="34" charset="-128"/>
              <a:cs typeface="Prompt" panose="00000500000000000000" pitchFamily="2" charset="-34"/>
              <a:sym typeface="Arial"/>
            </a:endParaRP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A4F8DBF4-395C-356E-D751-F45B68B460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791" y="1224801"/>
            <a:ext cx="6821065" cy="3184573"/>
          </a:xfrm>
          <a:prstGeom prst="rect">
            <a:avLst/>
          </a:prstGeom>
        </p:spPr>
      </p:pic>
      <p:sp>
        <p:nvSpPr>
          <p:cNvPr id="10" name="Google Shape;1012;p44">
            <a:extLst>
              <a:ext uri="{FF2B5EF4-FFF2-40B4-BE49-F238E27FC236}">
                <a16:creationId xmlns:a16="http://schemas.microsoft.com/office/drawing/2014/main" id="{E8AA0605-D176-3342-076E-D61B16A9E69B}"/>
              </a:ext>
            </a:extLst>
          </p:cNvPr>
          <p:cNvSpPr txBox="1"/>
          <p:nvPr/>
        </p:nvSpPr>
        <p:spPr>
          <a:xfrm>
            <a:off x="3286592" y="507040"/>
            <a:ext cx="2570815" cy="320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914378">
              <a:lnSpc>
                <a:spcPct val="150000"/>
              </a:lnSpc>
              <a:buSzPts val="1100"/>
              <a:defRPr/>
            </a:pPr>
            <a:r>
              <a:rPr lang="th-TH" sz="1600" dirty="0">
                <a:latin typeface="Prompt" panose="00000500000000000000" pitchFamily="2" charset="-34"/>
                <a:ea typeface="Tahoma" panose="020B0604030504040204" pitchFamily="34" charset="0"/>
                <a:cs typeface="Prompt" panose="00000500000000000000" pitchFamily="2" charset="-34"/>
              </a:rPr>
              <a:t>กลุ่มโพสต์ประเภทไลฟ์สไตล์</a:t>
            </a:r>
          </a:p>
        </p:txBody>
      </p:sp>
      <p:grpSp>
        <p:nvGrpSpPr>
          <p:cNvPr id="2748" name="Google Shape;2748;p79"/>
          <p:cNvGrpSpPr/>
          <p:nvPr/>
        </p:nvGrpSpPr>
        <p:grpSpPr>
          <a:xfrm rot="697126">
            <a:off x="8006999" y="50247"/>
            <a:ext cx="1305393" cy="1346461"/>
            <a:chOff x="1492000" y="427450"/>
            <a:chExt cx="1188000" cy="1225375"/>
          </a:xfrm>
        </p:grpSpPr>
        <p:sp>
          <p:nvSpPr>
            <p:cNvPr id="2749" name="Google Shape;2749;p79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79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79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79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79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79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79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79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79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79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79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1776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355;p47">
            <a:extLst>
              <a:ext uri="{FF2B5EF4-FFF2-40B4-BE49-F238E27FC236}">
                <a16:creationId xmlns:a16="http://schemas.microsoft.com/office/drawing/2014/main" id="{9A1FB780-B981-2EB5-025D-A1CEF3ED1C78}"/>
              </a:ext>
            </a:extLst>
          </p:cNvPr>
          <p:cNvSpPr/>
          <p:nvPr/>
        </p:nvSpPr>
        <p:spPr>
          <a:xfrm>
            <a:off x="432887" y="547366"/>
            <a:ext cx="9144000" cy="27996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tabLst/>
              <a:defRPr/>
            </a:pP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00FF00"/>
              </a:solidFill>
              <a:effectLst/>
              <a:uLnTx/>
              <a:uFillTx/>
              <a:latin typeface="Prompt" panose="00000500000000000000" pitchFamily="2" charset="-34"/>
              <a:ea typeface="Kozuka Gothic Pro H" panose="020B0800000000000000" pitchFamily="34" charset="-128"/>
              <a:cs typeface="Prompt" panose="00000500000000000000" pitchFamily="2" charset="-34"/>
              <a:sym typeface="Arial"/>
            </a:endParaRPr>
          </a:p>
        </p:txBody>
      </p:sp>
      <p:grpSp>
        <p:nvGrpSpPr>
          <p:cNvPr id="2729" name="Google Shape;2729;p79"/>
          <p:cNvGrpSpPr/>
          <p:nvPr/>
        </p:nvGrpSpPr>
        <p:grpSpPr>
          <a:xfrm rot="-900145">
            <a:off x="-369676" y="4224764"/>
            <a:ext cx="1346977" cy="1179420"/>
            <a:chOff x="2334325" y="3469775"/>
            <a:chExt cx="1136500" cy="995125"/>
          </a:xfrm>
        </p:grpSpPr>
        <p:sp>
          <p:nvSpPr>
            <p:cNvPr id="2730" name="Google Shape;2730;p79"/>
            <p:cNvSpPr/>
            <p:nvPr/>
          </p:nvSpPr>
          <p:spPr>
            <a:xfrm>
              <a:off x="2337450" y="3480425"/>
              <a:ext cx="1100925" cy="952600"/>
            </a:xfrm>
            <a:custGeom>
              <a:avLst/>
              <a:gdLst/>
              <a:ahLst/>
              <a:cxnLst/>
              <a:rect l="l" t="t" r="r" b="b"/>
              <a:pathLst>
                <a:path w="44037" h="38104" extrusionOk="0">
                  <a:moveTo>
                    <a:pt x="40703" y="0"/>
                  </a:moveTo>
                  <a:cubicBezTo>
                    <a:pt x="40678" y="0"/>
                    <a:pt x="40653" y="25"/>
                    <a:pt x="40603" y="25"/>
                  </a:cubicBezTo>
                  <a:cubicBezTo>
                    <a:pt x="33886" y="877"/>
                    <a:pt x="27069" y="1278"/>
                    <a:pt x="20302" y="1855"/>
                  </a:cubicBezTo>
                  <a:cubicBezTo>
                    <a:pt x="13585" y="2406"/>
                    <a:pt x="6868" y="3133"/>
                    <a:pt x="126" y="3434"/>
                  </a:cubicBezTo>
                  <a:cubicBezTo>
                    <a:pt x="1" y="9725"/>
                    <a:pt x="1079" y="15840"/>
                    <a:pt x="1279" y="22106"/>
                  </a:cubicBezTo>
                  <a:cubicBezTo>
                    <a:pt x="1379" y="25239"/>
                    <a:pt x="1329" y="28371"/>
                    <a:pt x="1279" y="31504"/>
                  </a:cubicBezTo>
                  <a:cubicBezTo>
                    <a:pt x="1229" y="33183"/>
                    <a:pt x="1003" y="35188"/>
                    <a:pt x="1906" y="36692"/>
                  </a:cubicBezTo>
                  <a:cubicBezTo>
                    <a:pt x="2463" y="37626"/>
                    <a:pt x="3364" y="38104"/>
                    <a:pt x="4290" y="38104"/>
                  </a:cubicBezTo>
                  <a:cubicBezTo>
                    <a:pt x="5154" y="38104"/>
                    <a:pt x="6040" y="37689"/>
                    <a:pt x="6693" y="36843"/>
                  </a:cubicBezTo>
                  <a:cubicBezTo>
                    <a:pt x="7319" y="36016"/>
                    <a:pt x="7570" y="34988"/>
                    <a:pt x="7820" y="34010"/>
                  </a:cubicBezTo>
                  <a:cubicBezTo>
                    <a:pt x="7851" y="33904"/>
                    <a:pt x="7936" y="33863"/>
                    <a:pt x="8021" y="33863"/>
                  </a:cubicBezTo>
                  <a:cubicBezTo>
                    <a:pt x="8076" y="33863"/>
                    <a:pt x="8132" y="33880"/>
                    <a:pt x="8171" y="33910"/>
                  </a:cubicBezTo>
                  <a:cubicBezTo>
                    <a:pt x="8188" y="33910"/>
                    <a:pt x="8216" y="33899"/>
                    <a:pt x="8247" y="33899"/>
                  </a:cubicBezTo>
                  <a:cubicBezTo>
                    <a:pt x="8263" y="33899"/>
                    <a:pt x="8280" y="33902"/>
                    <a:pt x="8297" y="33910"/>
                  </a:cubicBezTo>
                  <a:cubicBezTo>
                    <a:pt x="15223" y="35439"/>
                    <a:pt x="22419" y="35740"/>
                    <a:pt x="29615" y="35740"/>
                  </a:cubicBezTo>
                  <a:cubicBezTo>
                    <a:pt x="34276" y="35740"/>
                    <a:pt x="38937" y="35614"/>
                    <a:pt x="43525" y="35614"/>
                  </a:cubicBezTo>
                  <a:cubicBezTo>
                    <a:pt x="43696" y="35614"/>
                    <a:pt x="43866" y="35614"/>
                    <a:pt x="44036" y="35615"/>
                  </a:cubicBezTo>
                  <a:cubicBezTo>
                    <a:pt x="43811" y="29650"/>
                    <a:pt x="43560" y="23710"/>
                    <a:pt x="42984" y="17745"/>
                  </a:cubicBezTo>
                  <a:cubicBezTo>
                    <a:pt x="42407" y="11805"/>
                    <a:pt x="41304" y="5940"/>
                    <a:pt x="407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79"/>
            <p:cNvSpPr/>
            <p:nvPr/>
          </p:nvSpPr>
          <p:spPr>
            <a:xfrm>
              <a:off x="2334325" y="3469775"/>
              <a:ext cx="1107175" cy="965775"/>
            </a:xfrm>
            <a:custGeom>
              <a:avLst/>
              <a:gdLst/>
              <a:ahLst/>
              <a:cxnLst/>
              <a:rect l="l" t="t" r="r" b="b"/>
              <a:pathLst>
                <a:path w="44287" h="38631" extrusionOk="0">
                  <a:moveTo>
                    <a:pt x="40651" y="682"/>
                  </a:moveTo>
                  <a:cubicBezTo>
                    <a:pt x="41257" y="6544"/>
                    <a:pt x="42339" y="12358"/>
                    <a:pt x="42908" y="18196"/>
                  </a:cubicBezTo>
                  <a:cubicBezTo>
                    <a:pt x="43209" y="21178"/>
                    <a:pt x="43409" y="24136"/>
                    <a:pt x="43585" y="27118"/>
                  </a:cubicBezTo>
                  <a:cubicBezTo>
                    <a:pt x="43685" y="28597"/>
                    <a:pt x="43760" y="30101"/>
                    <a:pt x="43810" y="31579"/>
                  </a:cubicBezTo>
                  <a:lnTo>
                    <a:pt x="43911" y="33810"/>
                  </a:lnTo>
                  <a:lnTo>
                    <a:pt x="43961" y="34938"/>
                  </a:lnTo>
                  <a:cubicBezTo>
                    <a:pt x="43961" y="35264"/>
                    <a:pt x="43986" y="35589"/>
                    <a:pt x="44036" y="35940"/>
                  </a:cubicBezTo>
                  <a:cubicBezTo>
                    <a:pt x="43309" y="35915"/>
                    <a:pt x="42632" y="35890"/>
                    <a:pt x="41906" y="35890"/>
                  </a:cubicBezTo>
                  <a:lnTo>
                    <a:pt x="39650" y="35915"/>
                  </a:lnTo>
                  <a:lnTo>
                    <a:pt x="35164" y="35965"/>
                  </a:lnTo>
                  <a:cubicBezTo>
                    <a:pt x="33514" y="35993"/>
                    <a:pt x="31871" y="36013"/>
                    <a:pt x="30228" y="36013"/>
                  </a:cubicBezTo>
                  <a:cubicBezTo>
                    <a:pt x="28876" y="36013"/>
                    <a:pt x="27524" y="35999"/>
                    <a:pt x="26166" y="35965"/>
                  </a:cubicBezTo>
                  <a:cubicBezTo>
                    <a:pt x="23159" y="35915"/>
                    <a:pt x="20176" y="35790"/>
                    <a:pt x="17194" y="35514"/>
                  </a:cubicBezTo>
                  <a:lnTo>
                    <a:pt x="14963" y="35264"/>
                  </a:lnTo>
                  <a:lnTo>
                    <a:pt x="12732" y="34963"/>
                  </a:lnTo>
                  <a:lnTo>
                    <a:pt x="10527" y="34587"/>
                  </a:lnTo>
                  <a:lnTo>
                    <a:pt x="9424" y="34361"/>
                  </a:lnTo>
                  <a:lnTo>
                    <a:pt x="8873" y="34261"/>
                  </a:lnTo>
                  <a:lnTo>
                    <a:pt x="8597" y="34211"/>
                  </a:lnTo>
                  <a:lnTo>
                    <a:pt x="8472" y="34186"/>
                  </a:lnTo>
                  <a:cubicBezTo>
                    <a:pt x="8434" y="34173"/>
                    <a:pt x="8390" y="34167"/>
                    <a:pt x="8350" y="34167"/>
                  </a:cubicBezTo>
                  <a:cubicBezTo>
                    <a:pt x="8335" y="34167"/>
                    <a:pt x="8321" y="34168"/>
                    <a:pt x="8307" y="34169"/>
                  </a:cubicBezTo>
                  <a:lnTo>
                    <a:pt x="8307" y="34169"/>
                  </a:lnTo>
                  <a:cubicBezTo>
                    <a:pt x="8259" y="34145"/>
                    <a:pt x="8207" y="34136"/>
                    <a:pt x="8146" y="34136"/>
                  </a:cubicBezTo>
                  <a:cubicBezTo>
                    <a:pt x="8046" y="34136"/>
                    <a:pt x="7920" y="34186"/>
                    <a:pt x="7870" y="34261"/>
                  </a:cubicBezTo>
                  <a:cubicBezTo>
                    <a:pt x="7845" y="34311"/>
                    <a:pt x="7820" y="34361"/>
                    <a:pt x="7795" y="34386"/>
                  </a:cubicBezTo>
                  <a:lnTo>
                    <a:pt x="7795" y="34487"/>
                  </a:lnTo>
                  <a:lnTo>
                    <a:pt x="7745" y="34637"/>
                  </a:lnTo>
                  <a:lnTo>
                    <a:pt x="7570" y="35264"/>
                  </a:lnTo>
                  <a:cubicBezTo>
                    <a:pt x="7444" y="35690"/>
                    <a:pt x="7319" y="36116"/>
                    <a:pt x="7118" y="36492"/>
                  </a:cubicBezTo>
                  <a:cubicBezTo>
                    <a:pt x="6767" y="37269"/>
                    <a:pt x="6141" y="37945"/>
                    <a:pt x="5339" y="38246"/>
                  </a:cubicBezTo>
                  <a:cubicBezTo>
                    <a:pt x="5051" y="38363"/>
                    <a:pt x="4744" y="38419"/>
                    <a:pt x="4437" y="38419"/>
                  </a:cubicBezTo>
                  <a:cubicBezTo>
                    <a:pt x="3889" y="38419"/>
                    <a:pt x="3342" y="38241"/>
                    <a:pt x="2908" y="37920"/>
                  </a:cubicBezTo>
                  <a:cubicBezTo>
                    <a:pt x="2206" y="37419"/>
                    <a:pt x="1805" y="36592"/>
                    <a:pt x="1630" y="35740"/>
                  </a:cubicBezTo>
                  <a:cubicBezTo>
                    <a:pt x="1454" y="34888"/>
                    <a:pt x="1454" y="34010"/>
                    <a:pt x="1479" y="33108"/>
                  </a:cubicBezTo>
                  <a:cubicBezTo>
                    <a:pt x="1504" y="32231"/>
                    <a:pt x="1529" y="31329"/>
                    <a:pt x="1554" y="30451"/>
                  </a:cubicBezTo>
                  <a:cubicBezTo>
                    <a:pt x="1579" y="28672"/>
                    <a:pt x="1605" y="26893"/>
                    <a:pt x="1605" y="25113"/>
                  </a:cubicBezTo>
                  <a:cubicBezTo>
                    <a:pt x="1579" y="23359"/>
                    <a:pt x="1554" y="21579"/>
                    <a:pt x="1429" y="19800"/>
                  </a:cubicBezTo>
                  <a:cubicBezTo>
                    <a:pt x="1304" y="18020"/>
                    <a:pt x="1153" y="16241"/>
                    <a:pt x="978" y="14487"/>
                  </a:cubicBezTo>
                  <a:cubicBezTo>
                    <a:pt x="657" y="11001"/>
                    <a:pt x="360" y="7515"/>
                    <a:pt x="424" y="4029"/>
                  </a:cubicBezTo>
                  <a:lnTo>
                    <a:pt x="424" y="4029"/>
                  </a:lnTo>
                  <a:cubicBezTo>
                    <a:pt x="7166" y="3724"/>
                    <a:pt x="13859" y="3004"/>
                    <a:pt x="20577" y="2456"/>
                  </a:cubicBezTo>
                  <a:lnTo>
                    <a:pt x="30728" y="1654"/>
                  </a:lnTo>
                  <a:cubicBezTo>
                    <a:pt x="32407" y="1529"/>
                    <a:pt x="34111" y="1379"/>
                    <a:pt x="35790" y="1203"/>
                  </a:cubicBezTo>
                  <a:lnTo>
                    <a:pt x="38347" y="953"/>
                  </a:lnTo>
                  <a:lnTo>
                    <a:pt x="39600" y="802"/>
                  </a:lnTo>
                  <a:lnTo>
                    <a:pt x="40226" y="727"/>
                  </a:lnTo>
                  <a:lnTo>
                    <a:pt x="40552" y="702"/>
                  </a:lnTo>
                  <a:cubicBezTo>
                    <a:pt x="40586" y="693"/>
                    <a:pt x="40617" y="688"/>
                    <a:pt x="40651" y="682"/>
                  </a:cubicBezTo>
                  <a:close/>
                  <a:moveTo>
                    <a:pt x="41003" y="0"/>
                  </a:moveTo>
                  <a:lnTo>
                    <a:pt x="40753" y="226"/>
                  </a:lnTo>
                  <a:cubicBezTo>
                    <a:pt x="40728" y="251"/>
                    <a:pt x="40602" y="276"/>
                    <a:pt x="40502" y="276"/>
                  </a:cubicBezTo>
                  <a:lnTo>
                    <a:pt x="40176" y="326"/>
                  </a:lnTo>
                  <a:lnTo>
                    <a:pt x="39550" y="401"/>
                  </a:lnTo>
                  <a:lnTo>
                    <a:pt x="38296" y="552"/>
                  </a:lnTo>
                  <a:lnTo>
                    <a:pt x="35765" y="802"/>
                  </a:lnTo>
                  <a:cubicBezTo>
                    <a:pt x="34086" y="978"/>
                    <a:pt x="32382" y="1128"/>
                    <a:pt x="30702" y="1253"/>
                  </a:cubicBezTo>
                  <a:lnTo>
                    <a:pt x="20552" y="2080"/>
                  </a:lnTo>
                  <a:cubicBezTo>
                    <a:pt x="13785" y="2657"/>
                    <a:pt x="7018" y="3359"/>
                    <a:pt x="251" y="3684"/>
                  </a:cubicBezTo>
                  <a:lnTo>
                    <a:pt x="101" y="3710"/>
                  </a:lnTo>
                  <a:lnTo>
                    <a:pt x="101" y="3860"/>
                  </a:lnTo>
                  <a:cubicBezTo>
                    <a:pt x="1" y="7419"/>
                    <a:pt x="326" y="10978"/>
                    <a:pt x="652" y="14512"/>
                  </a:cubicBezTo>
                  <a:cubicBezTo>
                    <a:pt x="978" y="18045"/>
                    <a:pt x="1279" y="21579"/>
                    <a:pt x="1304" y="25138"/>
                  </a:cubicBezTo>
                  <a:cubicBezTo>
                    <a:pt x="1329" y="26893"/>
                    <a:pt x="1304" y="28672"/>
                    <a:pt x="1279" y="30451"/>
                  </a:cubicBezTo>
                  <a:cubicBezTo>
                    <a:pt x="1279" y="31329"/>
                    <a:pt x="1279" y="32231"/>
                    <a:pt x="1229" y="33108"/>
                  </a:cubicBezTo>
                  <a:cubicBezTo>
                    <a:pt x="1204" y="34010"/>
                    <a:pt x="1204" y="34913"/>
                    <a:pt x="1404" y="35790"/>
                  </a:cubicBezTo>
                  <a:cubicBezTo>
                    <a:pt x="1579" y="36667"/>
                    <a:pt x="2031" y="37544"/>
                    <a:pt x="2783" y="38096"/>
                  </a:cubicBezTo>
                  <a:cubicBezTo>
                    <a:pt x="3253" y="38452"/>
                    <a:pt x="3849" y="38631"/>
                    <a:pt x="4449" y="38631"/>
                  </a:cubicBezTo>
                  <a:cubicBezTo>
                    <a:pt x="4776" y="38631"/>
                    <a:pt x="5105" y="38578"/>
                    <a:pt x="5414" y="38472"/>
                  </a:cubicBezTo>
                  <a:cubicBezTo>
                    <a:pt x="6291" y="38146"/>
                    <a:pt x="6968" y="37419"/>
                    <a:pt x="7369" y="36617"/>
                  </a:cubicBezTo>
                  <a:cubicBezTo>
                    <a:pt x="7570" y="36216"/>
                    <a:pt x="7720" y="35790"/>
                    <a:pt x="7870" y="35364"/>
                  </a:cubicBezTo>
                  <a:lnTo>
                    <a:pt x="8046" y="34712"/>
                  </a:lnTo>
                  <a:lnTo>
                    <a:pt x="8096" y="34562"/>
                  </a:lnTo>
                  <a:lnTo>
                    <a:pt x="8121" y="34487"/>
                  </a:lnTo>
                  <a:cubicBezTo>
                    <a:pt x="8121" y="34462"/>
                    <a:pt x="8121" y="34462"/>
                    <a:pt x="8121" y="34462"/>
                  </a:cubicBezTo>
                  <a:cubicBezTo>
                    <a:pt x="8121" y="34462"/>
                    <a:pt x="8132" y="34450"/>
                    <a:pt x="8154" y="34450"/>
                  </a:cubicBezTo>
                  <a:cubicBezTo>
                    <a:pt x="8165" y="34450"/>
                    <a:pt x="8179" y="34453"/>
                    <a:pt x="8196" y="34462"/>
                  </a:cubicBezTo>
                  <a:lnTo>
                    <a:pt x="8246" y="34537"/>
                  </a:lnTo>
                  <a:lnTo>
                    <a:pt x="8346" y="34512"/>
                  </a:lnTo>
                  <a:cubicBezTo>
                    <a:pt x="8372" y="34487"/>
                    <a:pt x="8372" y="34487"/>
                    <a:pt x="8397" y="34487"/>
                  </a:cubicBezTo>
                  <a:lnTo>
                    <a:pt x="8547" y="34512"/>
                  </a:lnTo>
                  <a:lnTo>
                    <a:pt x="8798" y="34587"/>
                  </a:lnTo>
                  <a:lnTo>
                    <a:pt x="9349" y="34687"/>
                  </a:lnTo>
                  <a:lnTo>
                    <a:pt x="10477" y="34913"/>
                  </a:lnTo>
                  <a:lnTo>
                    <a:pt x="12682" y="35289"/>
                  </a:lnTo>
                  <a:lnTo>
                    <a:pt x="14913" y="35589"/>
                  </a:lnTo>
                  <a:lnTo>
                    <a:pt x="17169" y="35840"/>
                  </a:lnTo>
                  <a:cubicBezTo>
                    <a:pt x="20151" y="36116"/>
                    <a:pt x="23159" y="36266"/>
                    <a:pt x="26166" y="36316"/>
                  </a:cubicBezTo>
                  <a:cubicBezTo>
                    <a:pt x="27315" y="36335"/>
                    <a:pt x="28460" y="36344"/>
                    <a:pt x="29604" y="36344"/>
                  </a:cubicBezTo>
                  <a:cubicBezTo>
                    <a:pt x="31456" y="36344"/>
                    <a:pt x="33305" y="36322"/>
                    <a:pt x="35164" y="36291"/>
                  </a:cubicBezTo>
                  <a:lnTo>
                    <a:pt x="39650" y="36241"/>
                  </a:lnTo>
                  <a:lnTo>
                    <a:pt x="41906" y="36216"/>
                  </a:lnTo>
                  <a:cubicBezTo>
                    <a:pt x="42682" y="36216"/>
                    <a:pt x="43510" y="36191"/>
                    <a:pt x="44261" y="36166"/>
                  </a:cubicBezTo>
                  <a:cubicBezTo>
                    <a:pt x="44286" y="35765"/>
                    <a:pt x="44286" y="35339"/>
                    <a:pt x="44286" y="34938"/>
                  </a:cubicBezTo>
                  <a:lnTo>
                    <a:pt x="44236" y="33810"/>
                  </a:lnTo>
                  <a:lnTo>
                    <a:pt x="44161" y="31579"/>
                  </a:lnTo>
                  <a:cubicBezTo>
                    <a:pt x="44086" y="30076"/>
                    <a:pt x="44011" y="28597"/>
                    <a:pt x="43936" y="27093"/>
                  </a:cubicBezTo>
                  <a:cubicBezTo>
                    <a:pt x="43785" y="24111"/>
                    <a:pt x="43560" y="21128"/>
                    <a:pt x="43284" y="18171"/>
                  </a:cubicBezTo>
                  <a:cubicBezTo>
                    <a:pt x="42733" y="12206"/>
                    <a:pt x="41630" y="6341"/>
                    <a:pt x="41053" y="401"/>
                  </a:cubicBezTo>
                  <a:lnTo>
                    <a:pt x="41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79"/>
            <p:cNvSpPr/>
            <p:nvPr/>
          </p:nvSpPr>
          <p:spPr>
            <a:xfrm>
              <a:off x="2402775" y="3617550"/>
              <a:ext cx="865425" cy="115450"/>
            </a:xfrm>
            <a:custGeom>
              <a:avLst/>
              <a:gdLst/>
              <a:ahLst/>
              <a:cxnLst/>
              <a:rect l="l" t="t" r="r" b="b"/>
              <a:pathLst>
                <a:path w="34617" h="4618" extrusionOk="0">
                  <a:moveTo>
                    <a:pt x="34249" y="0"/>
                  </a:moveTo>
                  <a:cubicBezTo>
                    <a:pt x="34235" y="0"/>
                    <a:pt x="34220" y="2"/>
                    <a:pt x="34205" y="4"/>
                  </a:cubicBezTo>
                  <a:cubicBezTo>
                    <a:pt x="28240" y="806"/>
                    <a:pt x="22275" y="1633"/>
                    <a:pt x="16285" y="2385"/>
                  </a:cubicBezTo>
                  <a:cubicBezTo>
                    <a:pt x="10897" y="3062"/>
                    <a:pt x="5458" y="3513"/>
                    <a:pt x="95" y="4415"/>
                  </a:cubicBezTo>
                  <a:cubicBezTo>
                    <a:pt x="0" y="4439"/>
                    <a:pt x="17" y="4618"/>
                    <a:pt x="103" y="4618"/>
                  </a:cubicBezTo>
                  <a:cubicBezTo>
                    <a:pt x="108" y="4618"/>
                    <a:pt x="114" y="4617"/>
                    <a:pt x="120" y="4616"/>
                  </a:cubicBezTo>
                  <a:cubicBezTo>
                    <a:pt x="11523" y="4089"/>
                    <a:pt x="23052" y="2159"/>
                    <a:pt x="34330" y="480"/>
                  </a:cubicBezTo>
                  <a:cubicBezTo>
                    <a:pt x="34616" y="433"/>
                    <a:pt x="34517" y="0"/>
                    <a:pt x="34249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79"/>
            <p:cNvSpPr/>
            <p:nvPr/>
          </p:nvSpPr>
          <p:spPr>
            <a:xfrm>
              <a:off x="2447100" y="4330675"/>
              <a:ext cx="1019450" cy="130975"/>
            </a:xfrm>
            <a:custGeom>
              <a:avLst/>
              <a:gdLst/>
              <a:ahLst/>
              <a:cxnLst/>
              <a:rect l="l" t="t" r="r" b="b"/>
              <a:pathLst>
                <a:path w="40778" h="5239" extrusionOk="0">
                  <a:moveTo>
                    <a:pt x="3434" y="0"/>
                  </a:moveTo>
                  <a:cubicBezTo>
                    <a:pt x="3134" y="1529"/>
                    <a:pt x="2632" y="3509"/>
                    <a:pt x="1" y="4086"/>
                  </a:cubicBezTo>
                  <a:cubicBezTo>
                    <a:pt x="5916" y="4412"/>
                    <a:pt x="13209" y="5239"/>
                    <a:pt x="19149" y="5239"/>
                  </a:cubicBezTo>
                  <a:cubicBezTo>
                    <a:pt x="22432" y="5239"/>
                    <a:pt x="25690" y="5138"/>
                    <a:pt x="28973" y="4963"/>
                  </a:cubicBezTo>
                  <a:cubicBezTo>
                    <a:pt x="31931" y="4787"/>
                    <a:pt x="39374" y="4136"/>
                    <a:pt x="40728" y="1053"/>
                  </a:cubicBezTo>
                  <a:cubicBezTo>
                    <a:pt x="40728" y="1028"/>
                    <a:pt x="40753" y="1003"/>
                    <a:pt x="40778" y="978"/>
                  </a:cubicBezTo>
                  <a:cubicBezTo>
                    <a:pt x="35097" y="978"/>
                    <a:pt x="29179" y="1216"/>
                    <a:pt x="23445" y="1216"/>
                  </a:cubicBezTo>
                  <a:cubicBezTo>
                    <a:pt x="22728" y="1216"/>
                    <a:pt x="22014" y="1212"/>
                    <a:pt x="21304" y="1203"/>
                  </a:cubicBezTo>
                  <a:cubicBezTo>
                    <a:pt x="20561" y="1197"/>
                    <a:pt x="19846" y="1196"/>
                    <a:pt x="19147" y="1196"/>
                  </a:cubicBezTo>
                  <a:cubicBezTo>
                    <a:pt x="18790" y="1196"/>
                    <a:pt x="18438" y="1196"/>
                    <a:pt x="18088" y="1196"/>
                  </a:cubicBezTo>
                  <a:cubicBezTo>
                    <a:pt x="13767" y="1196"/>
                    <a:pt x="9865" y="1153"/>
                    <a:pt x="34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79"/>
            <p:cNvSpPr/>
            <p:nvPr/>
          </p:nvSpPr>
          <p:spPr>
            <a:xfrm>
              <a:off x="2442725" y="4326300"/>
              <a:ext cx="1028100" cy="138600"/>
            </a:xfrm>
            <a:custGeom>
              <a:avLst/>
              <a:gdLst/>
              <a:ahLst/>
              <a:cxnLst/>
              <a:rect l="l" t="t" r="r" b="b"/>
              <a:pathLst>
                <a:path w="41124" h="5544" extrusionOk="0">
                  <a:moveTo>
                    <a:pt x="3755" y="381"/>
                  </a:moveTo>
                  <a:cubicBezTo>
                    <a:pt x="6782" y="917"/>
                    <a:pt x="9832" y="1306"/>
                    <a:pt x="12883" y="1454"/>
                  </a:cubicBezTo>
                  <a:cubicBezTo>
                    <a:pt x="16016" y="1629"/>
                    <a:pt x="19123" y="1554"/>
                    <a:pt x="22256" y="1604"/>
                  </a:cubicBezTo>
                  <a:cubicBezTo>
                    <a:pt x="25364" y="1604"/>
                    <a:pt x="28497" y="1529"/>
                    <a:pt x="31605" y="1454"/>
                  </a:cubicBezTo>
                  <a:lnTo>
                    <a:pt x="36266" y="1353"/>
                  </a:lnTo>
                  <a:lnTo>
                    <a:pt x="38622" y="1328"/>
                  </a:lnTo>
                  <a:lnTo>
                    <a:pt x="39775" y="1303"/>
                  </a:lnTo>
                  <a:cubicBezTo>
                    <a:pt x="39824" y="1307"/>
                    <a:pt x="39872" y="1308"/>
                    <a:pt x="39919" y="1308"/>
                  </a:cubicBezTo>
                  <a:cubicBezTo>
                    <a:pt x="40187" y="1308"/>
                    <a:pt x="40435" y="1259"/>
                    <a:pt x="40724" y="1234"/>
                  </a:cubicBezTo>
                  <a:lnTo>
                    <a:pt x="40724" y="1234"/>
                  </a:lnTo>
                  <a:lnTo>
                    <a:pt x="40652" y="1353"/>
                  </a:lnTo>
                  <a:cubicBezTo>
                    <a:pt x="40602" y="1454"/>
                    <a:pt x="40527" y="1529"/>
                    <a:pt x="40477" y="1629"/>
                  </a:cubicBezTo>
                  <a:cubicBezTo>
                    <a:pt x="40352" y="1780"/>
                    <a:pt x="40226" y="1930"/>
                    <a:pt x="40076" y="2080"/>
                  </a:cubicBezTo>
                  <a:cubicBezTo>
                    <a:pt x="39775" y="2381"/>
                    <a:pt x="39424" y="2632"/>
                    <a:pt x="39048" y="2832"/>
                  </a:cubicBezTo>
                  <a:cubicBezTo>
                    <a:pt x="38321" y="3258"/>
                    <a:pt x="37494" y="3559"/>
                    <a:pt x="36667" y="3810"/>
                  </a:cubicBezTo>
                  <a:cubicBezTo>
                    <a:pt x="35013" y="4311"/>
                    <a:pt x="33284" y="4587"/>
                    <a:pt x="31554" y="4762"/>
                  </a:cubicBezTo>
                  <a:cubicBezTo>
                    <a:pt x="28096" y="5113"/>
                    <a:pt x="24587" y="5138"/>
                    <a:pt x="21103" y="5263"/>
                  </a:cubicBezTo>
                  <a:cubicBezTo>
                    <a:pt x="20464" y="5286"/>
                    <a:pt x="19824" y="5297"/>
                    <a:pt x="19183" y="5297"/>
                  </a:cubicBezTo>
                  <a:cubicBezTo>
                    <a:pt x="16333" y="5297"/>
                    <a:pt x="13476" y="5092"/>
                    <a:pt x="10652" y="4887"/>
                  </a:cubicBezTo>
                  <a:cubicBezTo>
                    <a:pt x="7482" y="4636"/>
                    <a:pt x="4311" y="4344"/>
                    <a:pt x="1122" y="4142"/>
                  </a:cubicBezTo>
                  <a:lnTo>
                    <a:pt x="1122" y="4142"/>
                  </a:lnTo>
                  <a:cubicBezTo>
                    <a:pt x="1284" y="4075"/>
                    <a:pt x="1444" y="3999"/>
                    <a:pt x="1604" y="3910"/>
                  </a:cubicBezTo>
                  <a:cubicBezTo>
                    <a:pt x="2030" y="3659"/>
                    <a:pt x="2431" y="3333"/>
                    <a:pt x="2732" y="2932"/>
                  </a:cubicBezTo>
                  <a:cubicBezTo>
                    <a:pt x="3324" y="2175"/>
                    <a:pt x="3580" y="1261"/>
                    <a:pt x="3755" y="381"/>
                  </a:cubicBezTo>
                  <a:close/>
                  <a:moveTo>
                    <a:pt x="3660" y="0"/>
                  </a:moveTo>
                  <a:cubicBezTo>
                    <a:pt x="3559" y="0"/>
                    <a:pt x="3459" y="50"/>
                    <a:pt x="3434" y="150"/>
                  </a:cubicBezTo>
                  <a:cubicBezTo>
                    <a:pt x="3259" y="1078"/>
                    <a:pt x="3008" y="2005"/>
                    <a:pt x="2457" y="2732"/>
                  </a:cubicBezTo>
                  <a:cubicBezTo>
                    <a:pt x="2181" y="3083"/>
                    <a:pt x="1830" y="3384"/>
                    <a:pt x="1429" y="3609"/>
                  </a:cubicBezTo>
                  <a:cubicBezTo>
                    <a:pt x="1028" y="3835"/>
                    <a:pt x="577" y="3985"/>
                    <a:pt x="126" y="4085"/>
                  </a:cubicBezTo>
                  <a:cubicBezTo>
                    <a:pt x="51" y="4110"/>
                    <a:pt x="0" y="4160"/>
                    <a:pt x="0" y="4261"/>
                  </a:cubicBezTo>
                  <a:cubicBezTo>
                    <a:pt x="0" y="4336"/>
                    <a:pt x="76" y="4436"/>
                    <a:pt x="176" y="4436"/>
                  </a:cubicBezTo>
                  <a:cubicBezTo>
                    <a:pt x="3660" y="4612"/>
                    <a:pt x="7118" y="4937"/>
                    <a:pt x="10627" y="5163"/>
                  </a:cubicBezTo>
                  <a:cubicBezTo>
                    <a:pt x="12356" y="5288"/>
                    <a:pt x="14111" y="5389"/>
                    <a:pt x="15865" y="5464"/>
                  </a:cubicBezTo>
                  <a:cubicBezTo>
                    <a:pt x="17594" y="5539"/>
                    <a:pt x="19349" y="5514"/>
                    <a:pt x="21103" y="5539"/>
                  </a:cubicBezTo>
                  <a:cubicBezTo>
                    <a:pt x="21343" y="5542"/>
                    <a:pt x="21583" y="5544"/>
                    <a:pt x="21823" y="5544"/>
                  </a:cubicBezTo>
                  <a:cubicBezTo>
                    <a:pt x="23337" y="5544"/>
                    <a:pt x="24848" y="5482"/>
                    <a:pt x="26341" y="5439"/>
                  </a:cubicBezTo>
                  <a:cubicBezTo>
                    <a:pt x="28096" y="5363"/>
                    <a:pt x="29850" y="5313"/>
                    <a:pt x="31605" y="5113"/>
                  </a:cubicBezTo>
                  <a:cubicBezTo>
                    <a:pt x="33334" y="4937"/>
                    <a:pt x="35088" y="4662"/>
                    <a:pt x="36768" y="4160"/>
                  </a:cubicBezTo>
                  <a:cubicBezTo>
                    <a:pt x="37620" y="3885"/>
                    <a:pt x="38447" y="3584"/>
                    <a:pt x="39224" y="3133"/>
                  </a:cubicBezTo>
                  <a:cubicBezTo>
                    <a:pt x="39600" y="2907"/>
                    <a:pt x="39976" y="2632"/>
                    <a:pt x="40301" y="2331"/>
                  </a:cubicBezTo>
                  <a:cubicBezTo>
                    <a:pt x="40477" y="2155"/>
                    <a:pt x="40627" y="2005"/>
                    <a:pt x="40753" y="1805"/>
                  </a:cubicBezTo>
                  <a:cubicBezTo>
                    <a:pt x="40803" y="1704"/>
                    <a:pt x="40878" y="1629"/>
                    <a:pt x="40928" y="1504"/>
                  </a:cubicBezTo>
                  <a:lnTo>
                    <a:pt x="41003" y="1353"/>
                  </a:lnTo>
                  <a:lnTo>
                    <a:pt x="41053" y="1278"/>
                  </a:lnTo>
                  <a:lnTo>
                    <a:pt x="41078" y="1254"/>
                  </a:lnTo>
                  <a:lnTo>
                    <a:pt x="41078" y="1254"/>
                  </a:lnTo>
                  <a:cubicBezTo>
                    <a:pt x="41069" y="1262"/>
                    <a:pt x="41065" y="1266"/>
                    <a:pt x="41064" y="1266"/>
                  </a:cubicBezTo>
                  <a:cubicBezTo>
                    <a:pt x="41060" y="1266"/>
                    <a:pt x="41124" y="1180"/>
                    <a:pt x="41103" y="1078"/>
                  </a:cubicBezTo>
                  <a:cubicBezTo>
                    <a:pt x="41016" y="1067"/>
                    <a:pt x="40925" y="1056"/>
                    <a:pt x="40831" y="1045"/>
                  </a:cubicBezTo>
                  <a:lnTo>
                    <a:pt x="40831" y="1045"/>
                  </a:lnTo>
                  <a:cubicBezTo>
                    <a:pt x="40830" y="1047"/>
                    <a:pt x="40829" y="1050"/>
                    <a:pt x="40828" y="1053"/>
                  </a:cubicBezTo>
                  <a:lnTo>
                    <a:pt x="40818" y="1053"/>
                  </a:lnTo>
                  <a:cubicBezTo>
                    <a:pt x="40820" y="1049"/>
                    <a:pt x="40822" y="1047"/>
                    <a:pt x="40824" y="1045"/>
                  </a:cubicBezTo>
                  <a:lnTo>
                    <a:pt x="40824" y="1045"/>
                  </a:lnTo>
                  <a:cubicBezTo>
                    <a:pt x="40826" y="1045"/>
                    <a:pt x="40829" y="1045"/>
                    <a:pt x="40831" y="1045"/>
                  </a:cubicBezTo>
                  <a:lnTo>
                    <a:pt x="40831" y="1045"/>
                  </a:lnTo>
                  <a:cubicBezTo>
                    <a:pt x="40832" y="1041"/>
                    <a:pt x="40832" y="1039"/>
                    <a:pt x="40831" y="1039"/>
                  </a:cubicBezTo>
                  <a:lnTo>
                    <a:pt x="40831" y="1039"/>
                  </a:lnTo>
                  <a:cubicBezTo>
                    <a:pt x="40829" y="1039"/>
                    <a:pt x="40827" y="1041"/>
                    <a:pt x="40824" y="1045"/>
                  </a:cubicBezTo>
                  <a:lnTo>
                    <a:pt x="40824" y="1045"/>
                  </a:lnTo>
                  <a:cubicBezTo>
                    <a:pt x="40490" y="1008"/>
                    <a:pt x="40125" y="977"/>
                    <a:pt x="39775" y="977"/>
                  </a:cubicBezTo>
                  <a:lnTo>
                    <a:pt x="38597" y="1003"/>
                  </a:lnTo>
                  <a:lnTo>
                    <a:pt x="36266" y="1028"/>
                  </a:lnTo>
                  <a:lnTo>
                    <a:pt x="31605" y="1103"/>
                  </a:lnTo>
                  <a:cubicBezTo>
                    <a:pt x="29047" y="1144"/>
                    <a:pt x="26505" y="1185"/>
                    <a:pt x="23967" y="1185"/>
                  </a:cubicBezTo>
                  <a:cubicBezTo>
                    <a:pt x="23397" y="1185"/>
                    <a:pt x="22826" y="1183"/>
                    <a:pt x="22256" y="1178"/>
                  </a:cubicBezTo>
                  <a:cubicBezTo>
                    <a:pt x="21710" y="1174"/>
                    <a:pt x="21164" y="1172"/>
                    <a:pt x="20619" y="1172"/>
                  </a:cubicBezTo>
                  <a:cubicBezTo>
                    <a:pt x="19786" y="1172"/>
                    <a:pt x="18955" y="1175"/>
                    <a:pt x="18125" y="1175"/>
                  </a:cubicBezTo>
                  <a:cubicBezTo>
                    <a:pt x="16383" y="1175"/>
                    <a:pt x="14645" y="1162"/>
                    <a:pt x="12908" y="1078"/>
                  </a:cubicBezTo>
                  <a:cubicBezTo>
                    <a:pt x="9800" y="927"/>
                    <a:pt x="6717" y="551"/>
                    <a:pt x="3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12;p44">
            <a:extLst>
              <a:ext uri="{FF2B5EF4-FFF2-40B4-BE49-F238E27FC236}">
                <a16:creationId xmlns:a16="http://schemas.microsoft.com/office/drawing/2014/main" id="{E8AA0605-D176-3342-076E-D61B16A9E69B}"/>
              </a:ext>
            </a:extLst>
          </p:cNvPr>
          <p:cNvSpPr txBox="1"/>
          <p:nvPr/>
        </p:nvSpPr>
        <p:spPr>
          <a:xfrm>
            <a:off x="3448940" y="552303"/>
            <a:ext cx="2246120" cy="306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914378">
              <a:lnSpc>
                <a:spcPct val="150000"/>
              </a:lnSpc>
              <a:buSzPts val="1100"/>
              <a:defRPr/>
            </a:pPr>
            <a:r>
              <a:rPr lang="th-TH" sz="1600" dirty="0">
                <a:latin typeface="Prompt" panose="00000500000000000000" pitchFamily="2" charset="-34"/>
                <a:ea typeface="Tahoma" panose="020B0604030504040204" pitchFamily="34" charset="0"/>
                <a:cs typeface="Prompt" panose="00000500000000000000" pitchFamily="2" charset="-34"/>
              </a:rPr>
              <a:t>กลุ่มโพสต์ประเภทอาหาร</a:t>
            </a: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D98F4832-94F4-56FE-1D46-4C5DCD029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107" y="1209878"/>
            <a:ext cx="6886987" cy="3213826"/>
          </a:xfrm>
          <a:prstGeom prst="rect">
            <a:avLst/>
          </a:prstGeom>
        </p:spPr>
      </p:pic>
      <p:grpSp>
        <p:nvGrpSpPr>
          <p:cNvPr id="2748" name="Google Shape;2748;p79"/>
          <p:cNvGrpSpPr/>
          <p:nvPr/>
        </p:nvGrpSpPr>
        <p:grpSpPr>
          <a:xfrm rot="697126">
            <a:off x="8593738" y="108577"/>
            <a:ext cx="1305393" cy="1346461"/>
            <a:chOff x="1492000" y="427450"/>
            <a:chExt cx="1188000" cy="1225375"/>
          </a:xfrm>
        </p:grpSpPr>
        <p:sp>
          <p:nvSpPr>
            <p:cNvPr id="2749" name="Google Shape;2749;p79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79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79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79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79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79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79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79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79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79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79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41860862"/>
      </p:ext>
    </p:extLst>
  </p:cSld>
  <p:clrMapOvr>
    <a:masterClrMapping/>
  </p:clrMapOvr>
</p:sld>
</file>

<file path=ppt/theme/theme1.xml><?xml version="1.0" encoding="utf-8"?>
<a:theme xmlns:a="http://schemas.openxmlformats.org/drawingml/2006/main" name="Online Notebook XL by Slidesgo">
  <a:themeElements>
    <a:clrScheme name="Simple Light">
      <a:dk1>
        <a:srgbClr val="E28D0A"/>
      </a:dk1>
      <a:lt1>
        <a:srgbClr val="FFFFFF"/>
      </a:lt1>
      <a:dk2>
        <a:srgbClr val="000000"/>
      </a:dk2>
      <a:lt2>
        <a:srgbClr val="EEEEEE"/>
      </a:lt2>
      <a:accent1>
        <a:srgbClr val="EBD251"/>
      </a:accent1>
      <a:accent2>
        <a:srgbClr val="FFE599"/>
      </a:accent2>
      <a:accent3>
        <a:srgbClr val="FFBBAA"/>
      </a:accent3>
      <a:accent4>
        <a:srgbClr val="F9CB9C"/>
      </a:accent4>
      <a:accent5>
        <a:srgbClr val="DA5656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nline Notebook XL by Slidesgo">
  <a:themeElements>
    <a:clrScheme name="Simple Light">
      <a:dk1>
        <a:srgbClr val="E28D0A"/>
      </a:dk1>
      <a:lt1>
        <a:srgbClr val="FFFFFF"/>
      </a:lt1>
      <a:dk2>
        <a:srgbClr val="000000"/>
      </a:dk2>
      <a:lt2>
        <a:srgbClr val="EEEEEE"/>
      </a:lt2>
      <a:accent1>
        <a:srgbClr val="EBD251"/>
      </a:accent1>
      <a:accent2>
        <a:srgbClr val="FFE599"/>
      </a:accent2>
      <a:accent3>
        <a:srgbClr val="FFBBAA"/>
      </a:accent3>
      <a:accent4>
        <a:srgbClr val="F9CB9C"/>
      </a:accent4>
      <a:accent5>
        <a:srgbClr val="DA5656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imple Light">
    <a:dk1>
      <a:srgbClr val="E28D0A"/>
    </a:dk1>
    <a:lt1>
      <a:srgbClr val="FFFFFF"/>
    </a:lt1>
    <a:dk2>
      <a:srgbClr val="000000"/>
    </a:dk2>
    <a:lt2>
      <a:srgbClr val="EEEEEE"/>
    </a:lt2>
    <a:accent1>
      <a:srgbClr val="EBD251"/>
    </a:accent1>
    <a:accent2>
      <a:srgbClr val="FFE599"/>
    </a:accent2>
    <a:accent3>
      <a:srgbClr val="FFBBAA"/>
    </a:accent3>
    <a:accent4>
      <a:srgbClr val="F9CB9C"/>
    </a:accent4>
    <a:accent5>
      <a:srgbClr val="DA5656"/>
    </a:accent5>
    <a:accent6>
      <a:srgbClr val="FFFFFF"/>
    </a:accent6>
    <a:hlink>
      <a:srgbClr val="000000"/>
    </a:hlink>
    <a:folHlink>
      <a:srgbClr val="0097A7"/>
    </a:folHlink>
  </a:clrScheme>
  <a:fontScheme name="Office">
    <a:majorFont>
      <a:latin typeface="Arial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Arial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Simple Light">
    <a:dk1>
      <a:srgbClr val="E28D0A"/>
    </a:dk1>
    <a:lt1>
      <a:srgbClr val="FFFFFF"/>
    </a:lt1>
    <a:dk2>
      <a:srgbClr val="000000"/>
    </a:dk2>
    <a:lt2>
      <a:srgbClr val="EEEEEE"/>
    </a:lt2>
    <a:accent1>
      <a:srgbClr val="EBD251"/>
    </a:accent1>
    <a:accent2>
      <a:srgbClr val="FFE599"/>
    </a:accent2>
    <a:accent3>
      <a:srgbClr val="FFBBAA"/>
    </a:accent3>
    <a:accent4>
      <a:srgbClr val="F9CB9C"/>
    </a:accent4>
    <a:accent5>
      <a:srgbClr val="DA5656"/>
    </a:accent5>
    <a:accent6>
      <a:srgbClr val="FFFFFF"/>
    </a:accent6>
    <a:hlink>
      <a:srgbClr val="000000"/>
    </a:hlink>
    <a:folHlink>
      <a:srgbClr val="0097A7"/>
    </a:folHlink>
  </a:clrScheme>
  <a:fontScheme name="Office">
    <a:majorFont>
      <a:latin typeface="Arial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Arial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Simple Light">
    <a:dk1>
      <a:srgbClr val="E28D0A"/>
    </a:dk1>
    <a:lt1>
      <a:srgbClr val="FFFFFF"/>
    </a:lt1>
    <a:dk2>
      <a:srgbClr val="000000"/>
    </a:dk2>
    <a:lt2>
      <a:srgbClr val="EEEEEE"/>
    </a:lt2>
    <a:accent1>
      <a:srgbClr val="EBD251"/>
    </a:accent1>
    <a:accent2>
      <a:srgbClr val="FFE599"/>
    </a:accent2>
    <a:accent3>
      <a:srgbClr val="FFBBAA"/>
    </a:accent3>
    <a:accent4>
      <a:srgbClr val="F9CB9C"/>
    </a:accent4>
    <a:accent5>
      <a:srgbClr val="DA5656"/>
    </a:accent5>
    <a:accent6>
      <a:srgbClr val="FFFFFF"/>
    </a:accent6>
    <a:hlink>
      <a:srgbClr val="000000"/>
    </a:hlink>
    <a:folHlink>
      <a:srgbClr val="0097A7"/>
    </a:folHlink>
  </a:clrScheme>
  <a:fontScheme name="Office">
    <a:majorFont>
      <a:latin typeface="Arial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Arial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17080</TotalTime>
  <Words>871</Words>
  <Application>Microsoft Office PowerPoint</Application>
  <PresentationFormat>On-screen Show (16:9)</PresentationFormat>
  <Paragraphs>80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34" baseType="lpstr">
      <vt:lpstr>Arial</vt:lpstr>
      <vt:lpstr>Tahoma</vt:lpstr>
      <vt:lpstr>Prompt</vt:lpstr>
      <vt:lpstr>Bebas Neue</vt:lpstr>
      <vt:lpstr>Muli</vt:lpstr>
      <vt:lpstr>Itim</vt:lpstr>
      <vt:lpstr>Calibri</vt:lpstr>
      <vt:lpstr>Permanent Marker</vt:lpstr>
      <vt:lpstr>Fira Sans Extra Condensed</vt:lpstr>
      <vt:lpstr>TH SarabunPSK</vt:lpstr>
      <vt:lpstr>Online Notebook XL by Slidesgo</vt:lpstr>
      <vt:lpstr>1_Online Notebook XL by Slidesgo</vt:lpstr>
      <vt:lpstr>PowerPoint Presentation</vt:lpstr>
      <vt:lpstr>ที่มาและความสำคัญ</vt:lpstr>
      <vt:lpstr>วัตถุประสงค์</vt:lpstr>
      <vt:lpstr>วิธีการศึกษา</vt:lpstr>
      <vt:lpstr>ชุดข้อมูล</vt:lpstr>
      <vt:lpstr>การจัดเตรียมชุดข้อมูลโพสต์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ผลการดำเนินโครงงาน</vt:lpstr>
      <vt:lpstr>PowerPoint Presentation</vt:lpstr>
      <vt:lpstr>ผลการจัดกลุ่มคำ (Keyword Group)</vt:lpstr>
      <vt:lpstr>PowerPoint Presentation</vt:lpstr>
      <vt:lpstr>Thank for watching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Media Foresight</dc:title>
  <dc:creator>LENOVO</dc:creator>
  <cp:lastModifiedBy>PATIPHAT MITSANTHIA</cp:lastModifiedBy>
  <cp:revision>490</cp:revision>
  <dcterms:modified xsi:type="dcterms:W3CDTF">2023-07-16T05:27:14Z</dcterms:modified>
</cp:coreProperties>
</file>